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915\Desktop\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lIns="0" tIns="0" rIns="0" bIns="0"/>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38020"/>
          </a:xfrm>
          <a:prstGeom prst="rect">
            <a:avLst/>
          </a:prstGeom>
          <a:noFill/>
        </p:spPr>
        <p:txBody>
          <a:bodyPr wrap="square" rtlCol="0">
            <a:spAutoFit/>
          </a:bodyPr>
          <a:p>
            <a:r>
              <a:rPr lang="en-US" sz="2400"/>
              <a:t>STUDENT NAME:</a:t>
            </a:r>
            <a:r>
              <a:rPr lang="en-US" sz="2400"/>
              <a:t> VASUDEVAN D</a:t>
            </a:r>
            <a:endParaRPr lang="en-US" sz="2400"/>
          </a:p>
          <a:p>
            <a:r>
              <a:rPr lang="en-US" sz="2400" dirty="0"/>
              <a:t>REGISTER NO:asunm1611d22cm208</a:t>
            </a:r>
            <a:endParaRPr lang="en-US" sz="2400" dirty="0"/>
          </a:p>
          <a:p>
            <a:r>
              <a:rPr lang="en-US" sz="2400" dirty="0"/>
              <a:t>DEPARTMENT:B COM [ COMMERCE]</a:t>
            </a:r>
            <a:endParaRPr lang="en-US" sz="2400" dirty="0"/>
          </a:p>
          <a:p>
            <a:r>
              <a:rPr lang="en-US" sz="2400" dirty="0"/>
              <a:t>COLLEGE : PATRICIAN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lang="en-US" sz="5400" b="1"/>
              <a:t>MODELLING</a:t>
            </a:r>
            <a:endParaRPr lang="en-US" sz="5400" b="1"/>
          </a:p>
        </p:txBody>
      </p:sp>
      <p:sp>
        <p:nvSpPr>
          <p:cNvPr id="1048684" name="Subtitle 10"/>
          <p:cNvSpPr>
            <a:spLocks noGrp="1"/>
          </p:cNvSpPr>
          <p:nvPr>
            <p:ph type="subTitle" idx="4"/>
          </p:nvPr>
        </p:nvSpPr>
        <p:spPr>
          <a:xfrm>
            <a:off x="472440" y="1929130"/>
            <a:ext cx="9890760" cy="2188210"/>
          </a:xfrm>
        </p:spPr>
        <p:txBody>
          <a:bodyPr>
            <a:noAutofit/>
          </a:bodyPr>
          <a:p>
            <a:r>
              <a:rPr lang="en-US" sz="3200"/>
              <a:t>THE DATA GIVEN WAS USED TO MAKE A PIVOT TABLE AND A CHART WHICH REPRESENTS THE EMPLOYEE ANALYSIS . IT IS USEFUL IN AN ORGANIZATION FOR VARIOUS PURPOSES .</a:t>
            </a:r>
            <a:endParaRPr lang="en-US" sz="3200"/>
          </a:p>
          <a:p>
            <a:r>
              <a:rPr lang="en-US" sz="3200"/>
              <a:t>FURTHER THESE PROVIDE AS A TOOL FOR DEVELOPMENT IN AN ORGANIZATION</a:t>
            </a:r>
            <a:endParaRPr lang="en-US" sz="3200"/>
          </a:p>
          <a:p>
            <a:endParaRPr lang="en-US" sz="3200"/>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2"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4" name="Chart 7"/>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lang="en-US" sz="3200"/>
              <a:t>BY USING THESE ABOVE INFORMATION WE ARE ABLE TO CONCLUDE THAT THE EMPLOYEES DATA CAN BE ANALYSED IN AN EFFECTIVE AND PRODUCTIVE WAY </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51" name="Text Placeholder 8"/>
          <p:cNvSpPr>
            <a:spLocks noGrp="1"/>
          </p:cNvSpPr>
          <p:nvPr>
            <p:ph type="body" idx="1"/>
          </p:nvPr>
        </p:nvSpPr>
        <p:spPr>
          <a:xfrm>
            <a:off x="609600" y="1577340"/>
            <a:ext cx="10972800" cy="4343399"/>
          </a:xfrm>
        </p:spPr>
        <p:txBody>
          <a:bodyPr/>
          <a:p>
            <a:r>
              <a:rPr lang="en-US" sz="3200"/>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lang="en-US" sz="3200"/>
          </a:p>
        </p:txBody>
      </p:sp>
      <p:sp>
        <p:nvSpPr>
          <p:cNvPr id="1048652" name="object 6"/>
          <p:cNvSpPr/>
          <p:nvPr/>
        </p:nvSpPr>
        <p:spPr>
          <a:xfrm rot="10980000">
            <a:off x="11438255" y="32550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7" name="Text Placeholder 8"/>
          <p:cNvSpPr>
            <a:spLocks noGrp="1"/>
          </p:cNvSpPr>
          <p:nvPr>
            <p:ph type="body" idx="1"/>
          </p:nvPr>
        </p:nvSpPr>
        <p:spPr>
          <a:xfrm>
            <a:off x="609600" y="1577340"/>
            <a:ext cx="10972800" cy="3200400"/>
          </a:xfrm>
        </p:spPr>
        <p:txBody>
          <a:bodyPr/>
          <a:p>
            <a:r>
              <a:rPr lang="en-US" sz="3600"/>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lang="en-US" sz="3600"/>
          </a:p>
        </p:txBody>
      </p:sp>
      <p:sp>
        <p:nvSpPr>
          <p:cNvPr id="1048658" name="object 6"/>
          <p:cNvSpPr/>
          <p:nvPr/>
        </p:nvSpPr>
        <p:spPr>
          <a:xfrm>
            <a:off x="118110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6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1" name="TextBox 10"/>
          <p:cNvSpPr txBox="1"/>
          <p:nvPr/>
        </p:nvSpPr>
        <p:spPr>
          <a:xfrm>
            <a:off x="1447800" y="2133600"/>
            <a:ext cx="7924800"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3" name="Text Placeholder 6"/>
          <p:cNvSpPr>
            <a:spLocks noGrp="1"/>
          </p:cNvSpPr>
          <p:nvPr>
            <p:ph type="body" idx="1"/>
          </p:nvPr>
        </p:nvSpPr>
        <p:spPr>
          <a:xfrm>
            <a:off x="609600" y="1577340"/>
            <a:ext cx="10972800" cy="2895600"/>
          </a:xfrm>
        </p:spPr>
        <p:txBody>
          <a:bodyPr/>
          <a:p>
            <a:pPr marL="457200" indent="-457200">
              <a:buFont typeface="Wingdings" panose="05000000000000000000" charset="0"/>
              <a:buChar char="o"/>
            </a:pPr>
            <a:r>
              <a:rPr lang="en-US" sz="3200"/>
              <a:t>Employee</a:t>
            </a:r>
            <a:endParaRPr lang="en-US" sz="3200"/>
          </a:p>
          <a:p>
            <a:pPr marL="457200" indent="-457200">
              <a:buFont typeface="Wingdings" panose="05000000000000000000" charset="0"/>
              <a:buChar char="o"/>
            </a:pPr>
            <a:r>
              <a:rPr lang="en-US" sz="3200"/>
              <a:t>Employer</a:t>
            </a:r>
            <a:endParaRPr lang="en-US" sz="3200"/>
          </a:p>
          <a:p>
            <a:pPr marL="457200" indent="-457200">
              <a:buFont typeface="Wingdings" panose="05000000000000000000" charset="0"/>
              <a:buChar char="o"/>
            </a:pPr>
            <a:r>
              <a:rPr lang="en-US" sz="3200"/>
              <a:t>Organizations</a:t>
            </a:r>
            <a:endParaRPr lang="en-US" sz="3200"/>
          </a:p>
          <a:p>
            <a:pPr marL="457200" indent="-457200">
              <a:buFont typeface="Wingdings" panose="05000000000000000000" charset="0"/>
              <a:buChar char="o"/>
            </a:pPr>
            <a:r>
              <a:rPr lang="en-US" sz="3200"/>
              <a:t>Industries</a:t>
            </a:r>
            <a:endParaRPr lang="en-US" sz="3200"/>
          </a:p>
          <a:p>
            <a:pPr marL="457200" indent="-457200">
              <a:buFont typeface="Wingdings" panose="05000000000000000000" charset="0"/>
              <a:buChar char="o"/>
            </a:pPr>
            <a:r>
              <a:rPr lang="en-US" sz="3200"/>
              <a:t>Stakeholders</a:t>
            </a:r>
            <a:endParaRPr lang="en-US" sz="3200"/>
          </a:p>
          <a:p>
            <a:pPr marL="457200" indent="-457200">
              <a:buFont typeface="Wingdings" panose="05000000000000000000" charset="0"/>
              <a:buChar char="o"/>
            </a:pPr>
            <a:r>
              <a:rPr lang="en-US" sz="3200"/>
              <a:t>Shareholders</a:t>
            </a:r>
            <a:endParaRPr lang="en-US" sz="3200"/>
          </a:p>
        </p:txBody>
      </p:sp>
      <p:sp>
        <p:nvSpPr>
          <p:cNvPr id="104866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7"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8" name="Text Placeholder 7"/>
          <p:cNvSpPr>
            <a:spLocks noGrp="1"/>
          </p:cNvSpPr>
          <p:nvPr>
            <p:ph type="body" idx="1"/>
          </p:nvPr>
        </p:nvSpPr>
        <p:spPr>
          <a:xfrm>
            <a:off x="3226435" y="1577340"/>
            <a:ext cx="6584315" cy="2413000"/>
          </a:xfrm>
        </p:spPr>
        <p:txBody>
          <a:bodyPr wrap="square"/>
          <a:p>
            <a:r>
              <a:rPr lang="en-US" sz="3200"/>
              <a:t>Filtering - missing values</a:t>
            </a:r>
            <a:endParaRPr lang="en-US" sz="3200"/>
          </a:p>
          <a:p>
            <a:r>
              <a:rPr lang="en-US" sz="3200"/>
              <a:t>Conditional formatting - blank values</a:t>
            </a:r>
            <a:endParaRPr lang="en-US" sz="3200"/>
          </a:p>
          <a:p>
            <a:r>
              <a:rPr lang="en-US" sz="3200"/>
              <a:t>Pivot table</a:t>
            </a:r>
            <a:endParaRPr lang="en-US" sz="3200"/>
          </a:p>
          <a:p>
            <a:r>
              <a:rPr lang="en-US" sz="3200"/>
              <a:t>Chart </a:t>
            </a:r>
            <a:endParaRPr lang="en-US" sz="3200"/>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10820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2"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73"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lang="en-IN" dirty="0"/>
              <a:t>Dataset Description</a:t>
            </a:r>
            <a:endParaRPr lang="en-IN" dirty="0"/>
          </a:p>
        </p:txBody>
      </p:sp>
      <p:sp>
        <p:nvSpPr>
          <p:cNvPr id="1048675" name="Subtitle 4"/>
          <p:cNvSpPr>
            <a:spLocks noGrp="1"/>
          </p:cNvSpPr>
          <p:nvPr>
            <p:ph type="subTitle" idx="4"/>
          </p:nvPr>
        </p:nvSpPr>
        <p:spPr>
          <a:xfrm>
            <a:off x="838200" y="1752600"/>
            <a:ext cx="8534400" cy="3556001"/>
          </a:xfrm>
        </p:spPr>
        <p:txBody>
          <a:bodyPr/>
          <a:p>
            <a:r>
              <a:rPr lang="en-US" sz="2400"/>
              <a:t>eEmployee data set - kaggle</a:t>
            </a:r>
            <a:endParaRPr lang="en-US" sz="2400"/>
          </a:p>
          <a:p>
            <a:r>
              <a:rPr lang="en-US" sz="2400"/>
              <a:t>26 features</a:t>
            </a:r>
            <a:endParaRPr lang="en-US" sz="2400"/>
          </a:p>
          <a:p>
            <a:r>
              <a:rPr lang="en-US" sz="2400"/>
              <a:t>Features - 9 features</a:t>
            </a:r>
            <a:endParaRPr lang="en-US" sz="2400"/>
          </a:p>
          <a:p>
            <a:r>
              <a:rPr lang="en-US" sz="2400"/>
              <a:t>employee id</a:t>
            </a:r>
            <a:endParaRPr lang="en-US" sz="2400"/>
          </a:p>
          <a:p>
            <a:r>
              <a:rPr lang="en-US" sz="2400"/>
              <a:t>gender </a:t>
            </a:r>
            <a:endParaRPr lang="en-US" sz="2400"/>
          </a:p>
          <a:p>
            <a:r>
              <a:rPr lang="en-US" sz="2400"/>
              <a:t>performance</a:t>
            </a:r>
            <a:endParaRPr lang="en-US" sz="2400"/>
          </a:p>
          <a:p>
            <a:r>
              <a:rPr lang="en-US" sz="2400"/>
              <a:t>business type</a:t>
            </a:r>
            <a:endParaRPr lang="en-US" sz="2400"/>
          </a:p>
          <a:p>
            <a:r>
              <a:rPr lang="en-US" sz="2400"/>
              <a:t>business unit</a:t>
            </a:r>
            <a:endParaRPr lang="en-US" sz="2400"/>
          </a:p>
          <a:p>
            <a:r>
              <a:rPr lang="en-US" sz="2400"/>
              <a:t>first name </a:t>
            </a:r>
            <a:endParaRPr lang="en-US" sz="2400"/>
          </a:p>
          <a:p>
            <a:r>
              <a:rPr lang="en-US" sz="2400"/>
              <a:t>last name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108966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8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avLst/>
          </a:prstGeom>
          <a:noFill/>
        </p:spPr>
        <p:txBody>
          <a:bodyPr wrap="square" rtlCol="0">
            <a:spAutoFit/>
          </a:bodyPr>
          <a:p>
            <a:pPr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2046</Words>
  <Application>WPS Presentation</Application>
  <PresentationFormat/>
  <Paragraphs>105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​Yamuna P</cp:lastModifiedBy>
  <cp:revision>4</cp:revision>
  <dcterms:created xsi:type="dcterms:W3CDTF">2024-09-09T07:04:22Z</dcterms:created>
  <dcterms:modified xsi:type="dcterms:W3CDTF">2024-09-09T07:06:48Z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52A0B2E5E17B4BD1BD08E25F927B4063_13</vt:lpwstr>
  </property>
  <property fmtid="{D5CDD505-2E9C-101B-9397-08002B2CF9AE}" pid="5" name="KSOProductBuildVer">
    <vt:lpwstr>1033-12.2.0.18165</vt:lpwstr>
  </property>
</Properties>
</file>