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3" r:id="rId4"/>
    <p:sldId id="264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1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512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5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551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91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90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6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7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6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1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0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9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7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2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2A6E-80E5-45D2-86D3-0944E6317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064" y="648070"/>
            <a:ext cx="10227076" cy="3693111"/>
          </a:xfrm>
        </p:spPr>
        <p:txBody>
          <a:bodyPr/>
          <a:lstStyle/>
          <a:p>
            <a:pPr algn="ctr"/>
            <a:r>
              <a:rPr lang="en-US" b="1" dirty="0"/>
              <a:t>Low power approximate multiplexer using compressor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01921-3904-4C9F-8990-394AACECF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86978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Guided by: </a:t>
            </a:r>
          </a:p>
          <a:p>
            <a:r>
              <a:rPr lang="en-US" dirty="0"/>
              <a:t>                                                                                   </a:t>
            </a:r>
            <a:r>
              <a:rPr lang="en-US" dirty="0" err="1"/>
              <a:t>k.sivanandam</a:t>
            </a:r>
            <a:r>
              <a:rPr lang="en-US" dirty="0"/>
              <a:t> , ap/</a:t>
            </a:r>
            <a:r>
              <a:rPr lang="en-US" dirty="0" err="1"/>
              <a:t>ece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6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9A45-AAD5-482A-8C03-DCC3B134E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7766936" cy="3472483"/>
          </a:xfrm>
        </p:spPr>
        <p:txBody>
          <a:bodyPr>
            <a:normAutofit/>
          </a:bodyPr>
          <a:lstStyle/>
          <a:p>
            <a:r>
              <a:rPr lang="en-US" dirty="0"/>
              <a:t>Content:</a:t>
            </a: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r>
              <a:rPr lang="en-US" dirty="0"/>
              <a:t>          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D8E1A-C217-41F5-AED5-53DEC65BD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identification</a:t>
            </a:r>
          </a:p>
          <a:p>
            <a:r>
              <a:rPr lang="en-US" dirty="0"/>
              <a:t>Architecture design </a:t>
            </a:r>
            <a:r>
              <a:rPr lang="en-US"/>
              <a:t>for multiplier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50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DE03-E452-415B-9247-2FEA45ECC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892644" y="1025371"/>
            <a:ext cx="3945686" cy="608120"/>
          </a:xfrm>
        </p:spPr>
        <p:txBody>
          <a:bodyPr/>
          <a:lstStyle/>
          <a:p>
            <a:r>
              <a:rPr lang="en-US" sz="2400" dirty="0"/>
              <a:t>Introduction to compressor</a:t>
            </a:r>
            <a:endParaRPr lang="en-IN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85A1E3-194B-4FD6-A7E3-D3FCC6977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571" y="2095131"/>
            <a:ext cx="7791604" cy="305313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used to reduce the length of the tree</a:t>
            </a:r>
          </a:p>
          <a:p>
            <a:r>
              <a:rPr lang="en-US" dirty="0"/>
              <a:t>It is used to reduce the critical path delay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5101D-22B4-419E-A27D-CACE49438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88" y="3497803"/>
            <a:ext cx="3169328" cy="2509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5AC154-F592-48DF-A386-F46172EB5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976" y="3497803"/>
            <a:ext cx="3169328" cy="233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3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4FFD-037A-4394-899E-287B31BD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215" y="687102"/>
            <a:ext cx="3959440" cy="981900"/>
          </a:xfrm>
        </p:spPr>
        <p:txBody>
          <a:bodyPr/>
          <a:lstStyle/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Existing 4-3 Compressor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D3734-ED8C-4457-BA49-67751811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97" y="2867868"/>
            <a:ext cx="4493141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9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95B82BB5-498D-42B0-9E7D-BB009FA1FB5D}"/>
              </a:ext>
            </a:extLst>
          </p:cNvPr>
          <p:cNvPicPr>
            <a:picLocks noGrp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34827" y="1979719"/>
            <a:ext cx="5024762" cy="3870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3E679D-AB41-4D78-944B-0A69F36CDC3A}"/>
              </a:ext>
            </a:extLst>
          </p:cNvPr>
          <p:cNvSpPr/>
          <p:nvPr/>
        </p:nvSpPr>
        <p:spPr>
          <a:xfrm>
            <a:off x="1606859" y="550416"/>
            <a:ext cx="6161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Proposed 3-1-1-2 Compressor with 4:1 Mux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76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89D6-356B-454D-999A-204D8BF6A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214" y="443884"/>
            <a:ext cx="6418555" cy="701336"/>
          </a:xfrm>
        </p:spPr>
        <p:txBody>
          <a:bodyPr/>
          <a:lstStyle/>
          <a:p>
            <a:r>
              <a:rPr lang="en-US" sz="2400" dirty="0"/>
              <a:t>Proposed 3-1-1-2 compressor with 2:1 Mux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 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B757-65D6-47EA-BCDE-5B982808A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10" y="2043547"/>
            <a:ext cx="4840644" cy="34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05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71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Trebuchet MS</vt:lpstr>
      <vt:lpstr>Wingdings</vt:lpstr>
      <vt:lpstr>Wingdings 3</vt:lpstr>
      <vt:lpstr>Facet</vt:lpstr>
      <vt:lpstr>Low power approximate multiplexer using compressor</vt:lpstr>
      <vt:lpstr>Content:                                </vt:lpstr>
      <vt:lpstr>Introduction to compressor</vt:lpstr>
      <vt:lpstr>Existing 4-3 Compressor</vt:lpstr>
      <vt:lpstr>PowerPoint Presentation</vt:lpstr>
      <vt:lpstr>Proposed 3-1-1-2 compressor with 2:1 Mux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power approximate multiplexer using compressor</dc:title>
  <dc:creator>Dell</dc:creator>
  <cp:lastModifiedBy>Dell</cp:lastModifiedBy>
  <cp:revision>9</cp:revision>
  <dcterms:created xsi:type="dcterms:W3CDTF">2023-03-06T09:52:17Z</dcterms:created>
  <dcterms:modified xsi:type="dcterms:W3CDTF">2023-04-27T09:55:10Z</dcterms:modified>
</cp:coreProperties>
</file>