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F685302F-AB86-4D9F-B43D-AA36F713FC71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New Workbook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D13262DB-C0DA-4B8F-BEA2-E51E8E4D711A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6/22/2025 4:58:26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egment wise profitablity" id="10" name="slide10">
            <a:extLst>
              <a:ext uri="{FF2B5EF4-FFF2-40B4-BE49-F238E27FC236}">
                <a16:creationId xmlns:a16="http://schemas.microsoft.com/office/drawing/2014/main" id="{76A7C1C0-5FD3-400A-AB9B-4E41A79C9F7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328862"/>
            <a:ext cx="30480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 1" id="11" name="slide11">
            <a:extLst>
              <a:ext uri="{FF2B5EF4-FFF2-40B4-BE49-F238E27FC236}">
                <a16:creationId xmlns:a16="http://schemas.microsoft.com/office/drawing/2014/main" id="{F6718891-1123-4204-9305-A1F03A46CE0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8677" y="0"/>
            <a:ext cx="857464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Sales" id="2" name="slide2">
            <a:extLst>
              <a:ext uri="{FF2B5EF4-FFF2-40B4-BE49-F238E27FC236}">
                <a16:creationId xmlns:a16="http://schemas.microsoft.com/office/drawing/2014/main" id="{9DF10B6D-7BEB-4FED-9E7C-026B15C85F9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995612"/>
            <a:ext cx="762000" cy="86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Profit" id="3" name="slide3">
            <a:extLst>
              <a:ext uri="{FF2B5EF4-FFF2-40B4-BE49-F238E27FC236}">
                <a16:creationId xmlns:a16="http://schemas.microsoft.com/office/drawing/2014/main" id="{81877B6E-4045-4153-9C47-83BEFF4C02F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2862262"/>
            <a:ext cx="5715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Orders" id="4" name="slide4">
            <a:extLst>
              <a:ext uri="{FF2B5EF4-FFF2-40B4-BE49-F238E27FC236}">
                <a16:creationId xmlns:a16="http://schemas.microsoft.com/office/drawing/2014/main" id="{82003E2C-A483-4FAF-95DB-BA366494DEC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2862262"/>
            <a:ext cx="5715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otal Quantity sold" id="5" name="slide5">
            <a:extLst>
              <a:ext uri="{FF2B5EF4-FFF2-40B4-BE49-F238E27FC236}">
                <a16:creationId xmlns:a16="http://schemas.microsoft.com/office/drawing/2014/main" id="{96E0F6F7-A0F3-431D-BA20-C3045F61E9D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0250" y="2862262"/>
            <a:ext cx="571500" cy="113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y States" id="6" name="slide6">
            <a:extLst>
              <a:ext uri="{FF2B5EF4-FFF2-40B4-BE49-F238E27FC236}">
                <a16:creationId xmlns:a16="http://schemas.microsoft.com/office/drawing/2014/main" id="{C5341E88-DDE4-4BEC-BA71-27CD06FDC31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1844" y="0"/>
            <a:ext cx="622831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Monthly Sales Trend" id="7" name="slide7">
            <a:extLst>
              <a:ext uri="{FF2B5EF4-FFF2-40B4-BE49-F238E27FC236}">
                <a16:creationId xmlns:a16="http://schemas.microsoft.com/office/drawing/2014/main" id="{B1CC4309-BB31-4FFD-B229-3C177DA3D9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775" y="623887"/>
            <a:ext cx="893445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tegory vs Sub Category" id="8" name="slide8">
            <a:extLst>
              <a:ext uri="{FF2B5EF4-FFF2-40B4-BE49-F238E27FC236}">
                <a16:creationId xmlns:a16="http://schemas.microsoft.com/office/drawing/2014/main" id="{6DECA3CC-F624-4322-B4A8-13266CE27B7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850" y="1314450"/>
            <a:ext cx="3924300" cy="422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vs Discount" id="9" name="slide9">
            <a:extLst>
              <a:ext uri="{FF2B5EF4-FFF2-40B4-BE49-F238E27FC236}">
                <a16:creationId xmlns:a16="http://schemas.microsoft.com/office/drawing/2014/main" id="{E910E077-B8B7-411A-A94F-6FEA8CC678D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623887"/>
            <a:ext cx="6705600" cy="561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2025-06-22T16:58:26Z</dcterms:created>
  <dcterms:modified xsi:type="dcterms:W3CDTF">2025-06-22T16:58:26Z</dcterms:modified>
</cp:coreProperties>
</file>