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ki.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3-4750-ABB5-58D8E462C92F}"/>
            </c:ext>
          </c:extLst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3-4750-ABB5-58D8E462C92F}"/>
            </c:ext>
          </c:extLst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F3-4750-ABB5-58D8E462C92F}"/>
            </c:ext>
          </c:extLst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F3-4750-ABB5-58D8E462C92F}"/>
            </c:ext>
          </c:extLst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F3-4750-ABB5-58D8E462C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1882080"/>
        <c:axId val="241882560"/>
        <c:axId val="0"/>
      </c:bar3DChart>
      <c:catAx>
        <c:axId val="241882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1882560"/>
        <c:crosses val="autoZero"/>
        <c:auto val="1"/>
        <c:lblAlgn val="ctr"/>
        <c:lblOffset val="100"/>
        <c:noMultiLvlLbl val="0"/>
      </c:catAx>
      <c:valAx>
        <c:axId val="241882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188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62400" y="11784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909280"/>
            <a:ext cx="833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</a:t>
            </a:r>
            <a:r>
              <a:rPr lang="en-US" sz="3200" dirty="0"/>
              <a:t>Vasuki.s</a:t>
            </a:r>
          </a:p>
          <a:p>
            <a:r>
              <a:rPr lang="en-US" sz="3200" b="1" dirty="0"/>
              <a:t>REGISTER NO: </a:t>
            </a:r>
            <a:r>
              <a:rPr lang="en-US" sz="3200" dirty="0"/>
              <a:t>312209026</a:t>
            </a:r>
          </a:p>
          <a:p>
            <a:r>
              <a:rPr lang="en-US" sz="3200" b="1" dirty="0"/>
              <a:t>DEPARTMENT: </a:t>
            </a:r>
            <a:r>
              <a:rPr lang="en-US" sz="3200" dirty="0"/>
              <a:t>B.com(general)</a:t>
            </a:r>
          </a:p>
          <a:p>
            <a:r>
              <a:rPr lang="en-US" sz="3200" b="1" dirty="0"/>
              <a:t>COLLEGE: </a:t>
            </a:r>
            <a:r>
              <a:rPr lang="en-US" sz="3200" dirty="0"/>
              <a:t>CTTE College for women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1AFB0-45E7-6564-F095-4EF8AB11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254CF1-47F1-5A0D-7DC8-7985969CE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47641"/>
              </p:ext>
            </p:extLst>
          </p:nvPr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AE8C06-2D4C-DA47-5088-F228F170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1491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41E73-5F44-D102-78A3-97FA5134D8A1}"/>
              </a:ext>
            </a:extLst>
          </p:cNvPr>
          <p:cNvSpPr txBox="1"/>
          <p:nvPr/>
        </p:nvSpPr>
        <p:spPr>
          <a:xfrm>
            <a:off x="990600" y="169545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44EA978-6586-A552-D5D8-131B1C41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" y="1947868"/>
            <a:ext cx="101910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Inconsistency in Ratings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BC13634-D73B-23B7-A597-3E56CDF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05523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B57B51-31A7-D25A-9D83-3A393C4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1" y="2310674"/>
            <a:ext cx="891662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279B-5D68-DC18-E365-B75CBA92F93E}"/>
              </a:ext>
            </a:extLst>
          </p:cNvPr>
          <p:cNvSpPr txBox="1"/>
          <p:nvPr/>
        </p:nvSpPr>
        <p:spPr>
          <a:xfrm>
            <a:off x="3124200" y="1981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3F6B1-7BCE-A124-B1C4-A740F20C74E6}"/>
              </a:ext>
            </a:extLst>
          </p:cNvPr>
          <p:cNvSpPr txBox="1"/>
          <p:nvPr/>
        </p:nvSpPr>
        <p:spPr>
          <a:xfrm>
            <a:off x="914400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7-features</a:t>
            </a:r>
          </a:p>
          <a:p>
            <a:r>
              <a:rPr lang="en-US" dirty="0"/>
              <a:t>Emp id- numerical</a:t>
            </a:r>
          </a:p>
          <a:p>
            <a:r>
              <a:rPr lang="en-US" dirty="0"/>
              <a:t>Name- text</a:t>
            </a:r>
          </a:p>
          <a:p>
            <a:r>
              <a:rPr lang="en-US" dirty="0"/>
              <a:t>Job function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Employee rating-numerical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C76EA-59FD-6114-B9C8-4EDA912ECD46}"/>
              </a:ext>
            </a:extLst>
          </p:cNvPr>
          <p:cNvSpPr txBox="1"/>
          <p:nvPr/>
        </p:nvSpPr>
        <p:spPr>
          <a:xfrm flipV="1">
            <a:off x="5542022" y="9539880"/>
            <a:ext cx="60420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1BFF84-D281-97AF-B003-FEF6A37F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466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vasuk0962@outlook.com</cp:lastModifiedBy>
  <cp:revision>13</cp:revision>
  <dcterms:created xsi:type="dcterms:W3CDTF">2024-03-29T15:07:22Z</dcterms:created>
  <dcterms:modified xsi:type="dcterms:W3CDTF">2024-08-31T10:50:11Z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