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9391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2110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931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91999" cy="6857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08076" y="609600"/>
            <a:ext cx="10972800" cy="56388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15240" cmpd="sng" cap="flat">
            <a:solidFill>
              <a:srgbClr val="83992A"/>
            </a:solidFill>
            <a:prstDash val="solid"/>
            <a:round/>
          </a:ln>
        </p:spPr>
      </p:sp>
      <p:pic>
        <p:nvPicPr>
          <p:cNvPr id="1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153156"/>
            <a:ext cx="761999" cy="6065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1437620" y="3153156"/>
            <a:ext cx="754378" cy="6065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95982" y="2421636"/>
            <a:ext cx="9407525" cy="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 xmlns:a="http://schemas.openxmlformats.org/drawingml/2006/main"/>
          <a:ln xmlns:a="http://schemas.openxmlformats.org/drawingml/2006/main" w="15240" cmpd="sng" cap="flat">
            <a:solidFill>
              <a:srgbClr val="83992A"/>
            </a:solidFill>
            <a:prstDash val="solid"/>
            <a:round/>
          </a:ln>
        </p:spPr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972214" y="970617"/>
            <a:ext cx="8247569" cy="13433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400" b="0" i="0">
              <a:solidFill>
                <a:srgbClr val="252525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374141" y="2565566"/>
            <a:ext cx="9295129" cy="14884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400" b="0" i="0">
              <a:solidFill>
                <a:srgbClr val="252525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594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91999" cy="6857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08076" y="609600"/>
            <a:ext cx="10972800" cy="56388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 xmlns:a="http://schemas.openxmlformats.org/drawingml/2006/main"/>
          <a:ln xmlns:a="http://schemas.openxmlformats.org/drawingml/2006/main" w="15240" cmpd="sng" cap="flat">
            <a:solidFill>
              <a:srgbClr val="83992A"/>
            </a:solidFill>
            <a:prstDash val="solid"/>
            <a:round/>
          </a:ln>
        </p:spPr>
      </p:sp>
      <p:pic>
        <p:nvPicPr>
          <p:cNvPr id="4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153156"/>
            <a:ext cx="761999" cy="6065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4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1437620" y="3153156"/>
            <a:ext cx="754378" cy="6065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95982" y="2421636"/>
            <a:ext cx="9407525" cy="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 xmlns:a="http://schemas.openxmlformats.org/drawingml/2006/main"/>
          <a:ln xmlns:a="http://schemas.openxmlformats.org/drawingml/2006/main" w="15240" cmpd="sng" cap="flat">
            <a:solidFill>
              <a:srgbClr val="83992A"/>
            </a:solidFill>
            <a:prstDash val="solid"/>
            <a:round/>
          </a:ln>
        </p:spPr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972214" y="970617"/>
            <a:ext cx="8247569" cy="13433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400" b="0" i="0">
              <a:solidFill>
                <a:srgbClr val="252525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101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8415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4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096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3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34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616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62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0544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曲线"/>
          <p:cNvSpPr>
            <a:spLocks/>
          </p:cNvSpPr>
          <p:nvPr/>
        </p:nvSpPr>
        <p:spPr>
          <a:xfrm rot="0">
            <a:off x="608076" y="609600"/>
            <a:ext cx="10972800" cy="5638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5240" cmpd="sng" cap="flat">
            <a:solidFill>
              <a:srgbClr val="83992A"/>
            </a:solidFill>
            <a:prstDash val="solid"/>
            <a:round/>
          </a:ln>
        </p:spPr>
      </p:sp>
      <p:pic>
        <p:nvPicPr>
          <p:cNvPr id="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3153156"/>
            <a:ext cx="761999" cy="60655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7620" y="3153156"/>
            <a:ext cx="754378" cy="6065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" name="曲线"/>
          <p:cNvSpPr>
            <a:spLocks/>
          </p:cNvSpPr>
          <p:nvPr/>
        </p:nvSpPr>
        <p:spPr>
          <a:xfrm rot="0">
            <a:off x="1395982" y="2421636"/>
            <a:ext cx="940752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5240" cmpd="sng" cap="flat">
            <a:solidFill>
              <a:srgbClr val="83992A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400" b="0" i="0">
              <a:solidFill>
                <a:srgbClr val="252525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 rot="0">
            <a:off x="1374141" y="2565566"/>
            <a:ext cx="9295129" cy="1488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400" b="0" i="0">
              <a:solidFill>
                <a:srgbClr val="252525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9/9/2024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png"/><Relationship Id="rId3" Type="http://schemas.openxmlformats.org/officeDocument/2006/relationships/image" Target="../media/10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1999" cy="6857999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27" name="组合"/>
          <p:cNvGrpSpPr>
            <a:grpSpLocks/>
          </p:cNvGrpSpPr>
          <p:nvPr/>
        </p:nvGrpSpPr>
        <p:grpSpPr>
          <a:xfrm>
            <a:off x="0" y="1540764"/>
            <a:ext cx="12191999" cy="3836034"/>
            <a:chOff x="0" y="1540764"/>
            <a:chExt cx="12191999" cy="3836034"/>
          </a:xfrm>
        </p:grpSpPr>
        <p:sp>
          <p:nvSpPr>
            <p:cNvPr id="23" name="曲线"/>
            <p:cNvSpPr>
              <a:spLocks/>
            </p:cNvSpPr>
            <p:nvPr/>
          </p:nvSpPr>
          <p:spPr>
            <a:xfrm rot="0">
              <a:off x="2328672" y="1540764"/>
              <a:ext cx="7543800" cy="38360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40" cmpd="sng" cap="flat">
              <a:solidFill>
                <a:srgbClr val="83992A"/>
              </a:solidFill>
              <a:prstDash val="solid"/>
              <a:round/>
            </a:ln>
          </p:spPr>
        </p:sp>
        <p:pic>
          <p:nvPicPr>
            <p:cNvPr id="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3147060"/>
              <a:ext cx="2461259" cy="61264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736836" y="3147060"/>
              <a:ext cx="2455162" cy="61264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6" name="曲线"/>
            <p:cNvSpPr>
              <a:spLocks/>
            </p:cNvSpPr>
            <p:nvPr/>
          </p:nvSpPr>
          <p:spPr>
            <a:xfrm rot="0">
              <a:off x="2692906" y="3521964"/>
              <a:ext cx="681608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5240" cmpd="sng" cap="flat">
              <a:solidFill>
                <a:srgbClr val="83992A"/>
              </a:solidFill>
              <a:prstDash val="solid"/>
              <a:round/>
            </a:ln>
          </p:spPr>
        </p:sp>
      </p:grpSp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3193286" y="1465579"/>
            <a:ext cx="6157595" cy="165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0" cap="none" spc="-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5400" b="0" i="0" u="none" strike="noStrike" kern="0" cap="none" spc="-2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5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5400" b="0" i="0" u="none" strike="noStrike" kern="0" cap="none" spc="-2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5400" b="0" i="0" u="none" strike="noStrike" kern="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endParaRPr lang="zh-CN" altLang="en-US" sz="5400" b="0" i="0" u="none" strike="noStrike" kern="0" cap="none" spc="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278480" y="3561076"/>
            <a:ext cx="4975225" cy="1190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556385" indent="-586740" algn="l">
              <a:lnSpc>
                <a:spcPct val="13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STUDENT NAME </a:t>
            </a:r>
            <a:r>
              <a:rPr lang="en-US" altLang="zh-CN" sz="15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15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VASU.M</a:t>
            </a:r>
            <a:endParaRPr lang="en-US" altLang="zh-CN" sz="15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556385" indent="-586740" algn="l">
              <a:lnSpc>
                <a:spcPct val="133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REGISTER</a:t>
            </a:r>
            <a:r>
              <a:rPr lang="en-US" altLang="zh-CN" sz="15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</a:t>
            </a:r>
            <a:r>
              <a:rPr lang="en-US" altLang="zh-CN" sz="15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15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312215404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644525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DEPARTMENT:</a:t>
            </a:r>
            <a:r>
              <a:rPr lang="en-US" altLang="zh-CN" sz="15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ACCOUNTING</a:t>
            </a:r>
            <a:r>
              <a:rPr lang="en-US" altLang="zh-CN" sz="15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5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FINANCE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</a:t>
            </a:r>
            <a:r>
              <a:rPr lang="en-US" altLang="zh-CN" sz="15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15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PARICIAN</a:t>
            </a:r>
            <a:r>
              <a:rPr lang="en-US" altLang="zh-CN" sz="15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</a:t>
            </a:r>
            <a:r>
              <a:rPr lang="en-US" altLang="zh-CN" sz="15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5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ARTS</a:t>
            </a:r>
            <a:r>
              <a:rPr lang="en-US" altLang="zh-CN" sz="15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5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5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SCIENCE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015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57746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</a:t>
            </a:r>
            <a:endParaRPr lang="zh-CN" altLang="en-US" sz="4000" b="0" i="0" u="none" strike="noStrike" kern="0" cap="none" spc="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1374141" y="2500252"/>
            <a:ext cx="9414509" cy="29800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5880" rIns="0" bIns="0" anchor="t" anchorCtr="0">
            <a:prstTxWarp prst="textNoShape"/>
            <a:spAutoFit/>
          </a:bodyPr>
          <a:lstStyle/>
          <a:p>
            <a:pPr marL="299085" indent="-28638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1" i="0" u="sng" strike="noStrike" kern="0" cap="none" spc="-4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A)MS</a:t>
            </a:r>
            <a:r>
              <a:rPr lang="en-US" altLang="zh-CN" sz="1300" b="1" i="0" u="sng" strike="noStrike" kern="0" cap="none" spc="-1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1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EXCE</a:t>
            </a:r>
            <a:r>
              <a:rPr lang="en-US" altLang="zh-CN" sz="1300" b="0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L: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MICROSOFT</a:t>
            </a:r>
            <a:r>
              <a:rPr lang="en-US" altLang="zh-CN" sz="13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ENABLES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FORMAT,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ORGANIZE AND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CALCULATE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SPREADSHEET.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1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B)SORTING</a:t>
            </a:r>
            <a:r>
              <a:rPr lang="en-US" altLang="zh-CN" sz="1300" b="1" i="0" u="sng" strike="noStrike" kern="0" cap="none" spc="3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1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FUNCTION: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958" indent="-287020" algn="l">
              <a:lnSpc>
                <a:spcPts val="1250"/>
              </a:lnSpc>
              <a:spcBef>
                <a:spcPts val="90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SORTING HELPS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ORGANISE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DATA.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YOU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CAN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SORT</a:t>
            </a:r>
            <a:r>
              <a:rPr lang="en-US" altLang="zh-CN" sz="13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TEXT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COLUMN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ALPHABETICAL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ORDER(A-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Z-</a:t>
            </a:r>
            <a:r>
              <a:rPr lang="en-US" altLang="zh-CN" sz="13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A).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CAN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SORT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LARGEST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SMALLEST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OR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SMALLEST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TO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LARGEST.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1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C)FILTER</a:t>
            </a:r>
            <a:r>
              <a:rPr lang="en-US" altLang="zh-CN" sz="1300" b="1" i="0" u="sng" strike="noStrike" kern="0" cap="none" spc="9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1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FUNCTIONS</a:t>
            </a:r>
            <a:r>
              <a:rPr lang="en-US" altLang="zh-CN" sz="1300" b="1" i="0" u="sng" strike="noStrike" kern="0" cap="none" spc="9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1" i="0" u="sng" strike="noStrike" kern="0" cap="none" spc="-5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958" indent="-287020" algn="l">
              <a:lnSpc>
                <a:spcPts val="1250"/>
              </a:lnSpc>
              <a:spcBef>
                <a:spcPts val="90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ESSENTIAL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TOLL HELP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DISPLAY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RELEVENT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DATA.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ELEMINATES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IRRELEVANT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ENTRIES </a:t>
            </a:r>
            <a:r>
              <a:rPr lang="en-US" altLang="zh-CN" sz="13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TEMPORARILY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VIEW.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1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D)KAGGLE: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958" indent="-287020" algn="l">
              <a:lnSpc>
                <a:spcPts val="1250"/>
              </a:lnSpc>
              <a:spcBef>
                <a:spcPts val="900"/>
              </a:spcBef>
              <a:spcAft>
                <a:spcPts val="0"/>
              </a:spcAft>
              <a:buClr>
                <a:srgbClr val="83992A"/>
              </a:buClr>
              <a:buSzPct val="115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KAGGLE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 </a:t>
            </a:r>
            <a:r>
              <a:rPr lang="en-US" altLang="zh-CN" sz="13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SUBSIDARY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GOOGLE.</a:t>
            </a:r>
            <a:r>
              <a:rPr lang="en-US" altLang="zh-CN" sz="1300" b="0" i="0" u="none" strike="noStrike" kern="0" cap="none" spc="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 ONLINE</a:t>
            </a:r>
            <a:r>
              <a:rPr lang="en-US" altLang="zh-CN" sz="13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COMMUNITY</a:t>
            </a:r>
            <a:r>
              <a:rPr lang="en-US" altLang="zh-CN" sz="13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SCIENTIST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MACHINE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ENGINEERS.</a:t>
            </a:r>
            <a:r>
              <a:rPr lang="en-US" altLang="zh-CN" sz="13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ALLOWS</a:t>
            </a:r>
            <a:r>
              <a:rPr lang="en-US" altLang="zh-CN" sz="13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DATASETS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THEY</a:t>
            </a:r>
            <a:r>
              <a:rPr lang="en-US" altLang="zh-CN" sz="13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WANT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BUILDING</a:t>
            </a:r>
            <a:r>
              <a:rPr lang="en-US" altLang="zh-CN" sz="13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AI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MODELS,</a:t>
            </a:r>
            <a:r>
              <a:rPr lang="en-US" altLang="zh-CN" sz="13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PUBLISH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DATASETS,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</a:t>
            </a:r>
            <a:r>
              <a:rPr lang="en-US" altLang="zh-CN" sz="13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OTHER</a:t>
            </a:r>
            <a:r>
              <a:rPr lang="en-US" altLang="zh-CN" sz="13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SCIENTIST</a:t>
            </a:r>
            <a:r>
              <a:rPr lang="en-US" altLang="zh-CN" sz="13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MACHINE</a:t>
            </a:r>
            <a:r>
              <a:rPr lang="en-US" altLang="zh-CN" sz="13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LEARNING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ENGINEERS</a:t>
            </a:r>
            <a:r>
              <a:rPr lang="en-US" altLang="zh-CN" sz="13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ENTER</a:t>
            </a:r>
            <a:r>
              <a:rPr lang="en-US" altLang="zh-CN" sz="1300" b="0" i="0" u="none" strike="noStrike" kern="0" cap="none" spc="50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COMPETITIONS</a:t>
            </a:r>
            <a:r>
              <a:rPr lang="en-US" altLang="zh-CN" sz="1300" b="0" i="0" u="none" strike="noStrike" kern="0" cap="none" spc="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3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SOLVE</a:t>
            </a:r>
            <a:r>
              <a:rPr lang="en-US" altLang="zh-CN" sz="13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3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3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SCIENCE</a:t>
            </a:r>
            <a:r>
              <a:rPr lang="en-US" altLang="zh-CN" sz="13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CHALLENGES.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62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5075046" y="1240365"/>
            <a:ext cx="2039620" cy="6965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</a:t>
            </a:r>
            <a:endParaRPr lang="zh-CN" altLang="en-US" sz="4400" b="0" i="0" u="none" strike="noStrike" kern="0" cap="none" spc="-125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6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1" y="2819400"/>
            <a:ext cx="3048000" cy="18288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519440" y="2815806"/>
            <a:ext cx="3048000" cy="182766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67280" y="2815806"/>
            <a:ext cx="3164835" cy="182766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65340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3083" rIns="0" bIns="0" anchor="t" anchorCtr="0">
            <a:prstTxWarp prst="textNoShape"/>
            <a:spAutoFit/>
          </a:bodyPr>
          <a:lstStyle/>
          <a:p>
            <a:pPr marL="231203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1374141" y="2565566"/>
            <a:ext cx="9423400" cy="148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  <a:tab pos="1444625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lang="en-US" altLang="zh-CN" sz="24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</a:t>
            </a:r>
            <a:r>
              <a:rPr lang="en-US" altLang="zh-CN" sz="2400" b="0" i="0" u="none" strike="noStrike" kern="0" cap="none" spc="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FOUND</a:t>
            </a:r>
            <a:r>
              <a:rPr lang="en-US" altLang="zh-CN" sz="24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r>
              <a:rPr lang="en-US" altLang="zh-CN" sz="2400" b="0" i="0" u="none" strike="noStrike" kern="0" cap="none" spc="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THAT</a:t>
            </a:r>
            <a:r>
              <a:rPr lang="en-US" altLang="zh-CN" sz="24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THERE</a:t>
            </a:r>
            <a:r>
              <a:rPr lang="en-US" altLang="zh-CN" sz="24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MORE</a:t>
            </a:r>
            <a:r>
              <a:rPr lang="en-US" altLang="zh-CN" sz="24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MEN</a:t>
            </a:r>
            <a:r>
              <a:rPr lang="en-US" altLang="zh-CN" sz="24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THAN</a:t>
            </a:r>
            <a:r>
              <a:rPr lang="en-US" altLang="zh-CN" sz="24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FEMALE</a:t>
            </a:r>
            <a:r>
              <a:rPr lang="en-US" altLang="zh-CN" sz="2400" b="0" i="0" u="none" strike="noStrike" kern="0" cap="none" spc="-7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EMPLOYEES,</a:t>
            </a:r>
            <a:r>
              <a:rPr lang="en-US" altLang="zh-CN" sz="2400" b="0" i="0" u="none" strike="noStrike" kern="0" cap="none" spc="-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ONLY</a:t>
            </a:r>
            <a:r>
              <a:rPr lang="en-US" altLang="zh-CN" sz="24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LESS</a:t>
            </a:r>
            <a:r>
              <a:rPr lang="en-US" altLang="zh-CN" sz="24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</a:t>
            </a:r>
            <a:r>
              <a:rPr lang="en-US" altLang="zh-CN" sz="2400" b="0" i="0" u="none" strike="noStrike" kern="0" cap="none" spc="-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BENCHED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LEAVED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OUT.</a:t>
            </a:r>
            <a:r>
              <a:rPr lang="en-US" altLang="zh-CN" sz="2400" b="0" i="0" u="none" strike="noStrike" kern="0" cap="none" spc="-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BELONGING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THREE</a:t>
            </a:r>
            <a:r>
              <a:rPr lang="en-US" altLang="zh-CN" sz="2400" b="0" i="0" u="none" strike="noStrike" kern="0" cap="none" spc="254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DIFFERENT</a:t>
            </a:r>
            <a:r>
              <a:rPr lang="en-US" altLang="zh-CN" sz="2400" b="0" i="0" u="none" strike="noStrike" kern="0" cap="none" spc="27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CITIES.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473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4950109" y="970617"/>
            <a:ext cx="2291080" cy="1212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4000" b="0" i="0" u="none" strike="noStrike" kern="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-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title</a:t>
            </a:r>
            <a:endParaRPr lang="zh-CN" altLang="en-US" sz="4000" b="0" i="0" u="none" strike="noStrike" kern="0" cap="none" spc="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1374141" y="2565566"/>
            <a:ext cx="6380480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9085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sng" strike="noStrike" kern="0" cap="none" spc="-4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sng" strike="noStrike" kern="0" cap="none" spc="-8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sng" strike="noStrike" kern="0" cap="none" spc="-3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sng" strike="noStrike" kern="0" cap="none" spc="-10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2400" b="0" i="0" u="sng" strike="noStrike" kern="0" cap="none" spc="-4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2400" b="0" i="0" u="sng" strike="noStrike" kern="0" cap="none" spc="-4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EXECL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6224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9498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3083" rIns="0" bIns="0" anchor="t" anchorCtr="0">
            <a:prstTxWarp prst="textNoShape"/>
            <a:spAutoFit/>
          </a:bodyPr>
          <a:lstStyle/>
          <a:p>
            <a:pPr marL="29387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AGENDA</a:t>
            </a:r>
            <a:endParaRPr lang="zh-CN" altLang="en-US" sz="4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1374141" y="2491020"/>
            <a:ext cx="3858894" cy="29749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800" rIns="0" bIns="0" anchor="t" anchorCtr="0">
            <a:prstTxWarp prst="textNoShape"/>
            <a:spAutoFit/>
          </a:bodyPr>
          <a:lstStyle/>
          <a:p>
            <a:pPr marL="299085" indent="-28638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17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PROJRCT</a:t>
            </a:r>
            <a:r>
              <a:rPr lang="en-US" altLang="zh-CN" sz="1700" b="0" i="0" u="none" strike="noStrike" kern="0" cap="none" spc="-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ENDUSERS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17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17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7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PROPOSTION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17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WOW</a:t>
            </a:r>
            <a:r>
              <a:rPr lang="en-US" altLang="zh-CN" sz="17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17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17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17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78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61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39446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</a:t>
            </a:r>
            <a:r>
              <a:rPr lang="en-US" altLang="zh-CN" sz="4000" b="0" i="0" u="none" strike="noStrike" kern="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STATEMENT</a:t>
            </a:r>
            <a:endParaRPr lang="zh-CN" altLang="en-US" sz="4000" b="0" i="0" u="none" strike="noStrike" kern="0" cap="none" spc="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1374141" y="2565566"/>
            <a:ext cx="9295129" cy="1460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400" b="0" i="0" u="none" strike="noStrike" kern="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WANT</a:t>
            </a:r>
            <a:r>
              <a:rPr lang="en-US" altLang="zh-CN" sz="2400" b="0" i="0" u="none" strike="noStrike" kern="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KNOW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ABOUT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DIFFERENCE</a:t>
            </a:r>
            <a:r>
              <a:rPr lang="en-US" altLang="zh-CN" sz="24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BETWEEN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MALE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EMPLOYEES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FEMALE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EMPLOYEES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ORGANISATION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400" b="0" i="0" u="none" strike="noStrike" kern="0" cap="none" spc="-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WANT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KNOW</a:t>
            </a:r>
            <a:r>
              <a:rPr lang="en-US" altLang="zh-CN" sz="24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ABOUT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WHICH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DOES</a:t>
            </a:r>
            <a:r>
              <a:rPr lang="en-US" altLang="zh-CN" sz="24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EMPLOYEE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BELONGS</a:t>
            </a:r>
            <a:r>
              <a:rPr lang="en-US" altLang="zh-CN" sz="2400" b="0" i="0" u="none" strike="noStrike" kern="0" cap="none" spc="-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TO.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AM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DOING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endParaRPr lang="zh-CN" altLang="en-US" sz="2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227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9498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3083" rIns="0" bIns="0" anchor="t" anchorCtr="0">
            <a:prstTxWarp prst="textNoShape"/>
            <a:spAutoFit/>
          </a:bodyPr>
          <a:lstStyle/>
          <a:p>
            <a:pPr marL="142684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4400" b="0" i="0" u="none" strike="noStrike" kern="0" cap="none" spc="-2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OVERVIEW</a:t>
            </a:r>
            <a:endParaRPr lang="zh-CN" altLang="en-US" sz="4400" b="0" i="0" u="none" strike="noStrike" kern="0" cap="none" spc="-45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1374141" y="2565566"/>
            <a:ext cx="9295129" cy="1460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4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 </a:t>
            </a:r>
            <a:r>
              <a:rPr lang="en-US" altLang="zh-CN" sz="2400" b="0" i="0" u="none" strike="noStrike" kern="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AM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GOING</a:t>
            </a:r>
            <a:r>
              <a:rPr lang="en-US" altLang="zh-CN" sz="24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FIND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DIFFERENCE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BETWEEN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NUMBER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MALE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ANS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FEMALE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EMPLOYEES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FROM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WHICH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CITY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THEY</a:t>
            </a:r>
            <a:r>
              <a:rPr lang="en-US" altLang="zh-CN" sz="24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COMING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HELP 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MS-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EXECL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ITS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VARIOUS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FUNCTIONS.</a:t>
            </a:r>
            <a:endParaRPr lang="zh-CN" altLang="en-US" sz="2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516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2470530" y="1240365"/>
            <a:ext cx="7249795" cy="68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WHO</a:t>
            </a:r>
            <a:r>
              <a:rPr lang="en-US" altLang="zh-CN" sz="4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</a:t>
            </a:r>
            <a:r>
              <a:rPr lang="en-US" altLang="zh-CN" sz="4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44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</a:t>
            </a:r>
            <a:r>
              <a:rPr lang="en-US" altLang="zh-CN" sz="4400" b="0" i="0" u="none" strike="noStrike" kern="0" cap="none" spc="-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USERS?</a:t>
            </a:r>
            <a:endParaRPr lang="zh-CN" altLang="en-US" sz="4400" b="0" i="0" u="none" strike="noStrike" kern="0" cap="none" spc="-125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605783" y="2557272"/>
            <a:ext cx="4980431" cy="331774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73044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526538" indent="-2219325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40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r>
              <a:rPr lang="en-US" altLang="zh-CN" sz="40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40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ITS</a:t>
            </a:r>
            <a:r>
              <a:rPr lang="en-US" altLang="zh-CN" sz="40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000" b="0" i="0" u="none" strike="noStrike" kern="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 </a:t>
            </a:r>
            <a:r>
              <a:rPr lang="en-US" altLang="zh-CN" sz="40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PROPOSTION</a:t>
            </a:r>
            <a:endParaRPr lang="zh-CN" altLang="en-US" sz="4000" b="0" i="0" u="none" strike="noStrike" kern="0" cap="none" spc="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374141" y="2565566"/>
            <a:ext cx="8812529" cy="148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958" indent="-2870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7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SOLVE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MY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COLLECTED</a:t>
            </a:r>
            <a:r>
              <a:rPr lang="en-US" altLang="zh-CN" sz="2400" b="0" i="0" u="none" strike="noStrike" kern="0" cap="none" spc="-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 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2400" b="0" i="0" u="none" strike="noStrike" kern="0" cap="none" spc="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INFORMATION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REGARDING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GENDER, </a:t>
            </a:r>
            <a:r>
              <a:rPr lang="en-US" altLang="zh-CN" sz="2400" b="0" i="0" u="none" strike="noStrike" kern="0" cap="none" spc="-7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LEAVE</a:t>
            </a:r>
            <a:r>
              <a:rPr lang="en-US" altLang="zh-CN" sz="24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OUT,BENCHED</a:t>
            </a:r>
            <a:r>
              <a:rPr lang="en-US" altLang="zh-CN" sz="24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OUT,CITY.</a:t>
            </a:r>
            <a:r>
              <a:rPr lang="en-US" altLang="zh-CN" sz="2400" b="0" i="0" u="none" strike="noStrike" kern="0" cap="none" spc="-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</a:t>
            </a:r>
            <a:r>
              <a:rPr lang="en-US" altLang="zh-CN" sz="2400" b="0" i="0" u="none" strike="noStrike" kern="0" cap="none" spc="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</a:t>
            </a:r>
            <a:r>
              <a:rPr lang="en-US" altLang="zh-CN" sz="24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VARIOUS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FUNCTIONS</a:t>
            </a:r>
            <a:r>
              <a:rPr lang="en-US" altLang="zh-CN" sz="24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MS-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EXECL</a:t>
            </a:r>
            <a:r>
              <a:rPr lang="en-US" altLang="zh-CN" sz="2400" b="0" i="0" u="none" strike="noStrike" kern="0" cap="none" spc="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</a:t>
            </a:r>
            <a:r>
              <a:rPr lang="en-US" altLang="zh-CN" sz="2400" b="0" i="0" u="none" strike="noStrike" kern="0" cap="none" spc="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r>
              <a:rPr lang="en-US" altLang="zh-CN" sz="2400" b="0" i="0" u="none" strike="noStrike" kern="0" cap="none" spc="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235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3083" rIns="0" bIns="0" anchor="t" anchorCtr="0">
            <a:prstTxWarp prst="textNoShape"/>
            <a:spAutoFit/>
          </a:bodyPr>
          <a:lstStyle/>
          <a:p>
            <a:pPr marL="91313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4400" b="0" i="0" u="none" strike="noStrike" kern="0" cap="none" spc="-10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SET</a:t>
            </a:r>
            <a:r>
              <a:rPr lang="en-US" altLang="zh-CN" sz="4400" b="0" i="0" u="none" strike="noStrike" kern="0" cap="none" spc="-1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DESCRIPTION</a:t>
            </a:r>
            <a:endParaRPr lang="zh-CN" altLang="en-US" sz="4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1374141" y="2482620"/>
            <a:ext cx="3557270" cy="2867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1910" rIns="0" bIns="0" anchor="t" anchorCtr="0">
            <a:prstTxWarp prst="textNoShape"/>
            <a:spAutoFit/>
          </a:bodyPr>
          <a:lstStyle/>
          <a:p>
            <a:pPr marL="299085" indent="-286385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sng" strike="noStrike" kern="0" cap="none" spc="-3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r>
              <a:rPr lang="en-US" altLang="zh-CN" sz="2200" b="0" i="0" u="sng" strike="noStrike" kern="0" cap="none" spc="-2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6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200" b="0" i="0" u="sng" strike="noStrike" kern="0" cap="none" spc="-5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-8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200" b="0" i="0" u="sng" strike="noStrike" kern="0" cap="none" spc="-3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-3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SET: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1.</a:t>
            </a:r>
            <a:r>
              <a:rPr lang="en-US" altLang="zh-CN" sz="2200" b="0" i="0" u="none" strike="noStrike" kern="0" cap="none" spc="-1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4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2.</a:t>
            </a:r>
            <a:r>
              <a:rPr lang="en-US" altLang="zh-CN" sz="2200" b="0" i="0" u="none" strike="noStrike" kern="0" cap="none" spc="-1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3.</a:t>
            </a:r>
            <a:r>
              <a:rPr lang="en-US" altLang="zh-CN" sz="2200" b="0" i="0" u="none" strike="noStrike" kern="0" cap="none" spc="-1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CITY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4.</a:t>
            </a:r>
            <a:r>
              <a:rPr lang="en-US" altLang="zh-CN" sz="2200" b="0" i="0" u="none" strike="noStrike" kern="0" cap="none" spc="5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BENCHED</a:t>
            </a:r>
            <a:r>
              <a:rPr lang="en-US" altLang="zh-CN" sz="2200" b="0" i="0" u="none" strike="noStrike" kern="0" cap="none" spc="10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5.</a:t>
            </a:r>
            <a:r>
              <a:rPr lang="en-US" altLang="zh-CN" sz="2200" b="0" i="0" u="none" strike="noStrike" kern="0" cap="none" spc="-9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7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LEAVE</a:t>
            </a:r>
            <a:r>
              <a:rPr lang="en-US" altLang="zh-CN" sz="22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OUT</a:t>
            </a:r>
            <a:endParaRPr lang="en-US" altLang="zh-CN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3992A"/>
              </a:buClr>
              <a:buSzPct val="113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6.</a:t>
            </a:r>
            <a:r>
              <a:rPr lang="en-US" altLang="zh-CN" sz="2200" b="0" i="0" u="none" strike="noStrike" kern="0" cap="none" spc="-1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EXPERINCED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374141" y="5349914"/>
            <a:ext cx="138430" cy="411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0" cap="none" spc="-50" baseline="0">
                <a:solidFill>
                  <a:srgbClr val="83992A"/>
                </a:solidFill>
                <a:latin typeface="Arial MT" pitchFamily="0" charset="0"/>
                <a:ea typeface="Droid Sans"/>
                <a:cs typeface="Arial MT" pitchFamily="0" charset="0"/>
              </a:rPr>
              <a:t>•</a:t>
            </a:r>
            <a:endParaRPr lang="zh-CN" altLang="en-US" sz="2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2428749" y="5392587"/>
            <a:ext cx="7186295" cy="3606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200" b="0" i="0" u="sng" strike="noStrike" kern="0" cap="none" spc="-2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-8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200" b="0" i="0" u="sng" strike="noStrike" kern="0" cap="none" spc="-2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2200" b="0" i="0" u="sng" strike="noStrike" kern="0" cap="none" spc="-5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-4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2200" b="0" i="0" u="sng" strike="noStrike" kern="0" cap="none" spc="-3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BEEN</a:t>
            </a:r>
            <a:r>
              <a:rPr lang="en-US" altLang="zh-CN" sz="2200" b="0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EXTRACTED</a:t>
            </a:r>
            <a:r>
              <a:rPr lang="en-US" altLang="zh-CN" sz="2200" b="0" i="0" u="sng" strike="noStrike" kern="0" cap="none" spc="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FROM</a:t>
            </a:r>
            <a:r>
              <a:rPr lang="en-US" altLang="zh-CN" sz="2200" b="0" i="0" u="sng" strike="noStrike" kern="0" cap="none" spc="-15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200" b="0" i="0" u="sng" strike="noStrike" kern="0" cap="none" spc="-10" baseline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 pitchFamily="0" charset="0"/>
                <a:ea typeface="Droid Sans"/>
                <a:cs typeface="Times New Roman" pitchFamily="0" charset="0"/>
              </a:rPr>
              <a:t>KAGGLE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394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1972214" y="970617"/>
            <a:ext cx="8247569" cy="1343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3083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4400" b="0" i="0" u="none" strike="noStrike" kern="0" cap="none" spc="-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-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“WOW”</a:t>
            </a:r>
            <a:r>
              <a:rPr lang="en-US" altLang="zh-CN" sz="4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44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4400" b="0" i="0" u="none" strike="noStrike" kern="0" cap="none" spc="-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4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endParaRPr lang="zh-CN" altLang="en-US" sz="4400" b="0" i="0" u="none" strike="noStrike" kern="0" cap="none" spc="-10" baseline="0">
              <a:solidFill>
                <a:srgbClr val="252525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 rot="0">
            <a:off x="1374141" y="2475452"/>
            <a:ext cx="7223758" cy="2551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2870" rIns="0" bIns="0" anchor="t" anchorCtr="0">
            <a:prstTxWarp prst="textNoShape"/>
            <a:spAutoFit/>
          </a:bodyPr>
          <a:lstStyle/>
          <a:p>
            <a:pPr marL="299085" indent="-286385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FUNCTIONS</a:t>
            </a:r>
            <a:r>
              <a:rPr lang="en-US" altLang="zh-CN" sz="2400" b="0" i="0" u="none" strike="noStrike" kern="0" cap="none" spc="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7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FORMULAS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-8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ANALYZING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1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VISUALIZATION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ORGANIZING</a:t>
            </a:r>
            <a:r>
              <a:rPr lang="en-US" altLang="zh-CN" sz="2400" b="0" i="0" u="none" strike="noStrike" kern="0" cap="none" spc="1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1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FROMATTING</a:t>
            </a:r>
            <a:r>
              <a:rPr lang="en-US" altLang="zh-CN" sz="2400" b="0" i="0" u="none" strike="noStrike" kern="0" cap="none" spc="1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WORKSHEETS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SHORTCUT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PRODUCTIVITY</a:t>
            </a:r>
            <a:r>
              <a:rPr lang="en-US" altLang="zh-CN" sz="2400" b="0" i="0" u="none" strike="noStrike" kern="0" cap="none" spc="-3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TIPS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9085" indent="-286385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83992A"/>
              </a:buClr>
              <a:buSzPct val="114000"/>
              <a:buFont typeface="Arial MT" pitchFamily="0" charset="0"/>
              <a:buChar char="•"/>
              <a:tabLst>
                <a:tab pos="299085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SOLVING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PROBLEMS</a:t>
            </a:r>
            <a:r>
              <a:rPr lang="en-US" altLang="zh-CN" sz="2400" b="0" i="0" u="none" strike="noStrike" kern="0" cap="none" spc="-45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52525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CHALLENGES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</dc:title>
  <dc:creator>USER</dc:creator>
  <cp:lastModifiedBy>root</cp:lastModifiedBy>
  <cp:revision>1</cp:revision>
  <dcterms:created xsi:type="dcterms:W3CDTF">2024-09-08T12:06:54Z</dcterms:created>
  <dcterms:modified xsi:type="dcterms:W3CDTF">2024-09-09T01:50:15Z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2024-09-05T16:00:00Z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2024-09-07T16:00:00Z</vt:filetime>
  </property>
  <property fmtid="{D5CDD505-2E9C-101B-9397-08002B2CF9AE}" pid="5" name="Producer">
    <vt:lpwstr>Adobe PDF Library 21.5.92</vt:lpwstr>
  </property>
</Properties>
</file>