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CD9F9C1-5359-4073-A066-45885558684E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3EF276"/>
    <a:srgbClr val="A3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62309-15D0-45FA-93B9-38BC7669D9A7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21A2E-B029-48EE-A024-3C9D907DF0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8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0BC-2FB1-43A8-BEE7-F7AD338BA85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A7A4-5820-4477-8E1B-6ACBEECA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40BC-2FB1-43A8-BEE7-F7AD338BA852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A7A4-5820-4477-8E1B-6ACBEECA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6016DF-63C7-587D-F0CA-9992D745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7648" y="96262"/>
            <a:ext cx="11591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 Narrow" panose="020B0004020202020204" pitchFamily="34" charset="0"/>
              </a:rPr>
              <a:t>NAGAR YUWAK SHIKSHAN SANSTHA’S</a:t>
            </a:r>
          </a:p>
          <a:p>
            <a:pPr algn="ctr"/>
            <a:r>
              <a:rPr lang="en-US" sz="4000" dirty="0">
                <a:latin typeface="Algerian" panose="04020705040A02060702" pitchFamily="82" charset="0"/>
              </a:rPr>
              <a:t>     YESHWANTRAO CHAVAN OF ENGINEERING</a:t>
            </a:r>
            <a:endParaRPr lang="en-US" sz="4400" dirty="0">
              <a:latin typeface="Algerian" panose="04020705040A02060702" pitchFamily="82" charset="0"/>
            </a:endParaRPr>
          </a:p>
          <a:p>
            <a:pPr algn="ctr"/>
            <a:r>
              <a:rPr lang="en-US" sz="2400" dirty="0">
                <a:latin typeface="+mj-lt"/>
              </a:rPr>
              <a:t>(An Autonomous Institute Affiliated to RTMNU)</a:t>
            </a:r>
          </a:p>
          <a:p>
            <a:pPr algn="ctr"/>
            <a:r>
              <a:rPr lang="en-US" sz="3000" dirty="0">
                <a:latin typeface="Aptos Narrow" panose="020B0004020202020204" pitchFamily="34" charset="0"/>
              </a:rPr>
              <a:t>Hingna Road, Wanadongri, Nagpur- 441110</a:t>
            </a:r>
          </a:p>
          <a:p>
            <a:pPr algn="ctr"/>
            <a:r>
              <a:rPr lang="en-US" sz="2000" dirty="0">
                <a:latin typeface="+mj-lt"/>
              </a:rPr>
              <a:t>ACCREDITED WITH NAAC A++ GRADE</a:t>
            </a:r>
          </a:p>
          <a:p>
            <a:pPr algn="ctr"/>
            <a:endParaRPr lang="en-IN" sz="20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7184"/>
              </p:ext>
            </p:extLst>
          </p:nvPr>
        </p:nvGraphicFramePr>
        <p:xfrm>
          <a:off x="2357434" y="4159527"/>
          <a:ext cx="7372351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S.No.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Roll No.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01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ADITI ANAND NALDURGKAR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02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02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VAIBHAVI AMOL KUMBHALKAR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23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71">
                <a:tc>
                  <a:txBody>
                    <a:bodyPr/>
                    <a:lstStyle/>
                    <a:p>
                      <a:r>
                        <a:rPr lang="en-US" sz="2400" b="1" dirty="0"/>
                        <a:t>03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VASUNDHARA GANESH SHIVANKAR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26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59055" y="3389616"/>
            <a:ext cx="7673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u="sng" dirty="0">
                <a:latin typeface="Bookman Old Style" panose="02050604050505020204" pitchFamily="18" charset="0"/>
              </a:rPr>
              <a:t>TOPIC</a:t>
            </a:r>
            <a:r>
              <a:rPr lang="en-IN" sz="3200" b="1" dirty="0">
                <a:latin typeface="Bookman Old Style" panose="02050604050505020204" pitchFamily="18" charset="0"/>
              </a:rPr>
              <a:t>:- WEATHER FORECAST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7F3BF2-8A40-410B-65CC-CB7F34C8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" y="136253"/>
            <a:ext cx="1375596" cy="1302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A9968C-5585-257B-9412-DAE30EAE7D51}"/>
              </a:ext>
            </a:extLst>
          </p:cNvPr>
          <p:cNvSpPr txBox="1"/>
          <p:nvPr/>
        </p:nvSpPr>
        <p:spPr>
          <a:xfrm>
            <a:off x="4771695" y="2789111"/>
            <a:ext cx="258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DCA5B-1F65-1D1F-F487-F4685814A414}"/>
              </a:ext>
            </a:extLst>
          </p:cNvPr>
          <p:cNvSpPr txBox="1"/>
          <p:nvPr/>
        </p:nvSpPr>
        <p:spPr>
          <a:xfrm>
            <a:off x="4797627" y="2342397"/>
            <a:ext cx="25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SUB</a:t>
            </a:r>
            <a:r>
              <a:rPr lang="en-IN" sz="2400" b="1" dirty="0"/>
              <a:t>:- OOPS (JAVA)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B7776B-0E15-5B5C-46BB-E30FF803D269}"/>
              </a:ext>
            </a:extLst>
          </p:cNvPr>
          <p:cNvCxnSpPr>
            <a:cxnSpLocks/>
          </p:cNvCxnSpPr>
          <p:nvPr/>
        </p:nvCxnSpPr>
        <p:spPr>
          <a:xfrm>
            <a:off x="0" y="2274739"/>
            <a:ext cx="12192000" cy="15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F9FD90-9F72-249E-1119-AA047129BFDF}"/>
              </a:ext>
            </a:extLst>
          </p:cNvPr>
          <p:cNvCxnSpPr>
            <a:cxnSpLocks/>
          </p:cNvCxnSpPr>
          <p:nvPr/>
        </p:nvCxnSpPr>
        <p:spPr>
          <a:xfrm>
            <a:off x="3216166" y="4159527"/>
            <a:ext cx="0" cy="180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851B3A-5BDD-404A-BE3F-36A9C498ABB3}"/>
              </a:ext>
            </a:extLst>
          </p:cNvPr>
          <p:cNvCxnSpPr>
            <a:cxnSpLocks/>
          </p:cNvCxnSpPr>
          <p:nvPr/>
        </p:nvCxnSpPr>
        <p:spPr>
          <a:xfrm>
            <a:off x="8082453" y="4159527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93FE0C-0193-22B4-11F9-5462A1F8603A}"/>
              </a:ext>
            </a:extLst>
          </p:cNvPr>
          <p:cNvCxnSpPr>
            <a:cxnSpLocks/>
          </p:cNvCxnSpPr>
          <p:nvPr/>
        </p:nvCxnSpPr>
        <p:spPr>
          <a:xfrm>
            <a:off x="9729785" y="4159527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27C2D1-1452-709E-42A4-181F26092CEF}"/>
              </a:ext>
            </a:extLst>
          </p:cNvPr>
          <p:cNvCxnSpPr>
            <a:cxnSpLocks/>
          </p:cNvCxnSpPr>
          <p:nvPr/>
        </p:nvCxnSpPr>
        <p:spPr>
          <a:xfrm>
            <a:off x="2357434" y="4159527"/>
            <a:ext cx="0" cy="18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B8DCA-8F06-6C3D-2EF7-6AF2C370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86FDA-B5A5-D0A3-C441-BD37828E5464}"/>
              </a:ext>
            </a:extLst>
          </p:cNvPr>
          <p:cNvSpPr txBox="1"/>
          <p:nvPr/>
        </p:nvSpPr>
        <p:spPr>
          <a:xfrm>
            <a:off x="4420227" y="159073"/>
            <a:ext cx="3342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u="sng" dirty="0"/>
              <a:t>Conclusion</a:t>
            </a:r>
            <a:r>
              <a:rPr lang="en-IN" sz="4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EB66E-3874-BFAC-30A5-9AB5E3D98A2C}"/>
              </a:ext>
            </a:extLst>
          </p:cNvPr>
          <p:cNvSpPr txBox="1"/>
          <p:nvPr/>
        </p:nvSpPr>
        <p:spPr>
          <a:xfrm>
            <a:off x="618567" y="1017602"/>
            <a:ext cx="11564470" cy="555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0" b="0" i="0" dirty="0">
                <a:effectLst/>
                <a:latin typeface="__Inter_aaf875"/>
              </a:rPr>
              <a:t>In this project, we have successfully developed a weather forecasting app that provides users with real-time weather information for various cities around the world. The app utilizes the OpenWeatherMap API to fetch current weather data, including temperature, humidity, wind speed, and weather conditions. The user-friendly interface allows users to select their desired city and view the current weather forecast.</a:t>
            </a:r>
          </a:p>
          <a:p>
            <a:r>
              <a:rPr lang="en-US" sz="1870" b="0" i="0" u="sng" dirty="0">
                <a:effectLst/>
                <a:latin typeface="__Inter_aaf875"/>
              </a:rPr>
              <a:t>The app's features include</a:t>
            </a:r>
            <a:r>
              <a:rPr lang="en-US" sz="1870" b="0" i="0" dirty="0">
                <a:effectLst/>
                <a:latin typeface="__Inter_aaf875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A user-friendly interface with a dropdown menu to select cities.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Real-time weather data fetched from the OpenWeatherMap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Display of current temperature, humidity, wind speed, and weather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Ability to update the weather forecast for a selected city.</a:t>
            </a:r>
          </a:p>
          <a:p>
            <a:r>
              <a:rPr lang="en-US" sz="1870" b="0" i="0" dirty="0">
                <a:effectLst/>
                <a:latin typeface="__Inter_aaf875"/>
              </a:rPr>
              <a:t>The development of this app has demonstrated the power of Java and its associated libraries in building a functional and user-friendly application. The use of the OpenWeatherMap API has enabled us to provide accurate and up-to-date weather information to users.</a:t>
            </a:r>
          </a:p>
          <a:p>
            <a:r>
              <a:rPr lang="en-US" sz="1870" b="0" i="0" u="sng" dirty="0">
                <a:effectLst/>
                <a:latin typeface="__Inter_aaf875"/>
              </a:rPr>
              <a:t>This app can be further improved by adding additional features such as</a:t>
            </a:r>
            <a:r>
              <a:rPr lang="en-US" sz="1870" b="0" i="0" dirty="0">
                <a:effectLst/>
                <a:latin typeface="__Inter_aaf875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Support for multiple languages.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Ability to display weather forecasts for multiple days.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Integration with other APIs to provide more detailed weather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70" b="0" i="0" dirty="0">
                <a:effectLst/>
                <a:latin typeface="__Inter_aaf875"/>
              </a:rPr>
              <a:t>Development of a mobile app version for Android and iOS devices.</a:t>
            </a:r>
          </a:p>
          <a:p>
            <a:r>
              <a:rPr lang="en-US" sz="1870" b="0" i="0" dirty="0">
                <a:effectLst/>
                <a:latin typeface="__Inter_aaf875"/>
              </a:rPr>
              <a:t>Overall, this weather forecasting app is a useful tool for anyone looking to stay informed about the weather in their area or in other cities around the world.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B9AAD-0796-A9EC-7F9C-010A1960B588}"/>
              </a:ext>
            </a:extLst>
          </p:cNvPr>
          <p:cNvCxnSpPr>
            <a:cxnSpLocks/>
          </p:cNvCxnSpPr>
          <p:nvPr/>
        </p:nvCxnSpPr>
        <p:spPr>
          <a:xfrm>
            <a:off x="0" y="990070"/>
            <a:ext cx="12183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5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__Inter_aaf875</vt:lpstr>
      <vt:lpstr>Algerian</vt:lpstr>
      <vt:lpstr>Aptos Narrow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Vaibhavi A Kumbhalkar</cp:lastModifiedBy>
  <cp:revision>20</cp:revision>
  <dcterms:created xsi:type="dcterms:W3CDTF">2023-12-17T05:02:26Z</dcterms:created>
  <dcterms:modified xsi:type="dcterms:W3CDTF">2024-04-29T19:06:00Z</dcterms:modified>
</cp:coreProperties>
</file>