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0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0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9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6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7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6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9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4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8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03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3C0-EBF9-47E9-B6D2-BA55788FF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OList Marketing and Retail Analytics: Capstone Project- DS 52</a:t>
            </a:r>
            <a:endParaRPr lang="en-IN" sz="6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9C8F-45A0-410D-A193-49F4123A7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4801850"/>
            <a:ext cx="10216179" cy="11430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Vasundhara </a:t>
            </a:r>
            <a:r>
              <a:rPr lang="en-IN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singh</a:t>
            </a:r>
            <a:endParaRPr lang="en-IN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IN" sz="1600" b="0" i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Vishesh</a:t>
            </a:r>
            <a:r>
              <a:rPr lang="en-IN" sz="16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Divya</a:t>
            </a:r>
            <a:endParaRPr lang="en-IN" sz="200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IN" sz="16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Vijay Kumar Agrawal</a:t>
            </a:r>
            <a:endParaRPr lang="en-IN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DB5-AE07-456C-86C5-F56441B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Product Category Ordered &gt;5 Times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C0E2-A2EB-4535-8002-7DFB2D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91262"/>
            <a:ext cx="203653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category is the most ordered category with a total of 74,929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Health_beauty, bed_bath_table and sports_leisure are the next most ordered category.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3A9E3-4597-F4CA-2A77-967A3645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49" y="1786182"/>
            <a:ext cx="8019194" cy="443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A4A-2A18-424B-BFAB-D307CFF9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Market Basket Analysis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CABB-FC69-4F6F-A48C-61618BAC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1" y="1970021"/>
            <a:ext cx="265797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Market Basket Analysis is performed to identify the frequently ordered category association.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are the most ordered category along  with the categories of bed_bath_table, furniture_decor, computers_accessories and health_beauty.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1D6DF-B65F-4925-41B2-377D7C0F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05" y="1826794"/>
            <a:ext cx="7543561" cy="43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EF8D-87F4-469A-BC30-8DC45CD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Insights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6734-9921-43B5-B665-5268FD74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34" y="2005533"/>
            <a:ext cx="9451295" cy="31967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category Toys constitute 20% of the products which generates 80% of the revenue.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seen that even if the price of the certain products is high, it is still bought by the customer more often.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Apart from Toys, the products from the categories of bed_bath_table, furniture_decor, computers_accessories and health_beauty are the most frequently ordered. The above categories with Toys or/and with each other are most frequent in customers’ basket.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observed that despite of the high price, some products are frequently purchased by the customers.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F257-FA6C-4BEF-AA23-3BA721FF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Recommendations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5DF6-A524-4BDD-9E0D-0A1F2647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007"/>
            <a:ext cx="10058400" cy="30201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focus on the categories which generate more than 80% of the revenue by always keeping them in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target customers who are more likely to buy toys to boost sales as the category toys is the most ordered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promo-codes or discounts on the frequently ordered category associations to encourage cross selling among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can reduce some of the sub categories which have very low sales.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9FDE-9E2C-424A-B022-298B234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Sources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0C8A-E0AD-45F6-9044-BF737E98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2041677"/>
            <a:ext cx="10058400" cy="35956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Here is a snapshot of our data dictionary: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details such as order id, order status, order purchased timestamp,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Items detail such as order item id, seller id, price, shipping charges,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Customer details such as customer is, customer city, customer state,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Payment details such as payment type, payment value,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Product details such as product id, product category name, product dimensions,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following data sources were used: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OList retail dataset containing order-related information.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val="288081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158-8087-463C-BDB4-66CFD02D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Methodology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EFC5-0AC8-4188-AD2A-5A11BAA4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068628"/>
            <a:ext cx="9875520" cy="3355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 thorough analysis of the OList Retail Dataset was conducted. The process included: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dataset was cleaned and transformed using the python libraries of Pandas and Numpy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missing values for the various columns were replaced with the best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redundant and duplicate records were discarded and only first occurrence is kept.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Exploratory data analysis was done using the python libraries of Matplotlib and Seaborn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new dataset consisting of order id and product category name was created for Market Basket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Various visualizations and Market Basket Analysis was conducted in Tableau.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182E-CD90-4596-92E5-8AB34372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Assumptions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F9C6-40B8-4012-82BC-B5CCF27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08" y="2012983"/>
            <a:ext cx="10058400" cy="20365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the cases having order status as ‘delivered’ are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data provided was achieving the desired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company does not want to expand to new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company’s strategies are decided considering there is constant growth in sales.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0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51EF-FAC8-1E40-8366-F5A5CD8F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01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BB12-74B6-4B6B-BD27-40E837E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AGENDA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C9D5-1662-4CB4-BA29-4264CE8D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2041043"/>
            <a:ext cx="9930562" cy="36673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VISUALIZATION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INSIGHTS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RECOMMENDATIONS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APPENDIX –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DATA SOURCES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DATA METHODOLOGY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DATA ASSUMPTIONS</a:t>
            </a:r>
          </a:p>
        </p:txBody>
      </p:sp>
    </p:spTree>
    <p:extLst>
      <p:ext uri="{BB962C8B-B14F-4D97-AF65-F5344CB8AC3E}">
        <p14:creationId xmlns:p14="http://schemas.microsoft.com/office/powerpoint/2010/main" val="13387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19E9-A12E-405B-AF86-9AA43E70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OBJECTIVE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005C-562C-4368-AB93-F0125EE0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45" y="1987777"/>
            <a:ext cx="952929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To identify top products that contribute to the revenue and top product category using Pareto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Analyze the purchase behavior of individual customers using Market basket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Understand what items are most likely to be purchased individually or in combination with some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28320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23B-AA3D-4B78-90F4-7096D1B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Background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3A1F-14A4-4B61-A691-89B4114F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772" y="2041043"/>
            <a:ext cx="966245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OList is an e-commerce company that has faced some losses recently and they want to manage their inventory so as to reduce any unnecessary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be able to meet the demands of the customers, the company would need to store tons and tons of products in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storing these products adds to the costs that the company incurs, it is necessary for the organization to plan their inventory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C00-B63E-43EE-9C0E-43C477C2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844" y="456112"/>
            <a:ext cx="10058400" cy="85416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+mn-lt"/>
              </a:rPr>
              <a:t>TOP 20 ORDERED PRODUCTS BY QUANTITY</a:t>
            </a:r>
            <a:endParaRPr lang="en-IN" sz="4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51445"/>
            <a:ext cx="237405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ordered product is from the Toys category and has been ordered 467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that are frequently ordered belong to the Toys category.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83604-9F5B-7D9C-22BD-8CC68138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513" y="1852834"/>
            <a:ext cx="8121719" cy="43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DE1-0E5D-4E87-B84E-B1380DD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6457"/>
            <a:ext cx="10058400" cy="805031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+mn-lt"/>
              </a:rPr>
              <a:t>TOP 20 ORDERED PRODUCTS BY REVENUE</a:t>
            </a:r>
            <a:endParaRPr lang="en-IN" sz="4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46B2-5E8D-443B-8C86-0FEEB20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67"/>
            <a:ext cx="22555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revenue generation is 63, 885 which belongs to the Toys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list generating high revenue belong to the Toys category.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DA4F-3E48-E7EB-D7C2-96F54E1B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94" y="1819835"/>
            <a:ext cx="8115942" cy="44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D83-4A55-4440-8D68-91C15E7E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Percent Running Totals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5FDB-4B90-4046-953E-DB11417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43390"/>
            <a:ext cx="24707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Percentage of Total Running Revenue and Quantity Ordered has been broken down by Product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contribution of each product towards the total revenue can be identified.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A4FB3-EF00-A318-441F-858662A5F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3" r="3825"/>
          <a:stretch/>
        </p:blipFill>
        <p:spPr>
          <a:xfrm>
            <a:off x="3945021" y="1737360"/>
            <a:ext cx="7664273" cy="45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5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688-7B01-4BC9-9098-3E0D807B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Revenue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701-FB84-47D4-BD77-67C9725E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57" y="2002107"/>
            <a:ext cx="211594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watches_gift combine generate 80.56%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generates 76.23%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generates 19.44% of the revenue.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E0B6-B1FB-4B0D-8E3E-7168540B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008669"/>
            <a:ext cx="7650480" cy="41366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1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B18D-D04A-4902-A04B-E7422A5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Quantity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A807-CCD6-4A18-95B6-B80ABE7A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14" y="1977900"/>
            <a:ext cx="204508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bed_bath_table make up 80.38%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has 75.94%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 19.62% of the total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CEDFC-C0C0-443C-8AD8-F57E728B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0" y="1977900"/>
            <a:ext cx="7613490" cy="4138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698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11318</TotalTime>
  <Words>931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freight-text-pro</vt:lpstr>
      <vt:lpstr>Wingdings</vt:lpstr>
      <vt:lpstr>Retrospect</vt:lpstr>
      <vt:lpstr>OList Marketing and Retail Analytics: Capstone Project- DS 52</vt:lpstr>
      <vt:lpstr>AGENDA</vt:lpstr>
      <vt:lpstr>OBJECTIVE</vt:lpstr>
      <vt:lpstr>Background</vt:lpstr>
      <vt:lpstr>TOP 20 ORDERED PRODUCTS BY QUANTITY</vt:lpstr>
      <vt:lpstr>TOP 20 ORDERED PRODUCTS BY REVENUE</vt:lpstr>
      <vt:lpstr>Percent Running Totals</vt:lpstr>
      <vt:lpstr>Revenue Pareto</vt:lpstr>
      <vt:lpstr>Quantity Pareto</vt:lpstr>
      <vt:lpstr>Product Category Ordered &gt;5 Times</vt:lpstr>
      <vt:lpstr>Market Basket Analysis</vt:lpstr>
      <vt:lpstr>Insights</vt:lpstr>
      <vt:lpstr>Recommendations</vt:lpstr>
      <vt:lpstr>Appendix - Data Sources</vt:lpstr>
      <vt:lpstr>Appendix - Data Methodology</vt:lpstr>
      <vt:lpstr>Appendix - Data Assumptions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Vasundhara Singh</dc:creator>
  <cp:lastModifiedBy>Vasundhara Singh</cp:lastModifiedBy>
  <cp:revision>54</cp:revision>
  <dcterms:created xsi:type="dcterms:W3CDTF">2022-11-03T17:13:19Z</dcterms:created>
  <dcterms:modified xsi:type="dcterms:W3CDTF">2024-02-20T10:22:51Z</dcterms:modified>
</cp:coreProperties>
</file>