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1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5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7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A6BE2-82C4-3AE4-55C1-3DE640602F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811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16D98-CE20-D7F6-32D4-82802E935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Text Classification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CF3E6-7AA8-DCBF-9B7B-C039D45E7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E60C-CC0B-DE10-B697-93A959033495}"/>
              </a:ext>
            </a:extLst>
          </p:cNvPr>
          <p:cNvSpPr txBox="1"/>
          <p:nvPr/>
        </p:nvSpPr>
        <p:spPr>
          <a:xfrm>
            <a:off x="8699448" y="645721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Vasuraddi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Koliwad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D6199-74B1-6491-CE9E-7CFFC314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0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2" name="Flowchart: Document 121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366F2E-0E3E-4EFA-18CA-FA59D3A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Overview</a:t>
            </a:r>
            <a:endParaRPr lang="en-US" sz="540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32C9C7-B951-12EE-79D2-C82D680AA005}"/>
              </a:ext>
            </a:extLst>
          </p:cNvPr>
          <p:cNvSpPr txBox="1"/>
          <p:nvPr/>
        </p:nvSpPr>
        <p:spPr>
          <a:xfrm>
            <a:off x="6077317" y="2056954"/>
            <a:ext cx="57924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Research:</a:t>
            </a:r>
          </a:p>
          <a:p>
            <a:r>
              <a:rPr lang="en-US" dirty="0"/>
              <a:t>Text Classification for Ecommerce Product Categories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CAB47-BB2E-036E-3511-6D69DEFFFC6E}"/>
              </a:ext>
            </a:extLst>
          </p:cNvPr>
          <p:cNvSpPr txBox="1"/>
          <p:nvPr/>
        </p:nvSpPr>
        <p:spPr>
          <a:xfrm>
            <a:off x="6155066" y="3050383"/>
            <a:ext cx="47307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Suggested Use case: </a:t>
            </a:r>
          </a:p>
          <a:p>
            <a:endParaRPr lang="en-US" dirty="0"/>
          </a:p>
          <a:p>
            <a:r>
              <a:rPr lang="en-US" sz="1400" dirty="0"/>
              <a:t>  -    Category classification through product description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00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6F6F-1DAE-4ABA-85BA-2C22335B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96646"/>
            <a:ext cx="10501177" cy="924232"/>
          </a:xfrm>
        </p:spPr>
        <p:txBody>
          <a:bodyPr/>
          <a:lstStyle/>
          <a:p>
            <a:r>
              <a:rPr lang="en-US" dirty="0"/>
              <a:t>Dataset / Text Corpus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52B41-5DDC-E892-75D3-5C249329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32" y="2152726"/>
            <a:ext cx="4458086" cy="3909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FD5B6B-630B-4794-CE91-75068EEC9B61}"/>
              </a:ext>
            </a:extLst>
          </p:cNvPr>
          <p:cNvSpPr txBox="1"/>
          <p:nvPr/>
        </p:nvSpPr>
        <p:spPr>
          <a:xfrm>
            <a:off x="761981" y="1452136"/>
            <a:ext cx="18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Dataset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2D29E4-8CD7-2110-B0CC-41CEDAD7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382" y="2311643"/>
            <a:ext cx="4808637" cy="3886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B05692-66B2-8CBA-7F04-41C19C4BB7E4}"/>
              </a:ext>
            </a:extLst>
          </p:cNvPr>
          <p:cNvSpPr txBox="1"/>
          <p:nvPr/>
        </p:nvSpPr>
        <p:spPr>
          <a:xfrm>
            <a:off x="6862604" y="1452136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Dataset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2851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54E1-7B56-AC88-2B4C-89C2D880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in the python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08B94-9729-FF54-42AA-81C2EA10CF8F}"/>
              </a:ext>
            </a:extLst>
          </p:cNvPr>
          <p:cNvSpPr txBox="1"/>
          <p:nvPr/>
        </p:nvSpPr>
        <p:spPr>
          <a:xfrm>
            <a:off x="691078" y="2526891"/>
            <a:ext cx="1531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98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EE4F-8215-9330-68E3-B5FA7DB4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Process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2ECF7-CF74-8142-1DCB-25493F3E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18" y="2315727"/>
            <a:ext cx="9374164" cy="42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9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54E1-7B56-AC88-2B4C-89C2D880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 for prediction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F5805-0039-7844-E57F-2C8DA72F8963}"/>
              </a:ext>
            </a:extLst>
          </p:cNvPr>
          <p:cNvSpPr txBox="1"/>
          <p:nvPr/>
        </p:nvSpPr>
        <p:spPr>
          <a:xfrm>
            <a:off x="691078" y="2228671"/>
            <a:ext cx="2980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LinearSVC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LogisticRegression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MultinomialNB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RandomForestClassifier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68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54E1-7B56-AC88-2B4C-89C2D880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Accuracy Test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E18CE-BD10-217F-EA5E-6971BEE9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3" y="2506927"/>
            <a:ext cx="6393734" cy="4046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F6B47-3127-0A72-EECD-8D3E3968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41" y="2583127"/>
            <a:ext cx="2712955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2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54E1-7B56-AC88-2B4C-89C2D880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– Prediction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60A60-7299-D6B6-7BB5-32060BC3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" y="2945583"/>
            <a:ext cx="6174660" cy="2893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1AEF58-D55E-B2EA-D99C-C7F0FE2D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08" y="2945583"/>
            <a:ext cx="6106716" cy="30512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8C04A3A-48F8-C7FB-E773-8BE72B69EA63}"/>
              </a:ext>
            </a:extLst>
          </p:cNvPr>
          <p:cNvSpPr txBox="1"/>
          <p:nvPr/>
        </p:nvSpPr>
        <p:spPr>
          <a:xfrm>
            <a:off x="565336" y="2418935"/>
            <a:ext cx="18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Dataset</a:t>
            </a:r>
            <a:endParaRPr lang="en-IN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9B7E6-E53A-E2B0-770D-AB0F5CED82E4}"/>
              </a:ext>
            </a:extLst>
          </p:cNvPr>
          <p:cNvSpPr txBox="1"/>
          <p:nvPr/>
        </p:nvSpPr>
        <p:spPr>
          <a:xfrm>
            <a:off x="6626631" y="2418935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Dataset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929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ED1F5-0278-ED2D-7032-C48B7DF0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97C3-59F6-927E-E0AB-F306B8195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3786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Wingdings</vt:lpstr>
      <vt:lpstr>CosineVTI</vt:lpstr>
      <vt:lpstr>Text Classification</vt:lpstr>
      <vt:lpstr>Overview</vt:lpstr>
      <vt:lpstr>Dataset / Text Corpus</vt:lpstr>
      <vt:lpstr>Libraries used in the python</vt:lpstr>
      <vt:lpstr>General Process</vt:lpstr>
      <vt:lpstr>Model used for prediction</vt:lpstr>
      <vt:lpstr>Output – Accuracy Test</vt:lpstr>
      <vt:lpstr>Output – Prediction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Insights Analytics</dc:creator>
  <cp:lastModifiedBy>Insights Analytics</cp:lastModifiedBy>
  <cp:revision>1</cp:revision>
  <dcterms:created xsi:type="dcterms:W3CDTF">2024-08-05T05:20:19Z</dcterms:created>
  <dcterms:modified xsi:type="dcterms:W3CDTF">2024-08-05T06:43:14Z</dcterms:modified>
</cp:coreProperties>
</file>