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3D7DA2-9AA8-0A9F-EAF0-2C35C140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E4B5C3-103D-E8C2-B6AC-DF343D0A2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9DB560-3392-E14D-01DA-933E5AE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1409BE-8DD7-2F7A-087A-25F1F367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57C113-FD54-96FB-1F97-3D412F10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F6AD74-DF47-2534-CE17-61CCAA86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F6AF566-9AFB-8F06-2AF5-43E42972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AEBAC3-D354-69C1-CA91-364AD178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65F729-3A0B-DE42-519D-C300BFB0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69D223-0798-E9A0-7399-F19BA7A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B3DC115-9C15-3FF1-304E-4E4479B83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C5476AE-EC8D-9B96-EA09-289381356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6F0650-5901-184C-FC08-3847BF6F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61F8C-CC4F-D1CF-B293-053C86F1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E6C7DC-BD79-A94B-D468-E4D6A241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0F4D69-311B-9BDE-52B0-FA1C4F7A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7AA594-E02A-B459-C32F-C686282C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F135CC-8F5B-0255-B613-9B43EEBA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3AAB2-9AFC-59F8-6A42-04010C5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363C60-87D1-C22C-1658-5C242328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14556E-DE56-1FB7-12C7-F9EC86E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5D3415-20F6-FEA9-BB02-7C2D5A06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BD793F-798E-8C0E-67FD-56C4A600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AA1D03-AFB1-53A6-FB88-7967728C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8492A4-C58A-891B-5457-7D323D4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18E374-A4CF-77D9-FB6E-E2B09A83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4B6604-F762-F35F-E94B-7DA68EC66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99AA17-091C-1014-A767-8589E3A10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54F5FD-E880-B510-9828-AEE5D212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2739901-4974-70F6-F7D4-D6708782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186122-023F-571A-DA87-5F9FB19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D1044D-BDD1-9910-FE7C-8502B382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26DD64-BB24-FFC7-3C86-67F27775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43493B-0B7B-6B4B-7A2A-953587A45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2C10C9-3785-A61D-2B31-CD826B3AB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6185168-C0BF-EB89-8341-3CAC87069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E59E636-84EF-C282-5574-5F3723B6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96B19CD-CF3D-4ED8-7DC7-E605A1CE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59F4386-B8D8-5C17-2FDA-0E5F2EBC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2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EE5B8-B4DE-19F7-B47E-6813AAC3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AC0D87F-ADC7-0BA9-CDF4-4C3B919B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A49844A-8FE9-CD3C-AB1E-0A384EED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730E834-444A-8962-90CE-AF13E0D6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12000F-960E-D264-378E-741DE659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2B9816B-130A-1F68-211E-B1EF0542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56FFA4F-ACFF-4209-D44E-30A8B860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7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592EA6-0AD5-BA58-B14D-AB45646D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3B325F-244F-63EE-76EE-35752B47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9DAC0D-A09B-5C9C-20E8-9C1D39F6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9299F1C-4BF7-2C03-B0FE-D665C7B3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4746AD-B9DB-BC9F-CA95-74B92CF5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D36280-C0D2-8E9B-9708-5C0F7D9A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239AC-CE62-2EAE-31E7-4D8BC85C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D7BB9D-10F0-2C02-71B9-63342D464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E6FB53F-DE03-954A-C30A-1610670F7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33B54D-55F6-F0BC-7034-5AACF7E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971897-6FC5-BD1B-FF06-2615C67E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408C03-7B63-35AC-92E2-6C639A09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l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9C1EC8E-C326-4A33-39B9-827FFDC1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1CC2955-0F53-AEA5-9F8E-50CFBE24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BD39E0-62BA-A576-6ADF-989775F50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2EC7F-6D30-4444-84C5-52DC5CE75C4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B494FD-BF07-84C3-21EE-BFDC18529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C8CD5A-C5D0-3A7B-9D42-0C055AF79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4C155-8B2C-434A-A0E4-8D3BA750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AEECE-8EB2-F4E1-8B67-00C07F9F3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Vizsgaremek: Helyzetjelentés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985E95-1545-40E6-7828-0DD3C679F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2024.03.13-i állapotok felmérése, eddig megválaszolt témakörök és felmerült problémák összesítése.</a:t>
            </a:r>
          </a:p>
          <a:p>
            <a:r>
              <a:rPr lang="hu-HU" dirty="0"/>
              <a:t>Készítette: </a:t>
            </a:r>
            <a:r>
              <a:rPr lang="hu-HU" b="1" dirty="0" err="1"/>
              <a:t>Bruder</a:t>
            </a:r>
            <a:r>
              <a:rPr lang="hu-HU" b="1" dirty="0"/>
              <a:t> György </a:t>
            </a:r>
            <a:r>
              <a:rPr lang="hu-HU" dirty="0"/>
              <a:t>és </a:t>
            </a:r>
            <a:r>
              <a:rPr lang="hu-HU" b="1" dirty="0"/>
              <a:t>Nagy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0DEEDE-4DB0-7273-AB9C-E9B85247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Emlékeztető – A cég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1F5440-F792-B7E8-0090-4681EFCD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Computerceg</a:t>
            </a:r>
            <a:r>
              <a:rPr lang="hu-HU" dirty="0"/>
              <a:t> Kft.</a:t>
            </a:r>
          </a:p>
          <a:p>
            <a:pPr lvl="1"/>
            <a:r>
              <a:rPr lang="hu-HU" dirty="0"/>
              <a:t>4 telephely</a:t>
            </a:r>
          </a:p>
          <a:p>
            <a:pPr lvl="1"/>
            <a:r>
              <a:rPr lang="hu-HU" dirty="0"/>
              <a:t>Telephelyenként </a:t>
            </a:r>
            <a:r>
              <a:rPr lang="hu-HU" dirty="0" err="1"/>
              <a:t>max</a:t>
            </a:r>
            <a:r>
              <a:rPr lang="hu-HU" dirty="0"/>
              <a:t>. 10 fő (kőbányán akár 20)</a:t>
            </a:r>
          </a:p>
          <a:p>
            <a:pPr lvl="1"/>
            <a:r>
              <a:rPr lang="hu-HU" dirty="0"/>
              <a:t>Kőbányai telephelyen 2 szerver</a:t>
            </a:r>
          </a:p>
          <a:p>
            <a:pPr lvl="1"/>
            <a:r>
              <a:rPr lang="hu-HU" dirty="0"/>
              <a:t>A külső telephelyek a szervereket VPN segítségével érik el.</a:t>
            </a:r>
          </a:p>
          <a:p>
            <a:pPr lvl="1"/>
            <a:r>
              <a:rPr lang="hu-HU" dirty="0"/>
              <a:t>Két telephely (Pécel és Csepel) egy alap rendszerfelépítést tartalmaz,</a:t>
            </a:r>
          </a:p>
          <a:p>
            <a:pPr lvl="1"/>
            <a:r>
              <a:rPr lang="hu-HU" dirty="0"/>
              <a:t>Miskolc pedig egy kicsit nagyobb biztonsági szintet valósít meg.</a:t>
            </a:r>
          </a:p>
          <a:p>
            <a:pPr lvl="1"/>
            <a:endParaRPr lang="hu-H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8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94FCD-C547-0205-846D-06315791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valósult meg azóta?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3D70CE-807F-4FFD-BC8B-4C7048DF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Lett egy teljes dokumentáció (verseny)</a:t>
            </a:r>
          </a:p>
          <a:p>
            <a:r>
              <a:rPr lang="hu-HU" dirty="0"/>
              <a:t>A szerverek konfigurálva lettek, tesztelésre várnak</a:t>
            </a:r>
          </a:p>
          <a:p>
            <a:r>
              <a:rPr lang="hu-HU" dirty="0"/>
              <a:t>A hálózat tesztelés nélkül, de elérte a végleges állapotát.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7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E9BDB-81A0-BDF5-1CDB-3D62AA32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„Új” Problémák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F5F779-D3D6-A1A0-AA38-7330F9B0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IP tartomány ütközés (192.168.100.x)</a:t>
            </a:r>
          </a:p>
          <a:p>
            <a:r>
              <a:rPr lang="hu-HU" dirty="0"/>
              <a:t>Eszközök képességeinek limitáltsága</a:t>
            </a:r>
          </a:p>
          <a:p>
            <a:pPr lvl="1"/>
            <a:r>
              <a:rPr lang="hu-HU" dirty="0"/>
              <a:t>VPN</a:t>
            </a:r>
          </a:p>
          <a:p>
            <a:pPr lvl="1"/>
            <a:r>
              <a:rPr lang="hu-HU" dirty="0"/>
              <a:t>Portok száma</a:t>
            </a:r>
          </a:p>
          <a:p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Tracer</a:t>
            </a:r>
            <a:r>
              <a:rPr lang="hu-HU" dirty="0"/>
              <a:t> is hiányos (GRE átengedés ASA-n)</a:t>
            </a:r>
          </a:p>
          <a:p>
            <a:r>
              <a:rPr lang="hu-HU" dirty="0"/>
              <a:t>Több szolgáltatói kapcsolat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140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F2578B-B8A5-3CD2-370C-8156C112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Szervereink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689FF2-6817-8E98-A701-EABA5EFB9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Windows Server 2019</a:t>
            </a:r>
          </a:p>
          <a:p>
            <a:pPr lvl="1"/>
            <a:r>
              <a:rPr lang="hu-HU" dirty="0"/>
              <a:t>Szolgáltatások:</a:t>
            </a:r>
          </a:p>
          <a:p>
            <a:pPr lvl="2"/>
            <a:r>
              <a:rPr lang="hu-HU" sz="2400" dirty="0" err="1"/>
              <a:t>Active</a:t>
            </a:r>
            <a:r>
              <a:rPr lang="hu-HU" sz="2400" dirty="0"/>
              <a:t> </a:t>
            </a:r>
            <a:r>
              <a:rPr lang="hu-HU" sz="2400" dirty="0" err="1"/>
              <a:t>Directory</a:t>
            </a:r>
            <a:endParaRPr lang="hu-HU" sz="2400" dirty="0"/>
          </a:p>
          <a:p>
            <a:pPr lvl="2"/>
            <a:r>
              <a:rPr lang="hu-HU" sz="2400" dirty="0"/>
              <a:t>DHCP, DNS</a:t>
            </a:r>
          </a:p>
          <a:p>
            <a:pPr lvl="2"/>
            <a:r>
              <a:rPr lang="hu-HU" sz="2400" dirty="0"/>
              <a:t>Fájlmegosztás</a:t>
            </a:r>
          </a:p>
          <a:p>
            <a:pPr lvl="2"/>
            <a:r>
              <a:rPr lang="hu-HU" sz="2400" dirty="0"/>
              <a:t>Biztonsági mentés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F3DD7B-44DD-9C82-11FB-F05DB23A3B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Debian 12.5.0</a:t>
            </a:r>
          </a:p>
          <a:p>
            <a:pPr lvl="1"/>
            <a:r>
              <a:rPr lang="hu-HU" dirty="0"/>
              <a:t>Szolgáltatások: </a:t>
            </a:r>
          </a:p>
          <a:p>
            <a:pPr lvl="2"/>
            <a:r>
              <a:rPr lang="hu-HU" sz="2400" dirty="0"/>
              <a:t>Web, adatbázis, </a:t>
            </a:r>
            <a:r>
              <a:rPr lang="hu-HU" sz="2400" dirty="0" err="1"/>
              <a:t>Cockpit</a:t>
            </a:r>
            <a:endParaRPr lang="hu-HU" sz="2400" dirty="0"/>
          </a:p>
          <a:p>
            <a:pPr lvl="2"/>
            <a:r>
              <a:rPr lang="hu-HU" sz="2400" dirty="0"/>
              <a:t>Log szerver, NTP, FTP, </a:t>
            </a:r>
            <a:r>
              <a:rPr lang="hu-HU" sz="2400" dirty="0" err="1"/>
              <a:t>Radius</a:t>
            </a:r>
            <a:endParaRPr lang="hu-HU" sz="2400" dirty="0"/>
          </a:p>
          <a:p>
            <a:pPr lvl="2"/>
            <a:r>
              <a:rPr lang="hu-HU" sz="2400" dirty="0"/>
              <a:t>Tűzfal, SSH</a:t>
            </a:r>
          </a:p>
          <a:p>
            <a:pPr lvl="1"/>
            <a:endParaRPr lang="hu-H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AFF1FA6-51F4-D262-B2E7-614DA595D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E7355BA3-D0A1-9026-05E4-09BBE0377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b="1" dirty="0" err="1"/>
              <a:t>Bruder</a:t>
            </a:r>
            <a:r>
              <a:rPr lang="hu-HU" b="1" dirty="0"/>
              <a:t> György </a:t>
            </a:r>
            <a:r>
              <a:rPr lang="hu-HU" dirty="0"/>
              <a:t>és </a:t>
            </a:r>
            <a:r>
              <a:rPr lang="hu-HU" b="1" dirty="0"/>
              <a:t>Nagy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1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182</Words>
  <Application>Microsoft Office PowerPoint</Application>
  <PresentationFormat>Szélesvásznú</PresentationFormat>
  <Paragraphs>36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Office-téma</vt:lpstr>
      <vt:lpstr>Vizsgaremek: Helyzetjelentés</vt:lpstr>
      <vt:lpstr>Emlékeztető – A cég</vt:lpstr>
      <vt:lpstr>Mi valósult meg azóta?</vt:lpstr>
      <vt:lpstr>„Új” Problémák</vt:lpstr>
      <vt:lpstr>Szervereink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Vizsgaremek: Helyzetjelentés</dc:title>
  <dc:creator>István Nagy</dc:creator>
  <cp:lastModifiedBy>István Nagy</cp:lastModifiedBy>
  <cp:revision>4</cp:revision>
  <dcterms:created xsi:type="dcterms:W3CDTF">2024-03-01T10:15:47Z</dcterms:created>
  <dcterms:modified xsi:type="dcterms:W3CDTF">2024-03-12T21:49:33Z</dcterms:modified>
</cp:coreProperties>
</file>