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6AC3-D90C-0696-7E46-83C2EFB9B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90F5A-8DA8-6537-F06C-A01CE36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F934B-299C-AA5D-7D00-316ADA10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A847-62CE-B9C5-8F2D-43BA6BD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9E3A-DC65-12E7-898D-3927A2CC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7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C07E-42CD-F959-55E7-7A75B25A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39226-1617-5527-F91C-1AAD5A50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233A-F702-0E8C-96A5-593DFD8B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EBBD-16CF-BDD3-FFDA-1F9C4070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C903-3E71-FAAC-3457-54E766C1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26873-9246-E812-5BF6-CED1294DA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167C3-E79C-93A0-2BA3-07DE34BB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440A-029A-CA29-2E22-8B925C8D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D50A-92B4-ECCD-FFDB-A9643DE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6979-845B-E0F8-5E6C-039545BC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2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5B1C-BA7D-B0A7-A17F-943770E5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6DCD-80AE-F4A3-DEF3-32211155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AFF1-7E35-CB77-1A55-8112FE2D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B11C-DF6F-A575-6088-1521F6DA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7682-360C-8FDA-213F-F8CECC6B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8E7B-992A-890F-ABCF-AFD6D59D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18FC9-7B6C-FF9E-A162-D7C1C2AD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5D9D-27D1-EB18-B8BF-6DA41866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7D1D-EBF0-1FA9-7D2A-B64ED91B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199C-8C67-9D7D-DE7B-61068367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8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5318-EF84-5039-5986-BE437F7A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9E29-EBE8-9447-19A0-9C3F2DEB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8518D-0CA7-B4F1-322A-4B0925B3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12F82-701D-56E8-58D1-9C784315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BAA13-FF7D-9514-E6AA-93397333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B802-B775-DBE0-884A-1953795F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8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BC3C-3A62-A387-68BC-12AEA294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BF657-C1A0-2597-E4EC-8A05C025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7BA84-492A-6132-A811-34AED063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F02C3-025D-4EA2-E530-91F341AB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0A8AF-E4F8-9595-5805-9398EFEA6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61309-8693-E752-6A18-1334D72B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91E3-3651-821B-CF5C-2294F32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59A97-C206-239F-C8C3-8F7847FB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0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564E-3966-43DA-AE46-0BB915C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FCF5D-70CE-C89E-4D26-2C2B0D7F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16D41-40EC-B3E9-EC16-C2FA7F84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50F50-DD44-E96E-2DE2-BA3DD308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60E4E-8D56-8646-D4EE-2FBF56A6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404F5-2548-7D72-614E-56A3B82B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2604-773A-D0DE-BEBA-9468D35F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7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C687-E1FF-4467-1418-D67D4900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075D-E73F-68D5-8036-622DEFE6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C51EA-C862-B5CC-D91D-DAB2370C2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729D-E23A-0855-6309-D475E431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116A3-C210-B859-79CA-4AA487F6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2E3BB-EF46-D637-8DFF-6E192DFF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1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ECF5-0D85-21D6-78FC-3D4D8659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11732-F2FE-58C7-8BE7-2C98FD39E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42663-CA46-1DA7-F9C3-2E7F082EB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6094-9750-56AA-560A-2B3184C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0A1C3-96E0-E12E-668A-9F2B84FB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7911D-3832-E42A-74AA-1D9729F6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536E1-3CFB-6701-3421-4239E854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2597-12F8-B192-C9B8-489B4ADEF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FC4E-2D21-8EC7-CADB-1E3A5669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BF9A-4D7F-DE76-63A2-67813ECA0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783E-3FAA-EFFB-A1EF-3391D188C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5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2083253" y="2276865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INFORMATION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1828798" y="3296132"/>
            <a:ext cx="102978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Public Transport Optimization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dirty="0">
                <a:latin typeface="Bell MT" panose="02020503060305020303" pitchFamily="18" charset="0"/>
              </a:rPr>
              <a:t>Proj</a:t>
            </a:r>
            <a:r>
              <a:rPr lang="en-IN" sz="2000">
                <a:latin typeface="Bell MT" panose="02020503060305020303" pitchFamily="18" charset="0"/>
              </a:rPr>
              <a:t>_224782_Team_6 </a:t>
            </a:r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dirty="0">
                <a:latin typeface="Bell MT" panose="02020503060305020303" pitchFamily="18" charset="0"/>
              </a:rPr>
              <a:t>	CHANDRA KEERTHY S(113321205008)</a:t>
            </a:r>
          </a:p>
          <a:p>
            <a:r>
              <a:rPr lang="en-IN" dirty="0">
                <a:latin typeface="Bell MT" panose="02020503060305020303" pitchFamily="18" charset="0"/>
              </a:rPr>
              <a:t>	JANA B K(113321205019)</a:t>
            </a:r>
          </a:p>
          <a:p>
            <a:r>
              <a:rPr lang="en-IN" dirty="0">
                <a:latin typeface="Bell MT" panose="02020503060305020303" pitchFamily="18" charset="0"/>
              </a:rPr>
              <a:t>	NIRMAL P(113321205032)</a:t>
            </a:r>
          </a:p>
          <a:p>
            <a:r>
              <a:rPr lang="en-IN" dirty="0">
                <a:latin typeface="Bell MT" panose="02020503060305020303" pitchFamily="18" charset="0"/>
              </a:rPr>
              <a:t>	VASANTH R(113321205054)</a:t>
            </a:r>
          </a:p>
        </p:txBody>
      </p:sp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472" y="134938"/>
            <a:ext cx="9818914" cy="567191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Project Definition: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06" y="1569751"/>
            <a:ext cx="11274987" cy="2993464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The project aims to enhance public transport by installing IoT sensors to monitor occupancy and maintenance needs .</a:t>
            </a:r>
            <a:r>
              <a:rPr lang="en-US" sz="2000" dirty="0">
                <a:solidFill>
                  <a:srgbClr val="313131"/>
                </a:solidFill>
                <a:latin typeface="Bell MT" panose="02020503060305020303" pitchFamily="18" charset="0"/>
              </a:rPr>
              <a:t> This system will reduce the waiting time of citizens at road crossings. </a:t>
            </a:r>
          </a:p>
          <a:p>
            <a:pPr algn="l"/>
            <a:endParaRPr lang="en-US" sz="2000" dirty="0">
              <a:solidFill>
                <a:srgbClr val="313131"/>
              </a:solidFill>
              <a:latin typeface="Bell MT" panose="02020503060305020303" pitchFamily="18" charset="0"/>
            </a:endParaRPr>
          </a:p>
          <a:p>
            <a:pPr algn="l"/>
            <a:r>
              <a:rPr lang="en-US" sz="2000" dirty="0">
                <a:solidFill>
                  <a:srgbClr val="313131"/>
                </a:solidFill>
                <a:latin typeface="Bell MT" panose="02020503060305020303" pitchFamily="18" charset="0"/>
              </a:rPr>
              <a:t>It will allow users to monitor the traffic from anywhere in the world . The user can monitor the traffic status from a website and chose the best path to take in order to reach his/her destination. It also aims to provide the citizens with emergency services more quickly by giving the manual control to authorities at traffic control station.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A13E-0E8F-4F38-973F-FC6F0943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425677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Bell MT" panose="02020503060305020303" pitchFamily="18" charset="0"/>
              </a:rPr>
              <a:t>Objectives: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228" y="1480457"/>
            <a:ext cx="8964385" cy="5655129"/>
          </a:xfrm>
        </p:spPr>
        <p:txBody>
          <a:bodyPr/>
          <a:lstStyle/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1. </a:t>
            </a:r>
            <a:r>
              <a:rPr lang="en-IN" dirty="0">
                <a:latin typeface="Bell MT" panose="02020503060305020303" pitchFamily="18" charset="0"/>
              </a:rPr>
              <a:t>Automated Traffic Control</a:t>
            </a:r>
            <a:endParaRPr lang="en-IN" i="0" dirty="0">
              <a:effectLst/>
              <a:latin typeface="Bell MT" panose="02020503060305020303" pitchFamily="18" charset="0"/>
            </a:endParaRP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2. </a:t>
            </a:r>
            <a:r>
              <a:rPr lang="en-IN" dirty="0">
                <a:latin typeface="Bell MT" panose="02020503060305020303" pitchFamily="18" charset="0"/>
              </a:rPr>
              <a:t>Live Traffic Monitoring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3. E</a:t>
            </a:r>
            <a:r>
              <a:rPr lang="en-IN" i="0" dirty="0">
                <a:effectLst/>
                <a:latin typeface="Bell MT" panose="02020503060305020303" pitchFamily="18" charset="0"/>
              </a:rPr>
              <a:t>nhanced Accessibility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4. </a:t>
            </a:r>
            <a:r>
              <a:rPr lang="en-IN" dirty="0">
                <a:latin typeface="Bell MT" panose="02020503060305020303" pitchFamily="18" charset="0"/>
              </a:rPr>
              <a:t>Vehicle Users</a:t>
            </a:r>
            <a:r>
              <a:rPr lang="en-IN" i="0" dirty="0">
                <a:effectLst/>
                <a:latin typeface="Bell MT" panose="02020503060305020303" pitchFamily="18" charset="0"/>
              </a:rPr>
              <a:t> Convenience and Experience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5. Maintenance Efficiency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6</a:t>
            </a:r>
            <a:r>
              <a:rPr lang="en-IN" i="0" dirty="0">
                <a:effectLst/>
                <a:latin typeface="Bell MT" panose="02020503060305020303" pitchFamily="18" charset="0"/>
              </a:rPr>
              <a:t>. Cost Savings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7</a:t>
            </a:r>
            <a:r>
              <a:rPr lang="en-IN" i="0" dirty="0">
                <a:effectLst/>
                <a:latin typeface="Bell MT" panose="02020503060305020303" pitchFamily="18" charset="0"/>
              </a:rPr>
              <a:t>. Safety and Security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8. </a:t>
            </a:r>
            <a:r>
              <a:rPr lang="en-IN" i="0" dirty="0">
                <a:effectLst/>
                <a:latin typeface="Bell MT" panose="02020503060305020303" pitchFamily="18" charset="0"/>
              </a:rPr>
              <a:t>Data Collection and Analytics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37F7-03CF-8F95-602B-3650CAC7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28" y="382135"/>
            <a:ext cx="9144000" cy="641123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IoT Sensor Design: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EE64-AB8B-4270-1196-00BAD700C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014" y="1377043"/>
            <a:ext cx="9192985" cy="3880757"/>
          </a:xfrm>
        </p:spPr>
        <p:txBody>
          <a:bodyPr/>
          <a:lstStyle/>
          <a:p>
            <a:pPr algn="l"/>
            <a:r>
              <a:rPr lang="en-IN" sz="2000" dirty="0">
                <a:latin typeface="Bell MT" panose="02020503060305020303" pitchFamily="18" charset="0"/>
              </a:rPr>
              <a:t>There are several IoT sensors and components that are used in the public transport optimization. Some of them are as follows.</a:t>
            </a:r>
          </a:p>
          <a:p>
            <a:pPr algn="l"/>
            <a:r>
              <a:rPr lang="en-IN" sz="2000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1. </a:t>
            </a:r>
            <a:r>
              <a:rPr lang="en-IN" sz="2000" dirty="0">
                <a:solidFill>
                  <a:srgbClr val="333333"/>
                </a:solidFill>
                <a:latin typeface="Bell MT" panose="02020503060305020303" pitchFamily="18" charset="0"/>
              </a:rPr>
              <a:t>Microcontroller</a:t>
            </a:r>
            <a:endParaRPr lang="en-IN" sz="2000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IN" sz="2000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2. </a:t>
            </a:r>
            <a:r>
              <a:rPr lang="en-IN" sz="2000" dirty="0">
                <a:solidFill>
                  <a:srgbClr val="333333"/>
                </a:solidFill>
                <a:latin typeface="Bell MT" panose="02020503060305020303" pitchFamily="18" charset="0"/>
              </a:rPr>
              <a:t>IR </a:t>
            </a:r>
            <a:r>
              <a:rPr lang="en-IN" sz="2000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Sensor</a:t>
            </a:r>
          </a:p>
          <a:p>
            <a:pPr algn="l"/>
            <a:r>
              <a:rPr lang="en-IN" sz="2000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3. </a:t>
            </a:r>
            <a:r>
              <a:rPr lang="en-IN" sz="2000" dirty="0">
                <a:solidFill>
                  <a:srgbClr val="333333"/>
                </a:solidFill>
                <a:latin typeface="Bell MT" panose="02020503060305020303" pitchFamily="18" charset="0"/>
              </a:rPr>
              <a:t>Server</a:t>
            </a:r>
            <a:endParaRPr lang="en-IN" sz="2000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IN" sz="2000" i="0" dirty="0">
                <a:solidFill>
                  <a:srgbClr val="212121"/>
                </a:solidFill>
                <a:effectLst/>
                <a:latin typeface="Bell MT" panose="02020503060305020303" pitchFamily="18" charset="0"/>
              </a:rPr>
              <a:t>4. User Feedback Machine</a:t>
            </a:r>
            <a:endParaRPr lang="en-IN" sz="2000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IN" sz="2000" i="0" dirty="0">
                <a:solidFill>
                  <a:srgbClr val="212121"/>
                </a:solidFill>
                <a:effectLst/>
                <a:latin typeface="Bell MT" panose="02020503060305020303" pitchFamily="18" charset="0"/>
              </a:rPr>
              <a:t>5. </a:t>
            </a:r>
            <a:r>
              <a:rPr lang="en-IN" sz="2000" dirty="0">
                <a:solidFill>
                  <a:srgbClr val="212121"/>
                </a:solidFill>
                <a:latin typeface="Bell MT" panose="02020503060305020303" pitchFamily="18" charset="0"/>
              </a:rPr>
              <a:t>Traffic lights(LED)</a:t>
            </a:r>
          </a:p>
          <a:p>
            <a:pPr algn="l"/>
            <a:r>
              <a:rPr lang="en-IN" sz="2000" i="0" dirty="0">
                <a:solidFill>
                  <a:srgbClr val="212121"/>
                </a:solidFill>
                <a:effectLst/>
                <a:latin typeface="Bell MT" panose="02020503060305020303" pitchFamily="18" charset="0"/>
              </a:rPr>
              <a:t>6.C</a:t>
            </a:r>
            <a:r>
              <a:rPr lang="en-IN" sz="2000" dirty="0">
                <a:solidFill>
                  <a:srgbClr val="212121"/>
                </a:solidFill>
                <a:latin typeface="Bell MT" panose="02020503060305020303" pitchFamily="18" charset="0"/>
              </a:rPr>
              <a:t>lient server</a:t>
            </a:r>
            <a:endParaRPr lang="en-IN" sz="2000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224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12E4-DD00-11B4-A83E-51FFA3AC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Real-Time Transit Information Platform: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CB5E2F-EA6A-4508-81FE-4C7C5657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Bell MT" panose="02020503060305020303" pitchFamily="18" charset="0"/>
              </a:rPr>
              <a:t>Creating a real-time transit information platform for public transport optimization involves integrating various data sources and providing actionable information to improve traffic flow and public transportation. Here are the key steps: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Data source integration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User friendly interface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Alerts and notification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Route optimization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Data privacy and security</a:t>
            </a:r>
            <a:r>
              <a:rPr lang="en-GB" sz="2400" dirty="0">
                <a:latin typeface="Bell MT" panose="02020503060305020303" pitchFamily="18" charset="0"/>
              </a:rPr>
              <a:t> </a:t>
            </a:r>
            <a:endParaRPr lang="en-US" sz="2400" dirty="0">
              <a:latin typeface="Bell MT" panose="020205030603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27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A44-7666-047D-612D-C86318B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Integration Approach: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2108-DF03-F0DE-298F-37A3FC91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Bell MT" panose="02020503060305020303" pitchFamily="18" charset="0"/>
              </a:rPr>
              <a:t>Integrating various components and systems for public transport optimization requires a well-thought-out approach to ensure seamless data flow and functionality. Here’s a structured approach for integrating systems in </a:t>
            </a:r>
            <a:r>
              <a:rPr lang="en-GB" sz="2400">
                <a:latin typeface="Bell MT" panose="02020503060305020303" pitchFamily="18" charset="0"/>
              </a:rPr>
              <a:t>transport optimization:</a:t>
            </a:r>
            <a:endParaRPr lang="en-GB" sz="2400" dirty="0">
              <a:latin typeface="Bell MT" panose="02020503060305020303" pitchFamily="18" charset="0"/>
            </a:endParaRPr>
          </a:p>
          <a:p>
            <a:r>
              <a:rPr lang="en-GB" sz="2400" b="1" dirty="0">
                <a:latin typeface="Bell MT" panose="02020503060305020303" pitchFamily="18" charset="0"/>
              </a:rPr>
              <a:t>Data standardization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Communication protocols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Middleware and integration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API development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Security and authentication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94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C6B9C-5A9F-4719-89CA-D8C9C325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94" y="2579408"/>
            <a:ext cx="1051560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753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347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Office Theme</vt:lpstr>
      <vt:lpstr>PowerPoint Presentation</vt:lpstr>
      <vt:lpstr>Project Definition:</vt:lpstr>
      <vt:lpstr>Objectives:</vt:lpstr>
      <vt:lpstr>IoT Sensor Design: </vt:lpstr>
      <vt:lpstr>Real-Time Transit Information Platform:</vt:lpstr>
      <vt:lpstr>Integration Approach: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CHANDRA KEERTHY S</cp:lastModifiedBy>
  <cp:revision>8</cp:revision>
  <dcterms:created xsi:type="dcterms:W3CDTF">2023-09-29T07:14:55Z</dcterms:created>
  <dcterms:modified xsi:type="dcterms:W3CDTF">2023-09-30T11:34:22Z</dcterms:modified>
</cp:coreProperties>
</file>