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35BF81-67BF-4E24-BC07-C1E5FEB03F62}" v="71" dt="2020-11-24T12:26:48.220"/>
    <p1510:client id="{F2AF0873-CBEE-434F-82AF-48CCF06E613F}" v="425" dt="2020-11-24T12:42:27.459"/>
    <p1510:client id="{FD82893B-A5B9-4CFB-A134-0A3B27F240B0}" v="410" dt="2020-11-24T12:45:35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опатин Илья" userId="8bb95f0747e2af3b" providerId="Windows Live" clId="Web-{D835BF81-67BF-4E24-BC07-C1E5FEB03F62}"/>
    <pc:docChg chg="modSld">
      <pc:chgData name="Лопатин Илья" userId="8bb95f0747e2af3b" providerId="Windows Live" clId="Web-{D835BF81-67BF-4E24-BC07-C1E5FEB03F62}" dt="2020-11-24T12:26:48.220" v="69" actId="20577"/>
      <pc:docMkLst>
        <pc:docMk/>
      </pc:docMkLst>
      <pc:sldChg chg="addSp delSp modSp mod setBg">
        <pc:chgData name="Лопатин Илья" userId="8bb95f0747e2af3b" providerId="Windows Live" clId="Web-{D835BF81-67BF-4E24-BC07-C1E5FEB03F62}" dt="2020-11-24T12:26:46.657" v="67" actId="20577"/>
        <pc:sldMkLst>
          <pc:docMk/>
          <pc:sldMk cId="1351651579" sldId="256"/>
        </pc:sldMkLst>
        <pc:spChg chg="del">
          <ac:chgData name="Лопатин Илья" userId="8bb95f0747e2af3b" providerId="Windows Live" clId="Web-{D835BF81-67BF-4E24-BC07-C1E5FEB03F62}" dt="2020-11-24T12:18:32.300" v="2"/>
          <ac:spMkLst>
            <pc:docMk/>
            <pc:sldMk cId="1351651579" sldId="256"/>
            <ac:spMk id="2" creationId="{00000000-0000-0000-0000-000000000000}"/>
          </ac:spMkLst>
        </pc:spChg>
        <pc:spChg chg="del">
          <ac:chgData name="Лопатин Илья" userId="8bb95f0747e2af3b" providerId="Windows Live" clId="Web-{D835BF81-67BF-4E24-BC07-C1E5FEB03F62}" dt="2020-11-24T12:18:30.488" v="1"/>
          <ac:spMkLst>
            <pc:docMk/>
            <pc:sldMk cId="1351651579" sldId="256"/>
            <ac:spMk id="3" creationId="{00000000-0000-0000-0000-000000000000}"/>
          </ac:spMkLst>
        </pc:spChg>
        <pc:spChg chg="add del mod">
          <ac:chgData name="Лопатин Илья" userId="8bb95f0747e2af3b" providerId="Windows Live" clId="Web-{D835BF81-67BF-4E24-BC07-C1E5FEB03F62}" dt="2020-11-24T12:20:38.179" v="8"/>
          <ac:spMkLst>
            <pc:docMk/>
            <pc:sldMk cId="1351651579" sldId="256"/>
            <ac:spMk id="4" creationId="{43B81935-145D-4D6B-83B4-80C1EE8CFE80}"/>
          </ac:spMkLst>
        </pc:spChg>
        <pc:spChg chg="add mod">
          <ac:chgData name="Лопатин Илья" userId="8bb95f0747e2af3b" providerId="Windows Live" clId="Web-{D835BF81-67BF-4E24-BC07-C1E5FEB03F62}" dt="2020-11-24T12:26:46.657" v="67" actId="20577"/>
          <ac:spMkLst>
            <pc:docMk/>
            <pc:sldMk cId="1351651579" sldId="256"/>
            <ac:spMk id="6" creationId="{F6B1FC76-0615-4CAC-BD56-6F67AB9B4EE2}"/>
          </ac:spMkLst>
        </pc:spChg>
        <pc:spChg chg="add del">
          <ac:chgData name="Лопатин Илья" userId="8bb95f0747e2af3b" providerId="Windows Live" clId="Web-{D835BF81-67BF-4E24-BC07-C1E5FEB03F62}" dt="2020-11-24T12:25:30.405" v="19"/>
          <ac:spMkLst>
            <pc:docMk/>
            <pc:sldMk cId="1351651579" sldId="256"/>
            <ac:spMk id="7" creationId="{5778A1D9-A55A-4992-81C6-9868100DE871}"/>
          </ac:spMkLst>
        </pc:spChg>
        <pc:spChg chg="add">
          <ac:chgData name="Лопатин Илья" userId="8bb95f0747e2af3b" providerId="Windows Live" clId="Web-{D835BF81-67BF-4E24-BC07-C1E5FEB03F62}" dt="2020-11-24T12:24:02.372" v="12"/>
          <ac:spMkLst>
            <pc:docMk/>
            <pc:sldMk cId="1351651579" sldId="256"/>
            <ac:spMk id="10" creationId="{42A4FC2C-047E-45A5-965D-8E1E3BF09BC6}"/>
          </ac:spMkLst>
        </pc:spChg>
        <pc:picChg chg="add mod">
          <ac:chgData name="Лопатин Илья" userId="8bb95f0747e2af3b" providerId="Windows Live" clId="Web-{D835BF81-67BF-4E24-BC07-C1E5FEB03F62}" dt="2020-11-24T12:24:02.372" v="12"/>
          <ac:picMkLst>
            <pc:docMk/>
            <pc:sldMk cId="1351651579" sldId="256"/>
            <ac:picMk id="5" creationId="{4F4A9979-89CD-42A3-9FF6-AA1AB168CE78}"/>
          </ac:picMkLst>
        </pc:picChg>
      </pc:sldChg>
    </pc:docChg>
  </pc:docChgLst>
  <pc:docChgLst>
    <pc:chgData clId="Web-{D835BF81-67BF-4E24-BC07-C1E5FEB03F62}"/>
    <pc:docChg chg="modSld">
      <pc:chgData name="" userId="" providerId="" clId="Web-{D835BF81-67BF-4E24-BC07-C1E5FEB03F62}" dt="2020-11-24T12:18:26.535" v="1" actId="20577"/>
      <pc:docMkLst>
        <pc:docMk/>
      </pc:docMkLst>
      <pc:sldChg chg="modSp">
        <pc:chgData name="" userId="" providerId="" clId="Web-{D835BF81-67BF-4E24-BC07-C1E5FEB03F62}" dt="2020-11-24T12:18:26.535" v="0" actId="20577"/>
        <pc:sldMkLst>
          <pc:docMk/>
          <pc:sldMk cId="1351651579" sldId="256"/>
        </pc:sldMkLst>
        <pc:spChg chg="mod">
          <ac:chgData name="" userId="" providerId="" clId="Web-{D835BF81-67BF-4E24-BC07-C1E5FEB03F62}" dt="2020-11-24T12:18:26.535" v="0" actId="20577"/>
          <ac:spMkLst>
            <pc:docMk/>
            <pc:sldMk cId="1351651579" sldId="256"/>
            <ac:spMk id="2" creationId="{00000000-0000-0000-0000-000000000000}"/>
          </ac:spMkLst>
        </pc:spChg>
      </pc:sldChg>
    </pc:docChg>
  </pc:docChgLst>
  <pc:docChgLst>
    <pc:chgData name="Лопатин Илья" userId="8bb95f0747e2af3b" providerId="Windows Live" clId="Web-{F2AF0873-CBEE-434F-82AF-48CCF06E613F}"/>
    <pc:docChg chg="addSld modSld">
      <pc:chgData name="Лопатин Илья" userId="8bb95f0747e2af3b" providerId="Windows Live" clId="Web-{F2AF0873-CBEE-434F-82AF-48CCF06E613F}" dt="2020-11-24T12:42:27.459" v="419" actId="20577"/>
      <pc:docMkLst>
        <pc:docMk/>
      </pc:docMkLst>
      <pc:sldChg chg="addSp delSp modSp mod setClrOvrMap">
        <pc:chgData name="Лопатин Илья" userId="8bb95f0747e2af3b" providerId="Windows Live" clId="Web-{F2AF0873-CBEE-434F-82AF-48CCF06E613F}" dt="2020-11-24T12:35:18.480" v="232"/>
        <pc:sldMkLst>
          <pc:docMk/>
          <pc:sldMk cId="1351651579" sldId="256"/>
        </pc:sldMkLst>
        <pc:spChg chg="add mod ord">
          <ac:chgData name="Лопатин Илья" userId="8bb95f0747e2af3b" providerId="Windows Live" clId="Web-{F2AF0873-CBEE-434F-82AF-48CCF06E613F}" dt="2020-11-24T12:35:00.417" v="231"/>
          <ac:spMkLst>
            <pc:docMk/>
            <pc:sldMk cId="1351651579" sldId="256"/>
            <ac:spMk id="2" creationId="{679875AC-E5F5-4752-B6A8-CA1D8C50DBD8}"/>
          </ac:spMkLst>
        </pc:spChg>
        <pc:spChg chg="mod">
          <ac:chgData name="Лопатин Илья" userId="8bb95f0747e2af3b" providerId="Windows Live" clId="Web-{F2AF0873-CBEE-434F-82AF-48CCF06E613F}" dt="2020-11-24T12:35:00.417" v="231"/>
          <ac:spMkLst>
            <pc:docMk/>
            <pc:sldMk cId="1351651579" sldId="256"/>
            <ac:spMk id="6" creationId="{F6B1FC76-0615-4CAC-BD56-6F67AB9B4EE2}"/>
          </ac:spMkLst>
        </pc:spChg>
        <pc:spChg chg="add del">
          <ac:chgData name="Лопатин Илья" userId="8bb95f0747e2af3b" providerId="Windows Live" clId="Web-{F2AF0873-CBEE-434F-82AF-48CCF06E613F}" dt="2020-11-24T12:35:00.417" v="231"/>
          <ac:spMkLst>
            <pc:docMk/>
            <pc:sldMk cId="1351651579" sldId="256"/>
            <ac:spMk id="10" creationId="{42A4FC2C-047E-45A5-965D-8E1E3BF09BC6}"/>
          </ac:spMkLst>
        </pc:spChg>
        <pc:spChg chg="add del">
          <ac:chgData name="Лопатин Илья" userId="8bb95f0747e2af3b" providerId="Windows Live" clId="Web-{F2AF0873-CBEE-434F-82AF-48CCF06E613F}" dt="2020-11-24T12:35:00.417" v="231"/>
          <ac:spMkLst>
            <pc:docMk/>
            <pc:sldMk cId="1351651579" sldId="256"/>
            <ac:spMk id="15" creationId="{BCC55ACC-A2F6-403C-A3A4-D59B3734D45F}"/>
          </ac:spMkLst>
        </pc:spChg>
        <pc:picChg chg="add del mod">
          <ac:chgData name="Лопатин Илья" userId="8bb95f0747e2af3b" providerId="Windows Live" clId="Web-{F2AF0873-CBEE-434F-82AF-48CCF06E613F}" dt="2020-11-24T12:35:18.480" v="232"/>
          <ac:picMkLst>
            <pc:docMk/>
            <pc:sldMk cId="1351651579" sldId="256"/>
            <ac:picMk id="3" creationId="{E8E7B7FC-D091-462D-A4C6-BBBD1308459C}"/>
          </ac:picMkLst>
        </pc:picChg>
        <pc:picChg chg="add del mod">
          <ac:chgData name="Лопатин Илья" userId="8bb95f0747e2af3b" providerId="Windows Live" clId="Web-{F2AF0873-CBEE-434F-82AF-48CCF06E613F}" dt="2020-11-24T12:35:00.417" v="231"/>
          <ac:picMkLst>
            <pc:docMk/>
            <pc:sldMk cId="1351651579" sldId="256"/>
            <ac:picMk id="5" creationId="{4F4A9979-89CD-42A3-9FF6-AA1AB168CE78}"/>
          </ac:picMkLst>
        </pc:picChg>
      </pc:sldChg>
      <pc:sldChg chg="addSp modSp add replId">
        <pc:chgData name="Лопатин Илья" userId="8bb95f0747e2af3b" providerId="Windows Live" clId="Web-{F2AF0873-CBEE-434F-82AF-48CCF06E613F}" dt="2020-11-24T12:32:53.336" v="217" actId="1076"/>
        <pc:sldMkLst>
          <pc:docMk/>
          <pc:sldMk cId="2753806848" sldId="257"/>
        </pc:sldMkLst>
        <pc:spChg chg="add mod">
          <ac:chgData name="Лопатин Илья" userId="8bb95f0747e2af3b" providerId="Windows Live" clId="Web-{F2AF0873-CBEE-434F-82AF-48CCF06E613F}" dt="2020-11-24T12:31:14.897" v="68" actId="20577"/>
          <ac:spMkLst>
            <pc:docMk/>
            <pc:sldMk cId="2753806848" sldId="257"/>
            <ac:spMk id="2" creationId="{FF1AB390-2136-489F-9DF1-0A707FD258DC}"/>
          </ac:spMkLst>
        </pc:spChg>
        <pc:spChg chg="add mod">
          <ac:chgData name="Лопатин Илья" userId="8bb95f0747e2af3b" providerId="Windows Live" clId="Web-{F2AF0873-CBEE-434F-82AF-48CCF06E613F}" dt="2020-11-24T12:32:53.336" v="217" actId="1076"/>
          <ac:spMkLst>
            <pc:docMk/>
            <pc:sldMk cId="2753806848" sldId="257"/>
            <ac:spMk id="3" creationId="{C57B6158-D2D4-458B-8668-4359E6B90703}"/>
          </ac:spMkLst>
        </pc:spChg>
        <pc:spChg chg="mod">
          <ac:chgData name="Лопатин Илья" userId="8bb95f0747e2af3b" providerId="Windows Live" clId="Web-{F2AF0873-CBEE-434F-82AF-48CCF06E613F}" dt="2020-11-24T12:31:01.927" v="66" actId="1076"/>
          <ac:spMkLst>
            <pc:docMk/>
            <pc:sldMk cId="2753806848" sldId="257"/>
            <ac:spMk id="6" creationId="{F6B1FC76-0615-4CAC-BD56-6F67AB9B4EE2}"/>
          </ac:spMkLst>
        </pc:spChg>
      </pc:sldChg>
      <pc:sldChg chg="addSp delSp modSp add replId">
        <pc:chgData name="Лопатин Илья" userId="8bb95f0747e2af3b" providerId="Windows Live" clId="Web-{F2AF0873-CBEE-434F-82AF-48CCF06E613F}" dt="2020-11-24T12:38:09.141" v="374" actId="1076"/>
        <pc:sldMkLst>
          <pc:docMk/>
          <pc:sldMk cId="1351359279" sldId="258"/>
        </pc:sldMkLst>
        <pc:spChg chg="add mod">
          <ac:chgData name="Лопатин Илья" userId="8bb95f0747e2af3b" providerId="Windows Live" clId="Web-{F2AF0873-CBEE-434F-82AF-48CCF06E613F}" dt="2020-11-24T12:38:09.141" v="374" actId="1076"/>
          <ac:spMkLst>
            <pc:docMk/>
            <pc:sldMk cId="1351359279" sldId="258"/>
            <ac:spMk id="3" creationId="{88E8C5ED-F9AD-4699-8CFC-3A8B021E5B69}"/>
          </ac:spMkLst>
        </pc:spChg>
        <pc:spChg chg="mod">
          <ac:chgData name="Лопатин Илья" userId="8bb95f0747e2af3b" providerId="Windows Live" clId="Web-{F2AF0873-CBEE-434F-82AF-48CCF06E613F}" dt="2020-11-24T12:35:42.700" v="281" actId="14100"/>
          <ac:spMkLst>
            <pc:docMk/>
            <pc:sldMk cId="1351359279" sldId="258"/>
            <ac:spMk id="6" creationId="{F6B1FC76-0615-4CAC-BD56-6F67AB9B4EE2}"/>
          </ac:spMkLst>
        </pc:spChg>
        <pc:picChg chg="add del mod">
          <ac:chgData name="Лопатин Илья" userId="8bb95f0747e2af3b" providerId="Windows Live" clId="Web-{F2AF0873-CBEE-434F-82AF-48CCF06E613F}" dt="2020-11-24T12:34:16.838" v="219"/>
          <ac:picMkLst>
            <pc:docMk/>
            <pc:sldMk cId="1351359279" sldId="258"/>
            <ac:picMk id="2" creationId="{37233498-607D-4BDB-92F9-78A16C79F93D}"/>
          </ac:picMkLst>
        </pc:picChg>
      </pc:sldChg>
      <pc:sldChg chg="addSp modSp add replId">
        <pc:chgData name="Лопатин Илья" userId="8bb95f0747e2af3b" providerId="Windows Live" clId="Web-{F2AF0873-CBEE-434F-82AF-48CCF06E613F}" dt="2020-11-24T12:42:27.459" v="418" actId="20577"/>
        <pc:sldMkLst>
          <pc:docMk/>
          <pc:sldMk cId="1144063761" sldId="259"/>
        </pc:sldMkLst>
        <pc:spChg chg="add mod">
          <ac:chgData name="Лопатин Илья" userId="8bb95f0747e2af3b" providerId="Windows Live" clId="Web-{F2AF0873-CBEE-434F-82AF-48CCF06E613F}" dt="2020-11-24T12:42:27.459" v="418" actId="20577"/>
          <ac:spMkLst>
            <pc:docMk/>
            <pc:sldMk cId="1144063761" sldId="259"/>
            <ac:spMk id="2" creationId="{0AAF0D10-8C2C-4B9E-A321-A903B8C875A2}"/>
          </ac:spMkLst>
        </pc:spChg>
        <pc:spChg chg="mod">
          <ac:chgData name="Лопатин Илья" userId="8bb95f0747e2af3b" providerId="Windows Live" clId="Web-{F2AF0873-CBEE-434F-82AF-48CCF06E613F}" dt="2020-11-24T12:38:40.626" v="391" actId="20577"/>
          <ac:spMkLst>
            <pc:docMk/>
            <pc:sldMk cId="1144063761" sldId="259"/>
            <ac:spMk id="6" creationId="{F6B1FC76-0615-4CAC-BD56-6F67AB9B4EE2}"/>
          </ac:spMkLst>
        </pc:spChg>
      </pc:sldChg>
    </pc:docChg>
  </pc:docChgLst>
  <pc:docChgLst>
    <pc:chgData name="Лопатин Илья" userId="8bb95f0747e2af3b" providerId="Windows Live" clId="Web-{FD82893B-A5B9-4CFB-A134-0A3B27F240B0}"/>
    <pc:docChg chg="modSld">
      <pc:chgData name="Лопатин Илья" userId="8bb95f0747e2af3b" providerId="Windows Live" clId="Web-{FD82893B-A5B9-4CFB-A134-0A3B27F240B0}" dt="2020-11-24T12:45:35.561" v="408" actId="20577"/>
      <pc:docMkLst>
        <pc:docMk/>
      </pc:docMkLst>
      <pc:sldChg chg="modSp">
        <pc:chgData name="Лопатин Илья" userId="8bb95f0747e2af3b" providerId="Windows Live" clId="Web-{FD82893B-A5B9-4CFB-A134-0A3B27F240B0}" dt="2020-11-24T12:45:35.561" v="407" actId="20577"/>
        <pc:sldMkLst>
          <pc:docMk/>
          <pc:sldMk cId="1144063761" sldId="259"/>
        </pc:sldMkLst>
        <pc:spChg chg="mod">
          <ac:chgData name="Лопатин Илья" userId="8bb95f0747e2af3b" providerId="Windows Live" clId="Web-{FD82893B-A5B9-4CFB-A134-0A3B27F240B0}" dt="2020-11-24T12:45:35.561" v="407" actId="20577"/>
          <ac:spMkLst>
            <pc:docMk/>
            <pc:sldMk cId="1144063761" sldId="259"/>
            <ac:spMk id="2" creationId="{0AAF0D10-8C2C-4B9E-A321-A903B8C875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F4A9979-89CD-42A3-9FF6-AA1AB168C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1FC76-0615-4CAC-BD56-6F67AB9B4EE2}"/>
              </a:ext>
            </a:extLst>
          </p:cNvPr>
          <p:cNvSpPr txBox="1"/>
          <p:nvPr/>
        </p:nvSpPr>
        <p:spPr>
          <a:xfrm>
            <a:off x="1690777" y="1201947"/>
            <a:ext cx="86379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>
                <a:solidFill>
                  <a:schemeClr val="accent6"/>
                </a:solidFill>
                <a:latin typeface="Comic Sans MS"/>
                <a:cs typeface="Calibri"/>
              </a:rPr>
              <a:t>Еврейский </a:t>
            </a:r>
            <a:r>
              <a:rPr lang="ru-RU" sz="5400" err="1">
                <a:solidFill>
                  <a:schemeClr val="accent6"/>
                </a:solidFill>
                <a:latin typeface="Comic Sans MS"/>
                <a:cs typeface="Calibri"/>
              </a:rPr>
              <a:t>Excel</a:t>
            </a:r>
            <a:endParaRPr lang="ru-RU" sz="5400">
              <a:solidFill>
                <a:schemeClr val="accent6"/>
              </a:solidFill>
              <a:latin typeface="Comic Sans MS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875AC-E5F5-4752-B6A8-CA1D8C50DBD8}"/>
              </a:ext>
            </a:extLst>
          </p:cNvPr>
          <p:cNvSpPr txBox="1"/>
          <p:nvPr/>
        </p:nvSpPr>
        <p:spPr>
          <a:xfrm>
            <a:off x="9368287" y="6464060"/>
            <a:ext cx="33326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FFFFFF"/>
                </a:solidFill>
                <a:cs typeface="Calibri"/>
              </a:rPr>
              <a:t>Лопатин Илья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F4A9979-89CD-42A3-9FF6-AA1AB168C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1FC76-0615-4CAC-BD56-6F67AB9B4EE2}"/>
              </a:ext>
            </a:extLst>
          </p:cNvPr>
          <p:cNvSpPr txBox="1"/>
          <p:nvPr/>
        </p:nvSpPr>
        <p:spPr>
          <a:xfrm>
            <a:off x="2050213" y="1518248"/>
            <a:ext cx="86379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>
                <a:solidFill>
                  <a:schemeClr val="accent6"/>
                </a:solidFill>
                <a:latin typeface="Comic Sans MS"/>
                <a:cs typeface="Calibri"/>
              </a:rPr>
              <a:t>Еврейский </a:t>
            </a:r>
            <a:r>
              <a:rPr lang="ru-RU" sz="5400" err="1">
                <a:solidFill>
                  <a:schemeClr val="accent6"/>
                </a:solidFill>
                <a:latin typeface="Comic Sans MS"/>
                <a:cs typeface="Calibri"/>
              </a:rPr>
              <a:t>Excel</a:t>
            </a:r>
            <a:endParaRPr lang="ru-RU" sz="5400">
              <a:solidFill>
                <a:schemeClr val="accent6"/>
              </a:solidFill>
              <a:latin typeface="Comic Sans MS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AB390-2136-489F-9DF1-0A707FD258D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B6158-D2D4-458B-8668-4359E6B90703}"/>
              </a:ext>
            </a:extLst>
          </p:cNvPr>
          <p:cNvSpPr txBox="1"/>
          <p:nvPr/>
        </p:nvSpPr>
        <p:spPr>
          <a:xfrm>
            <a:off x="1100407" y="2725048"/>
            <a:ext cx="794780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solidFill>
                  <a:schemeClr val="bg1"/>
                </a:solidFill>
                <a:cs typeface="Calibri"/>
              </a:rPr>
              <a:t>      Мой проект - программа для создания таблиц в формате </a:t>
            </a:r>
            <a:r>
              <a:rPr lang="ru-RU" sz="2800" err="1">
                <a:solidFill>
                  <a:schemeClr val="bg1"/>
                </a:solidFill>
                <a:cs typeface="Calibri"/>
              </a:rPr>
              <a:t>csv</a:t>
            </a:r>
            <a:r>
              <a:rPr lang="ru-RU" sz="2800">
                <a:solidFill>
                  <a:schemeClr val="bg1"/>
                </a:solidFill>
                <a:cs typeface="Calibri"/>
              </a:rPr>
              <a:t>(аналог </a:t>
            </a:r>
            <a:r>
              <a:rPr lang="ru-RU" sz="2800" err="1">
                <a:solidFill>
                  <a:schemeClr val="bg1"/>
                </a:solidFill>
                <a:cs typeface="Calibri"/>
              </a:rPr>
              <a:t>excel</a:t>
            </a:r>
            <a:r>
              <a:rPr lang="ru-RU" sz="2800">
                <a:solidFill>
                  <a:schemeClr val="bg1"/>
                </a:solidFill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5380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F4A9979-89CD-42A3-9FF6-AA1AB168C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1FC76-0615-4CAC-BD56-6F67AB9B4EE2}"/>
              </a:ext>
            </a:extLst>
          </p:cNvPr>
          <p:cNvSpPr txBox="1"/>
          <p:nvPr/>
        </p:nvSpPr>
        <p:spPr>
          <a:xfrm>
            <a:off x="856891" y="986287"/>
            <a:ext cx="98168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>
                <a:solidFill>
                  <a:schemeClr val="accent6"/>
                </a:solidFill>
                <a:latin typeface="Comic Sans MS"/>
                <a:cs typeface="Calibri"/>
              </a:rPr>
              <a:t>Используемые библиотеки:</a:t>
            </a:r>
            <a:endParaRPr lang="ru-RU">
              <a:solidFill>
                <a:schemeClr val="accent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8C5ED-F9AD-4699-8CFC-3A8B021E5B69}"/>
              </a:ext>
            </a:extLst>
          </p:cNvPr>
          <p:cNvSpPr txBox="1"/>
          <p:nvPr/>
        </p:nvSpPr>
        <p:spPr>
          <a:xfrm>
            <a:off x="713117" y="2510288"/>
            <a:ext cx="92992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solidFill>
                  <a:schemeClr val="bg1"/>
                </a:solidFill>
                <a:cs typeface="Calibri"/>
              </a:rPr>
              <a:t>     Основой для программы является библиотека </a:t>
            </a:r>
            <a:r>
              <a:rPr lang="ru-RU" sz="2800" err="1">
                <a:solidFill>
                  <a:schemeClr val="bg1"/>
                </a:solidFill>
                <a:cs typeface="Calibri"/>
              </a:rPr>
              <a:t>PyQt</a:t>
            </a:r>
          </a:p>
        </p:txBody>
      </p:sp>
    </p:spTree>
    <p:extLst>
      <p:ext uri="{BB962C8B-B14F-4D97-AF65-F5344CB8AC3E}">
        <p14:creationId xmlns:p14="http://schemas.microsoft.com/office/powerpoint/2010/main" val="135135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4F4A9979-89CD-42A3-9FF6-AA1AB168C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B1FC76-0615-4CAC-BD56-6F67AB9B4EE2}"/>
              </a:ext>
            </a:extLst>
          </p:cNvPr>
          <p:cNvSpPr txBox="1"/>
          <p:nvPr/>
        </p:nvSpPr>
        <p:spPr>
          <a:xfrm>
            <a:off x="856891" y="986287"/>
            <a:ext cx="863791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>
                <a:solidFill>
                  <a:schemeClr val="accent6"/>
                </a:solidFill>
                <a:latin typeface="Comic Sans MS"/>
                <a:cs typeface="Calibri"/>
              </a:rPr>
              <a:t>Заключение:</a:t>
            </a:r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F0D10-8C2C-4B9E-A321-A903B8C875A2}"/>
              </a:ext>
            </a:extLst>
          </p:cNvPr>
          <p:cNvSpPr txBox="1"/>
          <p:nvPr/>
        </p:nvSpPr>
        <p:spPr>
          <a:xfrm>
            <a:off x="1043797" y="2409646"/>
            <a:ext cx="1013316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solidFill>
                  <a:schemeClr val="bg1"/>
                </a:solidFill>
                <a:cs typeface="Calibri"/>
              </a:rPr>
              <a:t>     Для улучшения программы можно расширить функционал формул(</a:t>
            </a:r>
            <a:r>
              <a:rPr lang="ru-RU" sz="2800" err="1">
                <a:solidFill>
                  <a:schemeClr val="bg1"/>
                </a:solidFill>
                <a:cs typeface="Calibri"/>
              </a:rPr>
              <a:t>н.п</a:t>
            </a:r>
            <a:r>
              <a:rPr lang="ru-RU" sz="2800">
                <a:solidFill>
                  <a:schemeClr val="bg1"/>
                </a:solidFill>
                <a:cs typeface="Calibri"/>
              </a:rPr>
              <a:t>. добавить возможность выводить длину текста в строке таблицы </a:t>
            </a:r>
            <a:r>
              <a:rPr lang="ru-RU" sz="2800" err="1">
                <a:solidFill>
                  <a:schemeClr val="bg1"/>
                </a:solidFill>
                <a:cs typeface="Calibri"/>
              </a:rPr>
              <a:t>len</a:t>
            </a:r>
            <a:r>
              <a:rPr lang="ru-RU" sz="2800">
                <a:solidFill>
                  <a:schemeClr val="bg1"/>
                </a:solidFill>
                <a:cs typeface="Calibri"/>
              </a:rPr>
              <a:t>({номер строки, номер столбца}))</a:t>
            </a:r>
          </a:p>
        </p:txBody>
      </p:sp>
    </p:spTree>
    <p:extLst>
      <p:ext uri="{BB962C8B-B14F-4D97-AF65-F5344CB8AC3E}">
        <p14:creationId xmlns:p14="http://schemas.microsoft.com/office/powerpoint/2010/main" val="1144063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revision>1</cp:revision>
  <dcterms:created xsi:type="dcterms:W3CDTF">2020-11-24T12:18:12Z</dcterms:created>
  <dcterms:modified xsi:type="dcterms:W3CDTF">2020-11-24T12:46:06Z</dcterms:modified>
</cp:coreProperties>
</file>