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Clear Sans Regular" charset="1" panose="020B0503030202020304"/>
      <p:regular r:id="rId14"/>
    </p:embeddedFont>
    <p:embeddedFont>
      <p:font typeface="Clear Sans Regular Bold" charset="1" panose="020B0603030202020304"/>
      <p:regular r:id="rId15"/>
    </p:embeddedFont>
    <p:embeddedFont>
      <p:font typeface="Clear Sans Regular Italics" charset="1" panose="020B0503030202090304"/>
      <p:regular r:id="rId16"/>
    </p:embeddedFont>
    <p:embeddedFont>
      <p:font typeface="Clear Sans Regular Bold Italics" charset="1" panose="020B06030302020903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142210">
            <a:off x="13955596" y="-2306868"/>
            <a:ext cx="8028719" cy="66711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785107"/>
            <a:ext cx="14381689" cy="2777152"/>
            <a:chOff x="0" y="0"/>
            <a:chExt cx="19175586" cy="37028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78795"/>
              <a:ext cx="19175586" cy="2132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000"/>
                </a:lnSpc>
              </a:pPr>
              <a:r>
                <a:rPr lang="en-US" sz="10000">
                  <a:solidFill>
                    <a:srgbClr val="FFFFFF"/>
                  </a:solidFill>
                  <a:latin typeface="HK Grotesk Light"/>
                </a:rPr>
                <a:t> "ДА"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4537536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FFFFF"/>
                  </a:solidFill>
                  <a:latin typeface="Clear Sans Regular Bold"/>
                </a:rPr>
                <a:t>ТЕЛЕГРАМ БОТ НА ЯЗЫКЕ ПРОГРАММИРОВАНИЯ PYTHON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88596" y="7449663"/>
            <a:ext cx="8028719" cy="667113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356148" y="8256270"/>
            <a:ext cx="10903152" cy="100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94"/>
              </a:lnSpc>
            </a:pPr>
            <a:r>
              <a:rPr lang="en-US" sz="2925">
                <a:solidFill>
                  <a:srgbClr val="FFFFFF"/>
                </a:solidFill>
                <a:latin typeface="Clear Sans Regular"/>
              </a:rPr>
              <a:t>Мануковская Дарья</a:t>
            </a:r>
          </a:p>
          <a:p>
            <a:pPr algn="r">
              <a:lnSpc>
                <a:spcPts val="4094"/>
              </a:lnSpc>
            </a:pPr>
            <a:r>
              <a:rPr lang="en-US" sz="2924">
                <a:solidFill>
                  <a:srgbClr val="FFFFFF"/>
                </a:solidFill>
                <a:latin typeface="Clear Sans Regular"/>
              </a:rPr>
              <a:t>Мусакин Василий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17984"/>
            <a:ext cx="6254602" cy="4051031"/>
            <a:chOff x="0" y="0"/>
            <a:chExt cx="8339469" cy="54013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833946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Clear Sans Regular Bold"/>
                </a:rPr>
                <a:t>Идея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39143"/>
              <a:ext cx="7113099" cy="3269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Clear Sans Regular"/>
                </a:rPr>
                <a:t>Часто в течении дня есть время, когда нечем заняться. 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</a:rPr>
                <a:t>Проблема решается многими споосбами. 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</a:rPr>
                <a:t>Один из них - поиграть в игры, на пример города, крестики-нолики или даже лабиринт.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</a:rPr>
                <a:t>Для этого мы создали бота в теллеграме.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83302" y="1143281"/>
            <a:ext cx="2668873" cy="221759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90975" y="1277352"/>
            <a:ext cx="2183700" cy="194944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16130" y="6009706"/>
            <a:ext cx="1482540" cy="324859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5501" y="1201927"/>
            <a:ext cx="2803799" cy="210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94680" y="3999891"/>
            <a:ext cx="2998326" cy="228721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9258" y="4043482"/>
            <a:ext cx="1676285" cy="167933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87167" y="7074600"/>
            <a:ext cx="2183700" cy="2183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46096" y="7365752"/>
            <a:ext cx="2995808" cy="160139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8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99066" y="4202987"/>
            <a:ext cx="2673292" cy="1881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02473"/>
            <a:ext cx="7893642" cy="2403163"/>
            <a:chOff x="0" y="0"/>
            <a:chExt cx="10524856" cy="32042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524856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222A9B"/>
                  </a:solidFill>
                  <a:latin typeface="Clear Sans Regular Bold"/>
                </a:rPr>
                <a:t>Реализация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66154"/>
              <a:ext cx="8615540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343434"/>
                  </a:solidFill>
                  <a:latin typeface="Clear Sans Regular"/>
                </a:rPr>
                <a:t>бот написан на библиотеке python-telegram-bot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50097" y="2046288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Бот с играми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50097" y="2659244"/>
            <a:ext cx="6810972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Пока доступны только 3(2): города, крестики-нолики, лабиринт (нет)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0097" y="3729400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Есть возможность посмотреть рейтинг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50097" y="4570957"/>
            <a:ext cx="7309203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Используется стороннее API - Yandex.Maps API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0097" y="5412513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В каждой игре есть работа с изображением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50097" y="6025470"/>
            <a:ext cx="7654181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Информация о пользователе и рейтинг храниться в базе данных, таблицы связаны orm-моделью.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50097" y="7095626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Есть хостинг (?)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50097" y="7937183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Работа с контекстом пользователя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22342" y="2129473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22342" y="2971029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22342" y="3812585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22342" y="4654142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22342" y="5495698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22342" y="6337255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22342" y="7178811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22342" y="8020368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08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3015" y="2097390"/>
            <a:ext cx="1217277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222A9B"/>
                </a:solidFill>
                <a:latin typeface="Clear Sans Regular"/>
              </a:rPr>
              <a:t>Доступные команды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32683" y="-774656"/>
            <a:ext cx="8307453" cy="633719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054247" y="4172243"/>
            <a:ext cx="12205053" cy="3846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Clear Sans Regular"/>
              </a:rPr>
              <a:t> /start включить бота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/menu открыть меню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/rating посмотреть рейтинг (all, maze, xo, cities)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/xo играть в крестики-нолики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/cities играть в города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/maze играть в лабиринт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/end_play закончить досрочно игру</a:t>
            </a:r>
          </a:p>
          <a:p>
            <a:pPr marL="586599" indent="-293300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Clear Sans Regular"/>
              </a:rPr>
              <a:t> </a:t>
            </a:r>
            <a:r>
              <a:rPr lang="en-US" sz="2716">
                <a:solidFill>
                  <a:srgbClr val="343434"/>
                </a:solidFill>
                <a:latin typeface="Arimo"/>
              </a:rPr>
              <a:t>/stop выключить бота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7841">
            <a:off x="-3376883" y="5814761"/>
            <a:ext cx="8307453" cy="6337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60153"/>
            <a:ext cx="4971501" cy="2661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05"/>
              </a:lnSpc>
            </a:pPr>
            <a:r>
              <a:rPr lang="en-US" sz="5075">
                <a:solidFill>
                  <a:srgbClr val="FFFFFF"/>
                </a:solidFill>
                <a:latin typeface="Clear Sans Regular"/>
              </a:rPr>
              <a:t>Трудности, возникшие при написании кода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05700" y="3234582"/>
            <a:ext cx="4276599" cy="381783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265405" y="4282757"/>
            <a:ext cx="4993895" cy="169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6402" indent="-213201" lvl="1">
              <a:lnSpc>
                <a:spcPts val="2764"/>
              </a:lnSpc>
              <a:buFont typeface="Arial"/>
              <a:buChar char="•"/>
            </a:pPr>
            <a:r>
              <a:rPr lang="en-US" sz="1974">
                <a:solidFill>
                  <a:srgbClr val="FFFFFF"/>
                </a:solidFill>
                <a:latin typeface="Clear Sans Regular"/>
              </a:rPr>
              <a:t>Подключение хостинга.</a:t>
            </a:r>
          </a:p>
          <a:p>
            <a:pPr marL="426402" indent="-213201" lvl="1">
              <a:lnSpc>
                <a:spcPts val="2764"/>
              </a:lnSpc>
              <a:buFont typeface="Arial"/>
              <a:buChar char="•"/>
            </a:pPr>
            <a:r>
              <a:rPr lang="en-US" sz="1974">
                <a:solidFill>
                  <a:srgbClr val="FFFFFF"/>
                </a:solidFill>
                <a:latin typeface="Clear Sans Regular"/>
              </a:rPr>
              <a:t>Работа в команде.</a:t>
            </a:r>
          </a:p>
          <a:p>
            <a:pPr marL="426402" indent="-213201" lvl="1">
              <a:lnSpc>
                <a:spcPts val="2764"/>
              </a:lnSpc>
              <a:buFont typeface="Arial"/>
              <a:buChar char="•"/>
            </a:pPr>
            <a:r>
              <a:rPr lang="en-US" sz="1974">
                <a:solidFill>
                  <a:srgbClr val="FFFFFF"/>
                </a:solidFill>
                <a:latin typeface="Clear Sans Regular"/>
              </a:rPr>
              <a:t>Активация команд только при определенных условиях.</a:t>
            </a:r>
          </a:p>
          <a:p>
            <a:pPr marL="426402" indent="-213201" lvl="1">
              <a:lnSpc>
                <a:spcPts val="2765"/>
              </a:lnSpc>
              <a:buFont typeface="Arial"/>
              <a:buChar char="•"/>
            </a:pPr>
            <a:r>
              <a:rPr lang="en-US" sz="1975">
                <a:solidFill>
                  <a:srgbClr val="FFFFFF"/>
                </a:solidFill>
                <a:latin typeface="Clear Sans Regular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79885" y="0"/>
            <a:ext cx="5781358" cy="1266831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743200" y="2908752"/>
            <a:ext cx="8678782" cy="4469496"/>
            <a:chOff x="0" y="0"/>
            <a:chExt cx="11571709" cy="595932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57170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222A9B"/>
                  </a:solidFill>
                  <a:latin typeface="Clear Sans Regular Bold"/>
                </a:rPr>
                <a:t>Итог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48855"/>
              <a:ext cx="11571709" cy="4217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Clear Sans Regular"/>
                </a:rPr>
                <a:t>Реализовали бота по нынешним знаниям.</a:t>
              </a:r>
              <a:r>
                <a:rPr lang="en-US" sz="2600">
                  <a:solidFill>
                    <a:srgbClr val="343434"/>
                  </a:solidFill>
                  <a:latin typeface="Arimo"/>
                </a:rPr>
                <a:t> </a:t>
              </a:r>
            </a:p>
            <a:p>
              <a:pPr>
                <a:lnSpc>
                  <a:spcPts val="3640"/>
                </a:lnSpc>
              </a:pP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Arimo"/>
                </a:rPr>
                <a:t>Возможно в будущем доработать косметические мелочи, добавить новые игры (доработать лабиринт). Так же в дальнейшем можно расширить функционал бота.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Clear Sans Regular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86369" y="1883166"/>
            <a:ext cx="6520668" cy="652066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50884" y="4676775"/>
            <a:ext cx="1259163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Clear Sans Regular Bold"/>
              </a:rPr>
              <a:t>Спасибо за внимание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DAE-y28OOFc</dc:identifier>
  <dcterms:modified xsi:type="dcterms:W3CDTF">2011-08-01T06:04:30Z</dcterms:modified>
  <cp:revision>1</cp:revision>
  <dc:title>да</dc:title>
</cp:coreProperties>
</file>