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6" r:id="rId2"/>
    <p:sldId id="404" r:id="rId3"/>
    <p:sldId id="550" r:id="rId4"/>
    <p:sldId id="556" r:id="rId5"/>
    <p:sldId id="552" r:id="rId6"/>
    <p:sldId id="572" r:id="rId7"/>
    <p:sldId id="573" r:id="rId8"/>
    <p:sldId id="599" r:id="rId9"/>
    <p:sldId id="604" r:id="rId10"/>
    <p:sldId id="600" r:id="rId11"/>
    <p:sldId id="554" r:id="rId12"/>
    <p:sldId id="602" r:id="rId13"/>
    <p:sldId id="605" r:id="rId14"/>
    <p:sldId id="607" r:id="rId15"/>
    <p:sldId id="606" r:id="rId16"/>
    <p:sldId id="608" r:id="rId17"/>
    <p:sldId id="609" r:id="rId18"/>
    <p:sldId id="611" r:id="rId19"/>
    <p:sldId id="486" r:id="rId20"/>
    <p:sldId id="487" r:id="rId21"/>
    <p:sldId id="488" r:id="rId22"/>
    <p:sldId id="489" r:id="rId23"/>
    <p:sldId id="474" r:id="rId24"/>
    <p:sldId id="475" r:id="rId25"/>
    <p:sldId id="476" r:id="rId26"/>
    <p:sldId id="482" r:id="rId27"/>
    <p:sldId id="477" r:id="rId28"/>
    <p:sldId id="484" r:id="rId29"/>
    <p:sldId id="485" r:id="rId30"/>
    <p:sldId id="478" r:id="rId31"/>
    <p:sldId id="479" r:id="rId32"/>
    <p:sldId id="481" r:id="rId33"/>
    <p:sldId id="494" r:id="rId34"/>
    <p:sldId id="480" r:id="rId35"/>
    <p:sldId id="483" r:id="rId36"/>
    <p:sldId id="491" r:id="rId37"/>
    <p:sldId id="42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30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2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22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021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3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177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13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5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90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15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9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905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274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81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74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624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387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538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767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87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551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555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873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852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4041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049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41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13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0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3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89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Грамматики.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выражения.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некоторые грамматики очень сложны, чтобы их просто так описать в виде четких правил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Выделяется 4-ре базовых классов грамматик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Неограниченные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Контекстно-зависимые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Контекстно-свободные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Регулярные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Окей, 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Надо понять, что грамматика – это своего рода «метаязык»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сложные классы грамматик предоставляют более богатые языки для описания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 их сложнее реализовать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программирование наиболее популярные классы грамматик – это регулярные и контекстно-свободные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Контекстно-свободные грамматики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Разбитие грамматики на отдельные части (продукции)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сложные части могут строиться из более простых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поддержка рекурсии на правилах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Языки описанные контекстно-свободной грамматикой распознаются КА со стековой памятью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БНФ грамматика для вещественного числа (контекстно-свободная)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10A9EB-0CB6-F4BA-EADE-3F3AAD1C2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016" y="2743200"/>
            <a:ext cx="5132407" cy="23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грамматики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Самые примитивные грамматики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Порождают только один символ на каждом шаге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Языки описанные такой грамматикой распознаются обычным 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выражения описываются регулярной грамматикой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Окей, снова 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Сейчас разберемся на практике и станет все понятно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пока запомните, что синтаксис большинства ЯП не описать регулярной грамматикой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Хотя языки Ассемблера могут быть исключением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большинство ЯП описываются контекстно-свободной грамматикой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сложные грамматики могут использоваться для описания «человеческих» языков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Человеческое лицо, человек, мультфильм, улыбка&#10;&#10;Автоматически созданное описание">
            <a:extLst>
              <a:ext uri="{FF2B5EF4-FFF2-40B4-BE49-F238E27FC236}">
                <a16:creationId xmlns:a16="http://schemas.microsoft.com/office/drawing/2014/main" id="{4D3250AE-1D42-8345-9BB9-1863B2AF0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44" y="1269997"/>
            <a:ext cx="4768755" cy="39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выражения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Класс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свой литерал с помощью символов 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класса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множество методов, которые принимают регулярные выражения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класса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тоже есть свои методы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Скомпилировать регулярное выражение можно с разными флагами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28183"/>
            <a:ext cx="4620584" cy="200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поиск в строке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подстроки по регулярному выражению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RegExp.prototype.exec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String.prototype.search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String.prototype.match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String.prototype.matchAll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и замена подстроки по регулярному выражению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String.prototype.replace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String.prototype.replaceAll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String.prototype.split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Проверка на соответствие шаблону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RegExp.prototype.test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Начнем с простого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описать несколько подстрок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символ альтернации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Андрей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Даша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Степан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Порядок имеет значение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Альтернация внутри подстроки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специальные символы группировки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Ру(ка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кав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Тоже самое, что и Рука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Рукав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совмещать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Ру(ка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кав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Штаны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Набор символов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мы не знаем точно символ, который ищем, то можно указать множество его значений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специальные символы для такого множества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абв123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Один символ может быть а, б, в, 1, 2 или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несколько подряд или как часть подстроки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[B|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ага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Набор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исключающих символов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Обычный набор говорит из каких символов может состоять один конкретный символ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задать из каких символов он не может состоять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специальный символ отрицания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[^0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123456789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Любые символы кроме арабских цифр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Диапазон символов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Внутри набора символов можно использовать диапазон из Юникода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[a-zA-Z0-9]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[^a-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[😀-😂]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Любые диапазоны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Нюансы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яё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пецсимволы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удобства для ряда символов введем псевдонимы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\n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перевод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\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возврат каретки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\t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табуляция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Символьные классы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популярных наборов есть специальный сахар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[a-zA-Z0-9_]         =         \w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[^a-zA-Z0-9_]        =        \W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[0-9]                       =        \d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[^0-9]                     =         \D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 \n\r\t]                 =         \s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[^ \n\r\t]               =         \S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[^\n]                      =          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\b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«граница» латинского слова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\p{}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«набор» юникода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в строке – это не просто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мы ищем не «один» символ, а последовательность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Наивные алгоритмы не эффективны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Часто нам нужно искать не конкретную подстроку, а строку похожую на некоторый «шаблон»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есть такая строка «Тема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покупка лицензии. Дата: 21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.10.2019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нам надо извлечь слова после «Тема:» и «Дата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 спецсимволов как обычные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сделать любой спецсимвол обычным, просто добавим перед ним \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экранирование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ага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\|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аба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\)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\ можно тоже экранировать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\\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Внутри набора символов главное экранировать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 \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[[\]()|\-\\]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Якорные ссылки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сказать что символ должен быть в начале или конце строки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специальные символы для обозначения начала и конца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- начало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$ -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Привет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Привет и пока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$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Квантификаторы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Использовать одинаковые наборы символов подряд неудобно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специальные символы, показывающие количество повторений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]{4}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]{2,3}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]{4,}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про квантификаторы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Квантификаторы можно применить к любому символу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группе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Дополнительные квантификаторы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ряда популярных квантификаторов есть «сахар»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]{0,}       =        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]{1,}       =        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]+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]{0,1}     =        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а-я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Жадность квантификаторов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Квантификаторы *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пытаются найти подстроку с максимальным включением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[a-z ]+end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Begin end </a:t>
            </a:r>
            <a:r>
              <a:rPr lang="en-US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endParaRPr lang="ru-RU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специальный символ, чтобы найти минимальную подстроку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[a-z ]+?end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Begin end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Извлечение фрагментов подстроки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извлечь не только найденную подстроку, но и какой то её фрагмент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этого просто возьмите нужную часть регулярного выражения в круглые скобки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Каждой такой группе ставится индекс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Методы замены и поиска предоставляют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получения групп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68398"/>
            <a:ext cx="6293927" cy="1721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описать такой запрос на поиск?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нужен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DSL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DSL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– это такой язык, который заточен на решение конкретной задачи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SQL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Такой язык учитывает нюансы предметной области и предоставляет наиболее удобный для неё инструментарий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задач поиска/замены/сопоставления строк тоже есть свой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DSL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выражения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выражения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DSL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который нам описать грамматику текста используя регулярные правила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строки вида «№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123456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«№ 642» можно описать грамматикой «№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\d+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специальный символ означающий арабскую цифру от 0 до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+ квантификатор, означающий, что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таких цифр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быть от 1 до бесконечности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98" y="2568398"/>
            <a:ext cx="3884729" cy="1721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при чем тут грамматики?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язык?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Язык определяется алфавитом букв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 букв согласно правилам языка образуются слова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 слов согласно правилам языка могут выстраиваться предложения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Грамматика – это формализованное описание языка и его правил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любой язык задается грамматикой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98" y="2064244"/>
            <a:ext cx="3884729" cy="23950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у каждого языка есть своя грамматика?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4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1086</Words>
  <Application>Microsoft Office PowerPoint</Application>
  <PresentationFormat>Широкоэкранный</PresentationFormat>
  <Paragraphs>200</Paragraphs>
  <Slides>37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про поиск в строке</vt:lpstr>
      <vt:lpstr>Поиск в строке – это не просто</vt:lpstr>
      <vt:lpstr>Но как описать такой запрос на поиск?</vt:lpstr>
      <vt:lpstr>Нам нужен DSL</vt:lpstr>
      <vt:lpstr>Регулярные выражения</vt:lpstr>
      <vt:lpstr>А при чем тут грамматики?</vt:lpstr>
      <vt:lpstr>Что такое язык?</vt:lpstr>
      <vt:lpstr>Получается у каждого языка есть своя грамматика?</vt:lpstr>
      <vt:lpstr>Да</vt:lpstr>
      <vt:lpstr>Презентация PowerPoint</vt:lpstr>
      <vt:lpstr>Окей, выдыхаем</vt:lpstr>
      <vt:lpstr>Контекстно-свободные грамматики</vt:lpstr>
      <vt:lpstr>БНФ грамматика для вещественного числа (контекстно-свободная)</vt:lpstr>
      <vt:lpstr>Регулярные грамматики</vt:lpstr>
      <vt:lpstr>Презентация PowerPoint</vt:lpstr>
      <vt:lpstr>Окей, снова выдыхаем</vt:lpstr>
      <vt:lpstr>Презентация PowerPoint</vt:lpstr>
      <vt:lpstr>Регулярные выражения в JS</vt:lpstr>
      <vt:lpstr>Поиск подстроки по регулярному выражению в JS</vt:lpstr>
      <vt:lpstr>Поиск и замена подстроки по регулярному выражению в JS</vt:lpstr>
      <vt:lpstr>Проверка на соответствие шаблону</vt:lpstr>
      <vt:lpstr>Начнем с простого</vt:lpstr>
      <vt:lpstr>Альтернация внутри подстроки</vt:lpstr>
      <vt:lpstr>Набор символов</vt:lpstr>
      <vt:lpstr>Набор исключающих символов</vt:lpstr>
      <vt:lpstr>Диапазон символов</vt:lpstr>
      <vt:lpstr>Cпецсимволы</vt:lpstr>
      <vt:lpstr>Символьные классы</vt:lpstr>
      <vt:lpstr>Использование спецсимволов как обычные</vt:lpstr>
      <vt:lpstr>Якорные ссылки</vt:lpstr>
      <vt:lpstr>Квантификаторы</vt:lpstr>
      <vt:lpstr>Еще про квантификаторы</vt:lpstr>
      <vt:lpstr>Дополнительные квантификаторы</vt:lpstr>
      <vt:lpstr>Жадность квантификаторов</vt:lpstr>
      <vt:lpstr>Извлечение фрагментов подстроки 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1206</cp:revision>
  <dcterms:created xsi:type="dcterms:W3CDTF">2020-11-08T08:53:50Z</dcterms:created>
  <dcterms:modified xsi:type="dcterms:W3CDTF">2024-05-13T11:33:14Z</dcterms:modified>
</cp:coreProperties>
</file>