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8" r:id="rId3"/>
    <p:sldId id="259" r:id="rId4"/>
    <p:sldId id="265" r:id="rId5"/>
    <p:sldId id="267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7F18E67E-B036-4E8A-B01B-D905549764D9}">
          <p14:sldIdLst>
            <p14:sldId id="262"/>
            <p14:sldId id="258"/>
            <p14:sldId id="259"/>
            <p14:sldId id="265"/>
            <p14:sldId id="267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28.11.2022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4DAEB3-2211-4CA3-9D23-0143FCF3926F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645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1965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14572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1495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80620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527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2E9B35-0826-45CC-9C2C-707B22DFAA83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07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C0063D-EDF2-4190-A726-B9B651F864E7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279E9-B6DA-4AB3-A7CE-B748E56BEA6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F7452-61A3-4CDC-ACAB-74E5B4A7EF57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FD9FC9-5FD1-4E3B-B719-212F55599717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4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3">
            <a:extLst>
              <a:ext uri="{FF2B5EF4-FFF2-40B4-BE49-F238E27FC236}">
                <a16:creationId xmlns:a16="http://schemas.microsoft.com/office/drawing/2014/main" id="{A1188DA3-DFD2-4289-9EA1-185BDDF795F5}"/>
              </a:ext>
            </a:extLst>
          </p:cNvPr>
          <p:cNvSpPr txBox="1">
            <a:spLocks/>
          </p:cNvSpPr>
          <p:nvPr/>
        </p:nvSpPr>
        <p:spPr>
          <a:xfrm>
            <a:off x="616744" y="2619078"/>
            <a:ext cx="10958512" cy="134838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4000" dirty="0" err="1">
                <a:solidFill>
                  <a:schemeClr val="tx1"/>
                </a:solidFill>
              </a:rPr>
              <a:t>Проєкт</a:t>
            </a:r>
            <a:r>
              <a:rPr lang="uk-UA" sz="4000" dirty="0">
                <a:solidFill>
                  <a:schemeClr val="tx1"/>
                </a:solidFill>
              </a:rPr>
              <a:t> на тему: «Менеджер процесів»</a:t>
            </a:r>
            <a:endParaRPr lang="ru-UA" sz="40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ABD08C-0273-4665-A76B-35B53818DCE4}"/>
              </a:ext>
            </a:extLst>
          </p:cNvPr>
          <p:cNvSpPr txBox="1">
            <a:spLocks/>
          </p:cNvSpPr>
          <p:nvPr/>
        </p:nvSpPr>
        <p:spPr>
          <a:xfrm>
            <a:off x="1562288" y="196137"/>
            <a:ext cx="8946541" cy="14612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uk-UA" dirty="0">
                <a:solidFill>
                  <a:schemeClr val="tx1"/>
                </a:solidFill>
              </a:rPr>
              <a:t>Міністерство освіти і науки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Національний технічний університет</a:t>
            </a:r>
          </a:p>
          <a:p>
            <a:pPr algn="ctr"/>
            <a:r>
              <a:rPr lang="uk-UA" dirty="0">
                <a:solidFill>
                  <a:schemeClr val="tx1"/>
                </a:solidFill>
              </a:rPr>
              <a:t>Харківський політехнічний інститут</a:t>
            </a:r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9F1AE9-AC9A-4A6A-AD6A-D60BDB10BD73}"/>
              </a:ext>
            </a:extLst>
          </p:cNvPr>
          <p:cNvSpPr/>
          <p:nvPr/>
        </p:nvSpPr>
        <p:spPr>
          <a:xfrm>
            <a:off x="2743200" y="4608162"/>
            <a:ext cx="11087101" cy="19355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>
                <a:solidFill>
                  <a:schemeClr val="tx1"/>
                </a:solidFill>
              </a:rPr>
              <a:t>Виконали: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Анфьоров</a:t>
            </a:r>
            <a:r>
              <a:rPr lang="uk-UA" sz="2800" dirty="0">
                <a:solidFill>
                  <a:schemeClr val="tx1"/>
                </a:solidFill>
              </a:rPr>
              <a:t> Сергій Віталійович ІКМ-620б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Воронкін</a:t>
            </a:r>
            <a:r>
              <a:rPr lang="uk-UA" sz="2800" dirty="0">
                <a:solidFill>
                  <a:schemeClr val="tx1"/>
                </a:solidFill>
              </a:rPr>
              <a:t> Олександр Андрійович ІКМ-720а</a:t>
            </a:r>
          </a:p>
          <a:p>
            <a:r>
              <a:rPr lang="uk-UA" sz="2800" dirty="0" err="1">
                <a:solidFill>
                  <a:schemeClr val="tx1"/>
                </a:solidFill>
              </a:rPr>
              <a:t>Шапошник</a:t>
            </a:r>
            <a:r>
              <a:rPr lang="uk-UA" sz="2800" dirty="0">
                <a:solidFill>
                  <a:schemeClr val="tx1"/>
                </a:solidFill>
              </a:rPr>
              <a:t> Василь Михайлович ІКМ-719б</a:t>
            </a:r>
            <a:endParaRPr lang="ru-UA" sz="2800" dirty="0">
              <a:solidFill>
                <a:schemeClr val="tx1"/>
              </a:solidFill>
            </a:endParaRPr>
          </a:p>
          <a:p>
            <a:pPr algn="ctr"/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9711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4B7AB-F799-4DA7-8B6D-24217DF0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56" y="395568"/>
            <a:ext cx="3900488" cy="1133195"/>
          </a:xfrm>
        </p:spPr>
        <p:txBody>
          <a:bodyPr/>
          <a:lstStyle/>
          <a:p>
            <a:pPr algn="ctr"/>
            <a:r>
              <a:rPr lang="uk-UA" sz="6000" dirty="0"/>
              <a:t>Зміст</a:t>
            </a:r>
            <a:endParaRPr lang="ru-UA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292CB-217C-48B3-826C-98AB86D2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/>
              <a:t>Опис</a:t>
            </a:r>
          </a:p>
          <a:p>
            <a:r>
              <a:rPr lang="uk-UA" sz="2800"/>
              <a:t>Функції менеджера процесів</a:t>
            </a:r>
          </a:p>
          <a:p>
            <a:r>
              <a:rPr lang="uk-UA" sz="2800"/>
              <a:t>Результат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078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6DA8A-76E1-4C33-970F-44E3852A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uk-UA" sz="6000" dirty="0"/>
              <a:t>Опис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3158A-1FE7-4784-B9FC-03463876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40951" cy="24333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Менеджер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процесів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дозволяє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запуск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усіх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додатків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з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необхідними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 параметрами і перезапуск при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передчасному</a:t>
            </a:r>
            <a:r>
              <a:rPr lang="ru-RU" sz="4400" dirty="0">
                <a:solidFill>
                  <a:srgbClr val="ADBAC7"/>
                </a:solidFill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завершенні</a:t>
            </a:r>
            <a:r>
              <a:rPr lang="ru-RU" sz="4400" dirty="0">
                <a:solidFill>
                  <a:srgbClr val="ADBAC7"/>
                </a:solidFill>
                <a:latin typeface="-apple-system"/>
              </a:rPr>
              <a:t> </a:t>
            </a:r>
            <a:r>
              <a:rPr lang="ru-RU" sz="4400" b="0" i="0" dirty="0" err="1">
                <a:solidFill>
                  <a:srgbClr val="ADBAC7"/>
                </a:solidFill>
                <a:effectLst/>
                <a:latin typeface="-apple-system"/>
              </a:rPr>
              <a:t>додатку</a:t>
            </a:r>
            <a:r>
              <a:rPr lang="ru-RU" sz="4400" b="0" i="0" dirty="0">
                <a:solidFill>
                  <a:srgbClr val="ADBAC7"/>
                </a:solidFill>
                <a:effectLst/>
                <a:latin typeface="-apple-system"/>
              </a:rPr>
              <a:t>.</a:t>
            </a:r>
            <a:endParaRPr lang="ru-UA" sz="4400" dirty="0"/>
          </a:p>
        </p:txBody>
      </p:sp>
    </p:spTree>
    <p:extLst>
      <p:ext uri="{BB962C8B-B14F-4D97-AF65-F5344CB8AC3E}">
        <p14:creationId xmlns:p14="http://schemas.microsoft.com/office/powerpoint/2010/main" val="1451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6AD3E-B89B-89CA-1AF1-10EFB297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менеджера процесів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E2A22-B42E-F859-5207-689E470EF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::stop()</a:t>
            </a:r>
            <a:endParaRPr lang="uk-UA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50BDBE-663C-524D-7734-3A0AA37668B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Зупиняє процес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DA9B96-E671-6E67-0E11-569EC42A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3054036" cy="576262"/>
          </a:xfrm>
        </p:spPr>
        <p:txBody>
          <a:bodyPr/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Process::resume() </a:t>
            </a:r>
            <a:endParaRPr lang="uk-UA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D45970D-8762-0E07-9878-88B511EECF0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uk-UA" sz="2000" dirty="0"/>
              <a:t>Відновлює процес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B09EAE6-5B1B-2C5A-0C5B-F64EF1A37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269260" cy="576262"/>
          </a:xfrm>
        </p:spPr>
        <p:txBody>
          <a:bodyPr/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Process::restart()</a:t>
            </a:r>
            <a:endParaRPr lang="uk-UA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6E4E8B9-49AC-7485-0648-CB5009132B9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uk-UA" sz="2000" dirty="0"/>
              <a:t>Перезапускає процес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BD44DF7-7CD4-B945-C49A-06AF55F2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7F57-8526-4A03-89D8-FFB0245E6649}" type="datetime1">
              <a:rPr lang="ru-RU" smtClean="0"/>
              <a:t>28.11.2022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0BF95-B8BB-49DD-157E-E2B00B9D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менеджера процесів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6A082-16CE-25B9-BA83-E79BF978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7847740" cy="576262"/>
          </a:xfrm>
        </p:spPr>
        <p:txBody>
          <a:bodyPr/>
          <a:lstStyle/>
          <a:p>
            <a:r>
              <a:rPr lang="uk-UA" dirty="0"/>
              <a:t>Показує інформацію про процес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5BE58C-BA70-F1FC-CB72-721F864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8367859" cy="3741738"/>
          </a:xfrm>
        </p:spPr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isKillAtTheEnd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uk-UA" sz="1800" dirty="0">
                <a:latin typeface="Consolas" panose="020B0609020204030204" pitchFamily="49" charset="0"/>
              </a:rPr>
              <a:t>завершити при закінченні програми 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getMonitorId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uk-UA" dirty="0">
                <a:latin typeface="Consolas" panose="020B0609020204030204" pitchFamily="49" charset="0"/>
              </a:rPr>
              <a:t>номер перевірки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::getProcessId()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uk-UA" sz="1800" dirty="0">
                <a:latin typeface="Consolas" panose="020B0609020204030204" pitchFamily="49" charset="0"/>
              </a:rPr>
              <a:t>ідентифікатор процесу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uk-UA" sz="1800" dirty="0" err="1">
                <a:latin typeface="Consolas" panose="020B0609020204030204" pitchFamily="49" charset="0"/>
              </a:rPr>
              <a:t>дискриптор</a:t>
            </a:r>
            <a:endParaRPr lang="uk-UA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getCommandLine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uk-UA" sz="1800" dirty="0">
                <a:latin typeface="Consolas" panose="020B0609020204030204" pitchFamily="49" charset="0"/>
              </a:rPr>
              <a:t>який процес відкритий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getStatus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uk-UA" sz="1800" dirty="0">
                <a:latin typeface="Consolas" panose="020B0609020204030204" pitchFamily="49" charset="0"/>
              </a:rPr>
              <a:t>статус роботи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uk-UA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uk-UA" sz="1800" dirty="0">
                <a:latin typeface="Consolas" panose="020B0609020204030204" pitchFamily="49" charset="0"/>
              </a:rPr>
              <a:t>показує все вище </a:t>
            </a:r>
            <a:r>
              <a:rPr lang="uk-UA" sz="1800" dirty="0" err="1">
                <a:latin typeface="Consolas" panose="020B0609020204030204" pitchFamily="49" charset="0"/>
              </a:rPr>
              <a:t>перечислене</a:t>
            </a:r>
            <a:r>
              <a:rPr lang="uk-UA" sz="1800" dirty="0">
                <a:latin typeface="Consolas" panose="020B0609020204030204" pitchFamily="49" charset="0"/>
              </a:rPr>
              <a:t> 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ru-RU" sz="1800" dirty="0" err="1">
                <a:latin typeface="Consolas" panose="020B0609020204030204" pitchFamily="49" charset="0"/>
              </a:rPr>
              <a:t>поточний</a:t>
            </a:r>
            <a:r>
              <a:rPr lang="ru-RU" sz="1800" dirty="0">
                <a:latin typeface="Consolas" panose="020B0609020204030204" pitchFamily="49" charset="0"/>
              </a:rPr>
              <a:t> файл</a:t>
            </a:r>
            <a:endParaRPr lang="uk-UA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2BFB46-7E63-2F15-AE2E-C056575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F7452-61A3-4CDC-ACAB-74E5B4A7EF57}" type="datetime1">
              <a:rPr lang="ru-RU" smtClean="0"/>
              <a:t>28.11.2022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D582F-FD85-465F-90A9-B2E51A65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120" y="33012"/>
            <a:ext cx="4545757" cy="860400"/>
          </a:xfrm>
        </p:spPr>
        <p:txBody>
          <a:bodyPr/>
          <a:lstStyle/>
          <a:p>
            <a:pPr algn="ctr"/>
            <a:r>
              <a:rPr lang="uk-UA" sz="6000" dirty="0"/>
              <a:t>Результат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068FE-8BC2-4260-9ED0-3E9CA428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3119" y="872424"/>
            <a:ext cx="4545758" cy="537569"/>
          </a:xfrm>
        </p:spPr>
        <p:txBody>
          <a:bodyPr/>
          <a:lstStyle/>
          <a:p>
            <a:pPr algn="ctr"/>
            <a:r>
              <a:rPr lang="uk-UA" dirty="0"/>
              <a:t>Запуск програми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632DAA-893D-4F83-9EDC-BB27A42D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7" y="1247734"/>
            <a:ext cx="3473153" cy="2712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A178E0-86E7-4943-9ED2-F24E61A3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67" y="1518937"/>
            <a:ext cx="9729062" cy="52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6B033E-B002-4B72-BEFA-42730599A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850" y="0"/>
            <a:ext cx="3983477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93E99-94A3-4F7C-95F7-D4138EA2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9617488" y="0"/>
            <a:ext cx="2502243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F5963F-3503-4737-A3A5-27AD28DF7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" y="0"/>
            <a:ext cx="3189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A8495-3AEF-4246-922C-D7D8663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uk-UA" sz="8000" dirty="0"/>
              <a:t>Дякуємо за увагу!</a:t>
            </a:r>
            <a:endParaRPr lang="ru-UA" sz="8000" dirty="0"/>
          </a:p>
        </p:txBody>
      </p:sp>
    </p:spTree>
    <p:extLst>
      <p:ext uri="{BB962C8B-B14F-4D97-AF65-F5344CB8AC3E}">
        <p14:creationId xmlns:p14="http://schemas.microsoft.com/office/powerpoint/2010/main" val="107925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152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Consolas</vt:lpstr>
      <vt:lpstr>Wingdings 3</vt:lpstr>
      <vt:lpstr>Ион</vt:lpstr>
      <vt:lpstr>Презентация PowerPoint</vt:lpstr>
      <vt:lpstr>Зміст</vt:lpstr>
      <vt:lpstr>Опис</vt:lpstr>
      <vt:lpstr>Функції менеджера процесів</vt:lpstr>
      <vt:lpstr>Функції менеджера процесів</vt:lpstr>
      <vt:lpstr>Результат</vt:lpstr>
      <vt:lpstr>Презентация PowerPoint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процесів</dc:title>
  <dc:creator>admin</dc:creator>
  <cp:lastModifiedBy>Alex Pop</cp:lastModifiedBy>
  <cp:revision>17</cp:revision>
  <dcterms:created xsi:type="dcterms:W3CDTF">2022-11-27T19:28:14Z</dcterms:created>
  <dcterms:modified xsi:type="dcterms:W3CDTF">2022-11-28T07:24:20Z</dcterms:modified>
</cp:coreProperties>
</file>