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5" r:id="rId1"/>
  </p:sldMasterIdLst>
  <p:notesMasterIdLst>
    <p:notesMasterId r:id="rId8"/>
  </p:notesMasterIdLst>
  <p:handoutMasterIdLst>
    <p:handoutMasterId r:id="rId9"/>
  </p:handoutMasterIdLst>
  <p:sldIdLst>
    <p:sldId id="262" r:id="rId2"/>
    <p:sldId id="258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7F18E67E-B036-4E8A-B01B-D905549764D9}">
          <p14:sldIdLst>
            <p14:sldId id="262"/>
            <p14:sldId id="258"/>
            <p14:sldId id="259"/>
            <p14:sldId id="260"/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89" d="100"/>
          <a:sy n="89" d="100"/>
        </p:scale>
        <p:origin x="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E51D080-0FA4-452C-BE9C-57B885F95115}" type="datetime1">
              <a:rPr lang="ru-RU" smtClean="0"/>
              <a:t>27.11.2022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8A2903-BD5A-4833-B0CA-AB5B8165171B}" type="datetime1">
              <a:rPr lang="ru-RU" smtClean="0"/>
              <a:t>27.11.2022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D4DAEB3-2211-4CA3-9D23-0143FCF3926F}" type="datetime1">
              <a:rPr lang="ru-RU" smtClean="0"/>
              <a:t>27.11.2022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3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7F57-8526-4A03-89D8-FFB0245E6649}" type="datetime1">
              <a:rPr lang="ru-RU" smtClean="0"/>
              <a:t>27.11.2022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56458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7F57-8526-4A03-89D8-FFB0245E6649}" type="datetime1">
              <a:rPr lang="ru-RU" smtClean="0"/>
              <a:t>27.11.2022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19653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7F57-8526-4A03-89D8-FFB0245E6649}" type="datetime1">
              <a:rPr lang="ru-RU" smtClean="0"/>
              <a:t>27.11.2022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8145728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7F57-8526-4A03-89D8-FFB0245E6649}" type="datetime1">
              <a:rPr lang="ru-RU" smtClean="0"/>
              <a:t>27.11.2022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814957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7F57-8526-4A03-89D8-FFB0245E6649}" type="datetime1">
              <a:rPr lang="ru-RU" smtClean="0"/>
              <a:t>27.11.2022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80620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7F57-8526-4A03-89D8-FFB0245E6649}" type="datetime1">
              <a:rPr lang="ru-RU" smtClean="0"/>
              <a:t>27.11.2022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725274"/>
      </p:ext>
    </p:extLst>
  </p:cSld>
  <p:clrMapOvr>
    <a:masterClrMapping/>
  </p:clrMapOvr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82E9B35-0826-45CC-9C2C-707B22DFAA83}" type="datetime1">
              <a:rPr lang="ru-RU" smtClean="0"/>
              <a:t>27.11.2022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907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C0063D-EDF2-4190-A726-B9B651F864E7}" type="datetime1">
              <a:rPr lang="ru-RU" smtClean="0"/>
              <a:t>27.11.2022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11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27.11.2022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EFA117-2261-4A1D-8BE7-0B7E6A1366C0}" type="datetime1">
              <a:rPr lang="ru-RU" smtClean="0"/>
              <a:t>27.11.2022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00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59279E9-B6DA-4AB3-A7CE-B748E56BEA69}" type="datetime1">
              <a:rPr lang="ru-RU" smtClean="0"/>
              <a:t>27.11.2022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39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7CF7452-61A3-4CDC-ACAB-74E5B4A7EF57}" type="datetime1">
              <a:rPr lang="ru-RU" smtClean="0"/>
              <a:t>27.11.2022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7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4D00952-BE77-47A2-BE29-2226E2D6BB12}" type="datetime1">
              <a:rPr lang="ru-RU" smtClean="0"/>
              <a:t>27.11.2022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98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4D5EF43-AECB-4459-AE90-3AFB54138C76}" type="datetime1">
              <a:rPr lang="ru-RU" smtClean="0"/>
              <a:t>27.11.2022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9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D0FAC8F-653F-479B-B209-9F30C9091843}" type="datetime1">
              <a:rPr lang="ru-RU" smtClean="0"/>
              <a:t>27.11.2022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89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6FD9FC9-5FD1-4E3B-B719-212F55599717}" type="datetime1">
              <a:rPr lang="ru-RU" smtClean="0"/>
              <a:t>27.11.2022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12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28A7F57-8526-4A03-89D8-FFB0245E6649}" type="datetime1">
              <a:rPr lang="ru-RU" smtClean="0"/>
              <a:t>27.11.2022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42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  <p:sldLayoutId id="2147483977" r:id="rId12"/>
    <p:sldLayoutId id="2147483978" r:id="rId13"/>
    <p:sldLayoutId id="2147483979" r:id="rId14"/>
    <p:sldLayoutId id="2147483980" r:id="rId15"/>
    <p:sldLayoutId id="2147483981" r:id="rId16"/>
    <p:sldLayoutId id="2147483982" r:id="rId17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3">
            <a:extLst>
              <a:ext uri="{FF2B5EF4-FFF2-40B4-BE49-F238E27FC236}">
                <a16:creationId xmlns:a16="http://schemas.microsoft.com/office/drawing/2014/main" id="{A1188DA3-DFD2-4289-9EA1-185BDDF795F5}"/>
              </a:ext>
            </a:extLst>
          </p:cNvPr>
          <p:cNvSpPr txBox="1">
            <a:spLocks/>
          </p:cNvSpPr>
          <p:nvPr/>
        </p:nvSpPr>
        <p:spPr>
          <a:xfrm>
            <a:off x="616744" y="2619078"/>
            <a:ext cx="10958512" cy="1348381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uk-UA" sz="4000" dirty="0" err="1">
                <a:solidFill>
                  <a:schemeClr val="tx1"/>
                </a:solidFill>
              </a:rPr>
              <a:t>Проєкт</a:t>
            </a:r>
            <a:r>
              <a:rPr lang="uk-UA" sz="4000" dirty="0">
                <a:solidFill>
                  <a:schemeClr val="tx1"/>
                </a:solidFill>
              </a:rPr>
              <a:t> на тему: «Менеджер процесів»</a:t>
            </a:r>
            <a:endParaRPr lang="ru-UA" sz="4000" dirty="0">
              <a:solidFill>
                <a:schemeClr val="tx1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ABD08C-0273-4665-A76B-35B53818DCE4}"/>
              </a:ext>
            </a:extLst>
          </p:cNvPr>
          <p:cNvSpPr txBox="1">
            <a:spLocks/>
          </p:cNvSpPr>
          <p:nvPr/>
        </p:nvSpPr>
        <p:spPr>
          <a:xfrm>
            <a:off x="1562288" y="196137"/>
            <a:ext cx="8946541" cy="146121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uk-UA" dirty="0">
                <a:solidFill>
                  <a:schemeClr val="tx1"/>
                </a:solidFill>
              </a:rPr>
              <a:t>Міністерство освіти і науки</a:t>
            </a:r>
          </a:p>
          <a:p>
            <a:pPr algn="ctr"/>
            <a:r>
              <a:rPr lang="uk-UA" dirty="0">
                <a:solidFill>
                  <a:schemeClr val="tx1"/>
                </a:solidFill>
              </a:rPr>
              <a:t>Національний технічний університет</a:t>
            </a:r>
          </a:p>
          <a:p>
            <a:pPr algn="ctr"/>
            <a:r>
              <a:rPr lang="uk-UA" dirty="0">
                <a:solidFill>
                  <a:schemeClr val="tx1"/>
                </a:solidFill>
              </a:rPr>
              <a:t>Харківський політехнічний інститут</a:t>
            </a:r>
            <a:endParaRPr lang="ru-UA" dirty="0">
              <a:solidFill>
                <a:schemeClr val="tx1"/>
              </a:solidFill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89F1AE9-AC9A-4A6A-AD6A-D60BDB10BD73}"/>
              </a:ext>
            </a:extLst>
          </p:cNvPr>
          <p:cNvSpPr/>
          <p:nvPr/>
        </p:nvSpPr>
        <p:spPr>
          <a:xfrm>
            <a:off x="2743200" y="4608162"/>
            <a:ext cx="11087101" cy="19355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800" dirty="0">
                <a:solidFill>
                  <a:schemeClr val="tx1"/>
                </a:solidFill>
              </a:rPr>
              <a:t>Виконали:</a:t>
            </a:r>
          </a:p>
          <a:p>
            <a:r>
              <a:rPr lang="uk-UA" sz="2800" dirty="0" err="1">
                <a:solidFill>
                  <a:schemeClr val="tx1"/>
                </a:solidFill>
              </a:rPr>
              <a:t>Анфьоров</a:t>
            </a:r>
            <a:r>
              <a:rPr lang="uk-UA" sz="2800" dirty="0">
                <a:solidFill>
                  <a:schemeClr val="tx1"/>
                </a:solidFill>
              </a:rPr>
              <a:t> Сергій Віталійович ІКМ-620б</a:t>
            </a:r>
          </a:p>
          <a:p>
            <a:r>
              <a:rPr lang="uk-UA" sz="2800" dirty="0" err="1">
                <a:solidFill>
                  <a:schemeClr val="tx1"/>
                </a:solidFill>
              </a:rPr>
              <a:t>Воронкін</a:t>
            </a:r>
            <a:r>
              <a:rPr lang="uk-UA" sz="2800" dirty="0">
                <a:solidFill>
                  <a:schemeClr val="tx1"/>
                </a:solidFill>
              </a:rPr>
              <a:t> Олександр Андрійович ІКМ-720а</a:t>
            </a:r>
          </a:p>
          <a:p>
            <a:r>
              <a:rPr lang="uk-UA" sz="2800" dirty="0" err="1">
                <a:solidFill>
                  <a:schemeClr val="tx1"/>
                </a:solidFill>
              </a:rPr>
              <a:t>Шапошник</a:t>
            </a:r>
            <a:r>
              <a:rPr lang="uk-UA" sz="2800" dirty="0">
                <a:solidFill>
                  <a:schemeClr val="tx1"/>
                </a:solidFill>
              </a:rPr>
              <a:t> Василь Михайлович ІКМ-719б</a:t>
            </a:r>
            <a:endParaRPr lang="ru-UA" sz="2800" dirty="0">
              <a:solidFill>
                <a:schemeClr val="tx1"/>
              </a:solidFill>
            </a:endParaRPr>
          </a:p>
          <a:p>
            <a:pPr algn="ctr"/>
            <a:endParaRPr lang="ru-UA" sz="2800" dirty="0"/>
          </a:p>
        </p:txBody>
      </p:sp>
    </p:spTree>
    <p:extLst>
      <p:ext uri="{BB962C8B-B14F-4D97-AF65-F5344CB8AC3E}">
        <p14:creationId xmlns:p14="http://schemas.microsoft.com/office/powerpoint/2010/main" val="197117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4B7AB-F799-4DA7-8B6D-24217DF0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5756" y="395568"/>
            <a:ext cx="3900488" cy="1133195"/>
          </a:xfrm>
        </p:spPr>
        <p:txBody>
          <a:bodyPr/>
          <a:lstStyle/>
          <a:p>
            <a:pPr algn="ctr"/>
            <a:r>
              <a:rPr lang="uk-UA" sz="6000" dirty="0"/>
              <a:t>Зміст</a:t>
            </a:r>
            <a:endParaRPr lang="ru-UA" sz="6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1292CB-217C-48B3-826C-98AB86D28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sz="2800" dirty="0"/>
              <a:t>Опис</a:t>
            </a:r>
          </a:p>
          <a:p>
            <a:r>
              <a:rPr lang="uk-UA" sz="2800" dirty="0"/>
              <a:t>Результат</a:t>
            </a: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10783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56DA8A-76E1-4C33-970F-44E3852A8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452718"/>
            <a:ext cx="9404723" cy="1400530"/>
          </a:xfrm>
        </p:spPr>
        <p:txBody>
          <a:bodyPr/>
          <a:lstStyle/>
          <a:p>
            <a:pPr algn="ctr"/>
            <a:r>
              <a:rPr lang="uk-UA" sz="6000" dirty="0"/>
              <a:t>Опис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A3158A-1FE7-4784-B9FC-034638768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140951" cy="243335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4400" b="0" i="0" dirty="0">
                <a:solidFill>
                  <a:srgbClr val="ADBAC7"/>
                </a:solidFill>
                <a:effectLst/>
                <a:latin typeface="-apple-system"/>
              </a:rPr>
              <a:t>Менеджер </a:t>
            </a:r>
            <a:r>
              <a:rPr lang="ru-RU" sz="4400" b="0" i="0" dirty="0" err="1">
                <a:solidFill>
                  <a:srgbClr val="ADBAC7"/>
                </a:solidFill>
                <a:effectLst/>
                <a:latin typeface="-apple-system"/>
              </a:rPr>
              <a:t>процесів</a:t>
            </a:r>
            <a:r>
              <a:rPr lang="ru-RU" sz="4400" b="0" i="0" dirty="0">
                <a:solidFill>
                  <a:srgbClr val="ADBAC7"/>
                </a:solidFill>
                <a:effectLst/>
                <a:latin typeface="-apple-system"/>
              </a:rPr>
              <a:t> </a:t>
            </a:r>
            <a:r>
              <a:rPr lang="ru-RU" sz="4400" b="0" i="0" dirty="0" err="1">
                <a:solidFill>
                  <a:srgbClr val="ADBAC7"/>
                </a:solidFill>
                <a:effectLst/>
                <a:latin typeface="-apple-system"/>
              </a:rPr>
              <a:t>дозволяє</a:t>
            </a:r>
            <a:r>
              <a:rPr lang="ru-RU" sz="4400" b="0" i="0" dirty="0">
                <a:solidFill>
                  <a:srgbClr val="ADBAC7"/>
                </a:solidFill>
                <a:effectLst/>
                <a:latin typeface="-apple-system"/>
              </a:rPr>
              <a:t> запуск </a:t>
            </a:r>
            <a:r>
              <a:rPr lang="ru-RU" sz="4400" b="0" i="0" dirty="0" err="1">
                <a:solidFill>
                  <a:srgbClr val="ADBAC7"/>
                </a:solidFill>
                <a:effectLst/>
                <a:latin typeface="-apple-system"/>
              </a:rPr>
              <a:t>усіх</a:t>
            </a:r>
            <a:r>
              <a:rPr lang="ru-RU" sz="4400" b="0" i="0" dirty="0">
                <a:solidFill>
                  <a:srgbClr val="ADBAC7"/>
                </a:solidFill>
                <a:effectLst/>
                <a:latin typeface="-apple-system"/>
              </a:rPr>
              <a:t> </a:t>
            </a:r>
            <a:r>
              <a:rPr lang="ru-RU" sz="4400" b="0" i="0" dirty="0" err="1">
                <a:solidFill>
                  <a:srgbClr val="ADBAC7"/>
                </a:solidFill>
                <a:effectLst/>
                <a:latin typeface="-apple-system"/>
              </a:rPr>
              <a:t>додатків</a:t>
            </a:r>
            <a:r>
              <a:rPr lang="ru-RU" sz="4400" b="0" i="0" dirty="0">
                <a:solidFill>
                  <a:srgbClr val="ADBAC7"/>
                </a:solidFill>
                <a:effectLst/>
                <a:latin typeface="-apple-system"/>
              </a:rPr>
              <a:t> з </a:t>
            </a:r>
            <a:r>
              <a:rPr lang="ru-RU" sz="4400" b="0" i="0" dirty="0" err="1">
                <a:solidFill>
                  <a:srgbClr val="ADBAC7"/>
                </a:solidFill>
                <a:effectLst/>
                <a:latin typeface="-apple-system"/>
              </a:rPr>
              <a:t>необхідними</a:t>
            </a:r>
            <a:r>
              <a:rPr lang="ru-RU" sz="4400" b="0" i="0" dirty="0">
                <a:solidFill>
                  <a:srgbClr val="ADBAC7"/>
                </a:solidFill>
                <a:effectLst/>
                <a:latin typeface="-apple-system"/>
              </a:rPr>
              <a:t> параметрами і перезапуск при </a:t>
            </a:r>
            <a:r>
              <a:rPr lang="ru-RU" sz="4400" b="0" i="0" dirty="0" err="1">
                <a:solidFill>
                  <a:srgbClr val="ADBAC7"/>
                </a:solidFill>
                <a:effectLst/>
                <a:latin typeface="-apple-system"/>
              </a:rPr>
              <a:t>передчасному</a:t>
            </a:r>
            <a:r>
              <a:rPr lang="ru-RU" sz="4400" dirty="0">
                <a:solidFill>
                  <a:srgbClr val="ADBAC7"/>
                </a:solidFill>
                <a:latin typeface="-apple-system"/>
              </a:rPr>
              <a:t> </a:t>
            </a:r>
            <a:r>
              <a:rPr lang="ru-RU" sz="4400" b="0" i="0" dirty="0" err="1">
                <a:solidFill>
                  <a:srgbClr val="ADBAC7"/>
                </a:solidFill>
                <a:effectLst/>
                <a:latin typeface="-apple-system"/>
              </a:rPr>
              <a:t>завершенні</a:t>
            </a:r>
            <a:r>
              <a:rPr lang="ru-RU" sz="4400" dirty="0">
                <a:solidFill>
                  <a:srgbClr val="ADBAC7"/>
                </a:solidFill>
                <a:latin typeface="-apple-system"/>
              </a:rPr>
              <a:t> </a:t>
            </a:r>
            <a:r>
              <a:rPr lang="ru-RU" sz="4400" b="0" i="0" dirty="0" err="1">
                <a:solidFill>
                  <a:srgbClr val="ADBAC7"/>
                </a:solidFill>
                <a:effectLst/>
                <a:latin typeface="-apple-system"/>
              </a:rPr>
              <a:t>додатку</a:t>
            </a:r>
            <a:r>
              <a:rPr lang="ru-RU" sz="4400" b="0" i="0" dirty="0">
                <a:solidFill>
                  <a:srgbClr val="ADBAC7"/>
                </a:solidFill>
                <a:effectLst/>
                <a:latin typeface="-apple-system"/>
              </a:rPr>
              <a:t>.</a:t>
            </a:r>
            <a:endParaRPr lang="ru-UA" sz="4400" dirty="0"/>
          </a:p>
        </p:txBody>
      </p:sp>
    </p:spTree>
    <p:extLst>
      <p:ext uri="{BB962C8B-B14F-4D97-AF65-F5344CB8AC3E}">
        <p14:creationId xmlns:p14="http://schemas.microsoft.com/office/powerpoint/2010/main" val="14511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5D582F-FD85-465F-90A9-B2E51A653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120" y="33012"/>
            <a:ext cx="4545757" cy="860400"/>
          </a:xfrm>
        </p:spPr>
        <p:txBody>
          <a:bodyPr/>
          <a:lstStyle/>
          <a:p>
            <a:pPr algn="ctr"/>
            <a:r>
              <a:rPr lang="uk-UA" sz="6000" dirty="0"/>
              <a:t>Результат</a:t>
            </a:r>
            <a:endParaRPr lang="ru-UA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3068FE-8BC2-4260-9ED0-3E9CA4288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3119" y="872424"/>
            <a:ext cx="4545758" cy="537569"/>
          </a:xfrm>
        </p:spPr>
        <p:txBody>
          <a:bodyPr/>
          <a:lstStyle/>
          <a:p>
            <a:pPr algn="ctr"/>
            <a:r>
              <a:rPr lang="uk-UA" dirty="0"/>
              <a:t>Запуск програми</a:t>
            </a:r>
            <a:endParaRPr lang="ru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A632DAA-893D-4F83-9EDC-BB27A42D0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467" y="1247734"/>
            <a:ext cx="3473153" cy="27120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6A178E0-86E7-4943-9ED2-F24E61A3CD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467" y="1518937"/>
            <a:ext cx="9729062" cy="527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25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66B033E-B002-4B72-BEFA-42730599A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850" y="0"/>
            <a:ext cx="3983477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E93E99-94A3-4F7C-95F7-D4138EA2E6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>
          <a:xfrm>
            <a:off x="9617488" y="0"/>
            <a:ext cx="2502243" cy="6858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2F5963F-3503-4737-A3A5-27AD28DF75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9" y="0"/>
            <a:ext cx="31894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78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A8495-3AEF-4246-922C-D7D8663E8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uk-UA" sz="8000" dirty="0"/>
              <a:t>Дякуємо за увагу!</a:t>
            </a:r>
            <a:endParaRPr lang="ru-UA" sz="8000" dirty="0"/>
          </a:p>
        </p:txBody>
      </p:sp>
    </p:spTree>
    <p:extLst>
      <p:ext uri="{BB962C8B-B14F-4D97-AF65-F5344CB8AC3E}">
        <p14:creationId xmlns:p14="http://schemas.microsoft.com/office/powerpoint/2010/main" val="1079255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</TotalTime>
  <Words>59</Words>
  <Application>Microsoft Office PowerPoint</Application>
  <PresentationFormat>Широкоэкранный</PresentationFormat>
  <Paragraphs>16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Calibri</vt:lpstr>
      <vt:lpstr>Century Gothic</vt:lpstr>
      <vt:lpstr>Wingdings 3</vt:lpstr>
      <vt:lpstr>Ион</vt:lpstr>
      <vt:lpstr>Презентация PowerPoint</vt:lpstr>
      <vt:lpstr>Зміст</vt:lpstr>
      <vt:lpstr>Опис</vt:lpstr>
      <vt:lpstr>Результат</vt:lpstr>
      <vt:lpstr>Презентация PowerPoint</vt:lpstr>
      <vt:lpstr>Дякуємо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Менеджер процесів</dc:title>
  <dc:creator>admin</dc:creator>
  <cp:lastModifiedBy>admin</cp:lastModifiedBy>
  <cp:revision>13</cp:revision>
  <dcterms:created xsi:type="dcterms:W3CDTF">2022-11-27T19:28:14Z</dcterms:created>
  <dcterms:modified xsi:type="dcterms:W3CDTF">2022-11-27T20:43:17Z</dcterms:modified>
</cp:coreProperties>
</file>