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B8"/>
    <a:srgbClr val="16A9A6"/>
    <a:srgbClr val="16A1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AD6D92-C53C-4552-A505-B1B7FA0B739A}" v="185" dt="2025-03-17T11:36:32.5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7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C6AD6D92-C53C-4552-A505-B1B7FA0B739A}"/>
    <pc:docChg chg="undo custSel addSld modSld addMainMaster delMainMaster">
      <pc:chgData name="Vasyl Kolomiets" userId="d150f0032c567a90" providerId="LiveId" clId="{C6AD6D92-C53C-4552-A505-B1B7FA0B739A}" dt="2025-03-17T11:35:48.751" v="525" actId="20577"/>
      <pc:docMkLst>
        <pc:docMk/>
      </pc:docMkLst>
      <pc:sldChg chg="addSp delSp modSp new mod setBg modClrScheme addAnim setClrOvrMap chgLayout">
        <pc:chgData name="Vasyl Kolomiets" userId="d150f0032c567a90" providerId="LiveId" clId="{C6AD6D92-C53C-4552-A505-B1B7FA0B739A}" dt="2025-03-15T05:48:13.599" v="58" actId="27614"/>
        <pc:sldMkLst>
          <pc:docMk/>
          <pc:sldMk cId="748219350" sldId="256"/>
        </pc:sldMkLst>
        <pc:spChg chg="mod">
          <ac:chgData name="Vasyl Kolomiets" userId="d150f0032c567a90" providerId="LiveId" clId="{C6AD6D92-C53C-4552-A505-B1B7FA0B739A}" dt="2025-03-15T05:48:02.606" v="55" actId="26606"/>
          <ac:spMkLst>
            <pc:docMk/>
            <pc:sldMk cId="748219350" sldId="256"/>
            <ac:spMk id="2" creationId="{B9D36563-E6FC-51DD-E7BC-A0F388C9F55B}"/>
          </ac:spMkLst>
        </pc:spChg>
        <pc:spChg chg="mod">
          <ac:chgData name="Vasyl Kolomiets" userId="d150f0032c567a90" providerId="LiveId" clId="{C6AD6D92-C53C-4552-A505-B1B7FA0B739A}" dt="2025-03-15T05:48:02.606" v="55" actId="26606"/>
          <ac:spMkLst>
            <pc:docMk/>
            <pc:sldMk cId="748219350" sldId="256"/>
            <ac:spMk id="3" creationId="{9DDFB5E0-82A1-5BC5-243B-71501AF08A77}"/>
          </ac:spMkLst>
        </pc:spChg>
        <pc:spChg chg="add">
          <ac:chgData name="Vasyl Kolomiets" userId="d150f0032c567a90" providerId="LiveId" clId="{C6AD6D92-C53C-4552-A505-B1B7FA0B739A}" dt="2025-03-15T05:48:02.606" v="55" actId="26606"/>
          <ac:spMkLst>
            <pc:docMk/>
            <pc:sldMk cId="748219350" sldId="256"/>
            <ac:spMk id="5" creationId="{ED587E41-605C-A8E4-8BA5-0E0B3797C9AA}"/>
          </ac:spMkLst>
        </pc:spChg>
        <pc:spChg chg="add">
          <ac:chgData name="Vasyl Kolomiets" userId="d150f0032c567a90" providerId="LiveId" clId="{C6AD6D92-C53C-4552-A505-B1B7FA0B739A}" dt="2025-03-15T05:48:02.606" v="55" actId="26606"/>
          <ac:spMkLst>
            <pc:docMk/>
            <pc:sldMk cId="748219350" sldId="256"/>
            <ac:spMk id="7" creationId="{EBD48A03-0DF9-3063-CB15-1BC2AEC79F1C}"/>
          </ac:spMkLst>
        </pc:spChg>
        <pc:picChg chg="add mod">
          <ac:chgData name="Vasyl Kolomiets" userId="d150f0032c567a90" providerId="LiveId" clId="{C6AD6D92-C53C-4552-A505-B1B7FA0B739A}" dt="2025-03-15T05:48:13.599" v="58" actId="27614"/>
          <ac:picMkLst>
            <pc:docMk/>
            <pc:sldMk cId="748219350" sldId="256"/>
            <ac:picMk id="6" creationId="{B734B4AA-1C7F-9DA5-3487-5B69A95A9CC1}"/>
          </ac:picMkLst>
        </pc:picChg>
      </pc:sldChg>
      <pc:sldChg chg="addSp delSp modSp new mod setBg">
        <pc:chgData name="Vasyl Kolomiets" userId="d150f0032c567a90" providerId="LiveId" clId="{C6AD6D92-C53C-4552-A505-B1B7FA0B739A}" dt="2025-03-17T08:54:29.933" v="278" actId="114"/>
        <pc:sldMkLst>
          <pc:docMk/>
          <pc:sldMk cId="3631634174" sldId="257"/>
        </pc:sldMkLst>
        <pc:spChg chg="mod">
          <ac:chgData name="Vasyl Kolomiets" userId="d150f0032c567a90" providerId="LiveId" clId="{C6AD6D92-C53C-4552-A505-B1B7FA0B739A}" dt="2025-03-17T08:51:10.248" v="178" actId="403"/>
          <ac:spMkLst>
            <pc:docMk/>
            <pc:sldMk cId="3631634174" sldId="257"/>
            <ac:spMk id="2" creationId="{6DBF95F2-6BE5-A451-18A4-C5C6C154CD2C}"/>
          </ac:spMkLst>
        </pc:spChg>
        <pc:spChg chg="add">
          <ac:chgData name="Vasyl Kolomiets" userId="d150f0032c567a90" providerId="LiveId" clId="{C6AD6D92-C53C-4552-A505-B1B7FA0B739A}" dt="2025-03-17T08:49:31.006" v="165"/>
          <ac:spMkLst>
            <pc:docMk/>
            <pc:sldMk cId="3631634174" sldId="257"/>
            <ac:spMk id="3" creationId="{1195120E-8838-AC62-2E87-2993FA8498BA}"/>
          </ac:spMkLst>
        </pc:spChg>
        <pc:spChg chg="add mod">
          <ac:chgData name="Vasyl Kolomiets" userId="d150f0032c567a90" providerId="LiveId" clId="{C6AD6D92-C53C-4552-A505-B1B7FA0B739A}" dt="2025-03-17T08:49:43.771" v="168"/>
          <ac:spMkLst>
            <pc:docMk/>
            <pc:sldMk cId="3631634174" sldId="257"/>
            <ac:spMk id="4" creationId="{C836CE42-FF91-30FD-B298-1187E65054D7}"/>
          </ac:spMkLst>
        </pc:spChg>
        <pc:spChg chg="add del mod">
          <ac:chgData name="Vasyl Kolomiets" userId="d150f0032c567a90" providerId="LiveId" clId="{C6AD6D92-C53C-4552-A505-B1B7FA0B739A}" dt="2025-03-17T08:54:29.933" v="278" actId="114"/>
          <ac:spMkLst>
            <pc:docMk/>
            <pc:sldMk cId="3631634174" sldId="257"/>
            <ac:spMk id="11" creationId="{8BB57DCC-FD52-A072-7C81-AE542ADACE9D}"/>
          </ac:spMkLst>
        </pc:spChg>
      </pc:sldChg>
      <pc:sldChg chg="addSp delSp modSp new mod setBg">
        <pc:chgData name="Vasyl Kolomiets" userId="d150f0032c567a90" providerId="LiveId" clId="{C6AD6D92-C53C-4552-A505-B1B7FA0B739A}" dt="2025-03-17T11:35:48.751" v="525" actId="20577"/>
        <pc:sldMkLst>
          <pc:docMk/>
          <pc:sldMk cId="822071619" sldId="258"/>
        </pc:sldMkLst>
        <pc:spChg chg="mod">
          <ac:chgData name="Vasyl Kolomiets" userId="d150f0032c567a90" providerId="LiveId" clId="{C6AD6D92-C53C-4552-A505-B1B7FA0B739A}" dt="2025-03-17T09:57:51.123" v="343" actId="27636"/>
          <ac:spMkLst>
            <pc:docMk/>
            <pc:sldMk cId="822071619" sldId="258"/>
            <ac:spMk id="2" creationId="{D291A324-DA22-3B20-52E6-DEA521ABFE28}"/>
          </ac:spMkLst>
        </pc:spChg>
        <pc:spChg chg="add">
          <ac:chgData name="Vasyl Kolomiets" userId="d150f0032c567a90" providerId="LiveId" clId="{C6AD6D92-C53C-4552-A505-B1B7FA0B739A}" dt="2025-03-15T05:55:56.757" v="124" actId="26606"/>
          <ac:spMkLst>
            <pc:docMk/>
            <pc:sldMk cId="822071619" sldId="258"/>
            <ac:spMk id="14" creationId="{600DC1B0-7E1A-BD02-3F93-19E6B1B75075}"/>
          </ac:spMkLst>
        </pc:spChg>
        <pc:graphicFrameChg chg="add mod modGraphic">
          <ac:chgData name="Vasyl Kolomiets" userId="d150f0032c567a90" providerId="LiveId" clId="{C6AD6D92-C53C-4552-A505-B1B7FA0B739A}" dt="2025-03-17T11:35:48.751" v="525" actId="20577"/>
          <ac:graphicFrameMkLst>
            <pc:docMk/>
            <pc:sldMk cId="822071619" sldId="258"/>
            <ac:graphicFrameMk id="10" creationId="{DB57E49F-C820-F70D-C044-CCD918CEF7D9}"/>
          </ac:graphicFrameMkLst>
        </pc:graphicFrameChg>
      </pc:sldChg>
      <pc:sldMasterChg chg="add del addSldLayout delSldLayout">
        <pc:chgData name="Vasyl Kolomiets" userId="d150f0032c567a90" providerId="LiveId" clId="{C6AD6D92-C53C-4552-A505-B1B7FA0B739A}" dt="2025-03-15T05:46:57.205" v="52" actId="26606"/>
        <pc:sldMasterMkLst>
          <pc:docMk/>
          <pc:sldMasterMk cId="3562594884" sldId="2147483660"/>
        </pc:sldMasterMkLst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1395508254" sldId="2147483661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500149144" sldId="2147483662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1733055079" sldId="2147483663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3508149901" sldId="2147483664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2866375209" sldId="2147483665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1313445662" sldId="2147483666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1498739432" sldId="2147483667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918231782" sldId="2147483668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2740652177" sldId="2147483669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867781190" sldId="2147483670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461959516" sldId="2147483671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3070080862" sldId="2147483672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902186205" sldId="2147483673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652634294" sldId="2147483674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4288585624" sldId="2147483675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2464499282" sldId="2147483676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562594884" sldId="2147483660"/>
            <pc:sldLayoutMk cId="3284866862" sldId="2147483677"/>
          </pc:sldLayoutMkLst>
        </pc:sldLayoutChg>
      </pc:sldMasterChg>
      <pc:sldMasterChg chg="del delSldLayout">
        <pc:chgData name="Vasyl Kolomiets" userId="d150f0032c567a90" providerId="LiveId" clId="{C6AD6D92-C53C-4552-A505-B1B7FA0B739A}" dt="2025-03-15T05:48:02.606" v="55" actId="26606"/>
        <pc:sldMasterMkLst>
          <pc:docMk/>
          <pc:sldMasterMk cId="1044483333" sldId="2147483678"/>
        </pc:sldMasterMkLst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226255619" sldId="2147483679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3237201155" sldId="2147483680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959232348" sldId="2147483681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1347559541" sldId="2147483682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400527625" sldId="2147483683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4284676497" sldId="2147483684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347107104" sldId="2147483685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1519940344" sldId="2147483686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1571877208" sldId="2147483687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195140159" sldId="2147483688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1380178007" sldId="2147483689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133825082" sldId="2147483690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3379275382" sldId="2147483691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530654792" sldId="2147483692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3340601029" sldId="2147483693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2852870912" sldId="2147483694"/>
          </pc:sldLayoutMkLst>
        </pc:sldLayoutChg>
        <pc:sldLayoutChg chg="del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044483333" sldId="2147483678"/>
            <pc:sldLayoutMk cId="3213665964" sldId="2147483695"/>
          </pc:sldLayoutMkLst>
        </pc:sldLayoutChg>
      </pc:sldMasterChg>
      <pc:sldMasterChg chg="add addSldLayout">
        <pc:chgData name="Vasyl Kolomiets" userId="d150f0032c567a90" providerId="LiveId" clId="{C6AD6D92-C53C-4552-A505-B1B7FA0B739A}" dt="2025-03-15T05:48:02.606" v="55" actId="26606"/>
        <pc:sldMasterMkLst>
          <pc:docMk/>
          <pc:sldMasterMk cId="1100478062" sldId="2147483703"/>
        </pc:sldMasterMkLst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4011552528" sldId="2147483696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2126159184" sldId="2147483697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1965975473" sldId="2147483698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351543017" sldId="2147483699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691258344" sldId="2147483700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2371878545" sldId="2147483701"/>
          </pc:sldLayoutMkLst>
        </pc:sldLayoutChg>
        <pc:sldLayoutChg chg="ad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4131864271" sldId="2147483702"/>
          </pc:sldLayoutMkLst>
        </pc:sldLayoutChg>
        <pc:sldLayoutChg chg="add replI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1366391116" sldId="2147483704"/>
          </pc:sldLayoutMkLst>
        </pc:sldLayoutChg>
        <pc:sldLayoutChg chg="add replI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1563750359" sldId="2147483705"/>
          </pc:sldLayoutMkLst>
        </pc:sldLayoutChg>
        <pc:sldLayoutChg chg="add replI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1064369186" sldId="2147483706"/>
          </pc:sldLayoutMkLst>
        </pc:sldLayoutChg>
        <pc:sldLayoutChg chg="add replId">
          <pc:chgData name="Vasyl Kolomiets" userId="d150f0032c567a90" providerId="LiveId" clId="{C6AD6D92-C53C-4552-A505-B1B7FA0B739A}" dt="2025-03-15T05:48:02.606" v="55" actId="26606"/>
          <pc:sldLayoutMkLst>
            <pc:docMk/>
            <pc:sldMasterMk cId="1100478062" sldId="2147483703"/>
            <pc:sldLayoutMk cId="1461245694" sldId="2147483707"/>
          </pc:sldLayoutMkLst>
        </pc:sldLayoutChg>
      </pc:sldMasterChg>
      <pc:sldMasterChg chg="add del addSldLayout delSldLayout">
        <pc:chgData name="Vasyl Kolomiets" userId="d150f0032c567a90" providerId="LiveId" clId="{C6AD6D92-C53C-4552-A505-B1B7FA0B739A}" dt="2025-03-15T05:46:57.205" v="52" actId="26606"/>
        <pc:sldMasterMkLst>
          <pc:docMk/>
          <pc:sldMasterMk cId="3306298082" sldId="2147483711"/>
        </pc:sldMasterMkLst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2389372745" sldId="2147483700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1484597813" sldId="2147483701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3313046795" sldId="2147483702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1877680992" sldId="2147483703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2180836042" sldId="2147483704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2591961461" sldId="2147483705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966528599" sldId="2147483706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3162665853" sldId="2147483707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4022941375" sldId="2147483708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2207848649" sldId="2147483709"/>
          </pc:sldLayoutMkLst>
        </pc:sldLayoutChg>
        <pc:sldLayoutChg chg="add del">
          <pc:chgData name="Vasyl Kolomiets" userId="d150f0032c567a90" providerId="LiveId" clId="{C6AD6D92-C53C-4552-A505-B1B7FA0B739A}" dt="2025-03-15T05:46:57.205" v="52" actId="26606"/>
          <pc:sldLayoutMkLst>
            <pc:docMk/>
            <pc:sldMasterMk cId="3306298082" sldId="2147483711"/>
            <pc:sldLayoutMk cId="1800573903" sldId="2147483710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C478B7-3624-4E97-B6AB-47DF22C8CC1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9E6CF7-D405-4FD1-97DF-912F4DB8497B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uk-UA" b="1" dirty="0">
              <a:solidFill>
                <a:schemeClr val="tx1"/>
              </a:solidFill>
            </a:rPr>
            <a:t>Г</a:t>
          </a:r>
          <a:r>
            <a:rPr lang="uk-UA" dirty="0">
              <a:solidFill>
                <a:schemeClr val="tx1"/>
              </a:solidFill>
            </a:rPr>
            <a:t> – </a:t>
          </a:r>
          <a:r>
            <a:rPr lang="uk-UA" b="1" dirty="0">
              <a:solidFill>
                <a:schemeClr val="tx1"/>
              </a:solidFill>
            </a:rPr>
            <a:t>Гомогенність</a:t>
          </a:r>
          <a:r>
            <a:rPr lang="uk-UA" dirty="0">
              <a:solidFill>
                <a:schemeClr val="tx1"/>
              </a:solidFill>
            </a:rPr>
            <a:t>: Однорідність даних у структурі</a:t>
          </a:r>
          <a:endParaRPr lang="en-US" dirty="0">
            <a:solidFill>
              <a:schemeClr val="tx1"/>
            </a:solidFill>
          </a:endParaRPr>
        </a:p>
      </dgm:t>
    </dgm:pt>
    <dgm:pt modelId="{233AAD90-10F1-4173-A3E7-301CAC0899BA}" type="parTrans" cxnId="{FE0BBB65-7B1B-43DE-85DC-A9E2657A66EE}">
      <dgm:prSet/>
      <dgm:spPr/>
      <dgm:t>
        <a:bodyPr/>
        <a:lstStyle/>
        <a:p>
          <a:endParaRPr lang="en-US"/>
        </a:p>
      </dgm:t>
    </dgm:pt>
    <dgm:pt modelId="{60707077-7D91-4B86-8552-4EFDA8B5A211}" type="sibTrans" cxnId="{FE0BBB65-7B1B-43DE-85DC-A9E2657A66EE}">
      <dgm:prSet/>
      <dgm:spPr/>
      <dgm:t>
        <a:bodyPr/>
        <a:lstStyle/>
        <a:p>
          <a:endParaRPr lang="en-US"/>
        </a:p>
      </dgm:t>
    </dgm:pt>
    <dgm:pt modelId="{4C8D2D66-1E85-43EA-A90F-7980CF79A42F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uk-UA" b="1" dirty="0">
              <a:solidFill>
                <a:schemeClr val="tx1"/>
              </a:solidFill>
            </a:rPr>
            <a:t>Р</a:t>
          </a:r>
          <a:r>
            <a:rPr lang="uk-UA" dirty="0">
              <a:solidFill>
                <a:schemeClr val="tx1"/>
              </a:solidFill>
            </a:rPr>
            <a:t> – </a:t>
          </a:r>
          <a:r>
            <a:rPr lang="uk-UA" b="1" dirty="0">
              <a:solidFill>
                <a:schemeClr val="tx1"/>
              </a:solidFill>
            </a:rPr>
            <a:t>Рекурсивна структура</a:t>
          </a:r>
          <a:r>
            <a:rPr lang="uk-UA" dirty="0">
              <a:solidFill>
                <a:schemeClr val="tx1"/>
              </a:solidFill>
            </a:rPr>
            <a:t>:. Повторюваність  підзадач або підрівнів задачі</a:t>
          </a:r>
          <a:endParaRPr lang="en-US" dirty="0">
            <a:solidFill>
              <a:schemeClr val="tx1"/>
            </a:solidFill>
          </a:endParaRPr>
        </a:p>
      </dgm:t>
    </dgm:pt>
    <dgm:pt modelId="{45FF1C79-2142-4AC4-A320-48DA4474128C}" type="parTrans" cxnId="{64FEC0FD-EBEC-41C4-82CA-58CD4B86F18A}">
      <dgm:prSet/>
      <dgm:spPr/>
      <dgm:t>
        <a:bodyPr/>
        <a:lstStyle/>
        <a:p>
          <a:endParaRPr lang="en-US"/>
        </a:p>
      </dgm:t>
    </dgm:pt>
    <dgm:pt modelId="{0397557D-4543-4081-9D90-4AF3771D3389}" type="sibTrans" cxnId="{64FEC0FD-EBEC-41C4-82CA-58CD4B86F18A}">
      <dgm:prSet/>
      <dgm:spPr/>
      <dgm:t>
        <a:bodyPr/>
        <a:lstStyle/>
        <a:p>
          <a:endParaRPr lang="en-US"/>
        </a:p>
      </dgm:t>
    </dgm:pt>
    <dgm:pt modelId="{17D4F125-6AFC-46DA-98D4-A0B30B7AC9E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uk-UA" sz="2600" b="1" kern="1200" dirty="0">
              <a:solidFill>
                <a:schemeClr val="tx1"/>
              </a:solidFill>
            </a:rPr>
            <a:t>О</a:t>
          </a:r>
          <a:r>
            <a:rPr lang="uk-UA" sz="2600" kern="1200" dirty="0">
              <a:solidFill>
                <a:schemeClr val="tx1"/>
              </a:solidFill>
            </a:rPr>
            <a:t> – </a:t>
          </a:r>
          <a:r>
            <a:rPr lang="uk-UA" sz="2600" b="1" kern="1200" noProof="0" dirty="0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Обмеження дії</a:t>
          </a:r>
          <a:r>
            <a:rPr lang="uk-UA" sz="2600" kern="1200" dirty="0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: Чіткий к</a:t>
          </a:r>
          <a:r>
            <a:rPr lang="uk-UA" sz="2600" kern="1200" dirty="0">
              <a:solidFill>
                <a:schemeClr val="tx1"/>
              </a:solidFill>
            </a:rPr>
            <a:t>ритерій зупинки</a:t>
          </a:r>
          <a:endParaRPr lang="en-US" sz="2600" kern="1200" dirty="0">
            <a:solidFill>
              <a:schemeClr val="tx1"/>
            </a:solidFill>
          </a:endParaRPr>
        </a:p>
      </dgm:t>
    </dgm:pt>
    <dgm:pt modelId="{BBE80C2E-8144-461D-B0BB-B2B26CCF8DE6}" type="parTrans" cxnId="{293C17F8-067E-49B6-8D2A-C26D15E63006}">
      <dgm:prSet/>
      <dgm:spPr/>
      <dgm:t>
        <a:bodyPr/>
        <a:lstStyle/>
        <a:p>
          <a:endParaRPr lang="en-US"/>
        </a:p>
      </dgm:t>
    </dgm:pt>
    <dgm:pt modelId="{93E2D526-DB86-4D3F-B130-906D85EC6BAC}" type="sibTrans" cxnId="{293C17F8-067E-49B6-8D2A-C26D15E63006}">
      <dgm:prSet/>
      <dgm:spPr/>
      <dgm:t>
        <a:bodyPr/>
        <a:lstStyle/>
        <a:p>
          <a:endParaRPr lang="en-US"/>
        </a:p>
      </dgm:t>
    </dgm:pt>
    <dgm:pt modelId="{2538013E-50A5-4E0D-951E-44F5E34DADF9}">
      <dgm:prSet/>
      <dgm:spPr>
        <a:solidFill>
          <a:srgbClr val="1ABCB8">
            <a:alpha val="80000"/>
          </a:srgbClr>
        </a:solidFill>
      </dgm:spPr>
      <dgm:t>
        <a:bodyPr/>
        <a:lstStyle/>
        <a:p>
          <a:r>
            <a:rPr lang="uk-UA" b="1" dirty="0">
              <a:solidFill>
                <a:schemeClr val="tx1"/>
              </a:solidFill>
            </a:rPr>
            <a:t>Н – </a:t>
          </a:r>
          <a:r>
            <a:rPr lang="uk-UA" b="1" noProof="0" dirty="0">
              <a:solidFill>
                <a:schemeClr val="tx1"/>
              </a:solidFill>
            </a:rPr>
            <a:t>Невідомий розмір</a:t>
          </a:r>
          <a:r>
            <a:rPr lang="uk-UA" noProof="0" dirty="0">
              <a:solidFill>
                <a:schemeClr val="tx1"/>
              </a:solidFill>
            </a:rPr>
            <a:t>: Глибина чи кількість даних скінчені, але заздалегідь не відомі</a:t>
          </a:r>
          <a:endParaRPr lang="en-US" dirty="0">
            <a:solidFill>
              <a:schemeClr val="tx1"/>
            </a:solidFill>
          </a:endParaRPr>
        </a:p>
      </dgm:t>
    </dgm:pt>
    <dgm:pt modelId="{AB2B251D-4169-4557-979F-402EA8D775AD}" type="parTrans" cxnId="{B2A0BDB4-3A5C-4B4A-9853-6034DB5E422E}">
      <dgm:prSet/>
      <dgm:spPr/>
      <dgm:t>
        <a:bodyPr/>
        <a:lstStyle/>
        <a:p>
          <a:endParaRPr lang="en-US"/>
        </a:p>
      </dgm:t>
    </dgm:pt>
    <dgm:pt modelId="{59FA193F-DF19-49E5-BA9A-C9FCC0086440}" type="sibTrans" cxnId="{B2A0BDB4-3A5C-4B4A-9853-6034DB5E422E}">
      <dgm:prSet/>
      <dgm:spPr/>
      <dgm:t>
        <a:bodyPr/>
        <a:lstStyle/>
        <a:p>
          <a:endParaRPr lang="en-US"/>
        </a:p>
      </dgm:t>
    </dgm:pt>
    <dgm:pt modelId="{42587063-E092-410F-A7C4-98B0DAC5F4F6}">
      <dgm:prSet/>
      <dgm:spPr>
        <a:solidFill>
          <a:srgbClr val="16A9A6"/>
        </a:solidFill>
      </dgm:spPr>
      <dgm:t>
        <a:bodyPr/>
        <a:lstStyle/>
        <a:p>
          <a:r>
            <a:rPr lang="uk-UA" b="1" noProof="0" dirty="0">
              <a:solidFill>
                <a:schemeClr val="tx1"/>
              </a:solidFill>
            </a:rPr>
            <a:t>О</a:t>
          </a:r>
          <a:r>
            <a:rPr lang="uk-UA" noProof="0" dirty="0">
              <a:solidFill>
                <a:schemeClr val="tx1"/>
              </a:solidFill>
            </a:rPr>
            <a:t> – О</a:t>
          </a:r>
          <a:r>
            <a:rPr lang="uk-UA" b="1" noProof="0" dirty="0">
              <a:solidFill>
                <a:schemeClr val="tx1"/>
              </a:solidFill>
            </a:rPr>
            <a:t>брізання</a:t>
          </a:r>
          <a:r>
            <a:rPr lang="uk-UA" noProof="0" dirty="0">
              <a:solidFill>
                <a:schemeClr val="tx1"/>
              </a:solidFill>
            </a:rPr>
            <a:t>: Спрощення задачі шляхом зменшення обсягу даних на кожному кроці</a:t>
          </a:r>
        </a:p>
      </dgm:t>
    </dgm:pt>
    <dgm:pt modelId="{CDCE727B-C251-4A33-84F5-478F756F5B1F}" type="parTrans" cxnId="{BEA10AD0-6FD2-4DCB-AC8F-0B5651988B23}">
      <dgm:prSet/>
      <dgm:spPr/>
      <dgm:t>
        <a:bodyPr/>
        <a:lstStyle/>
        <a:p>
          <a:endParaRPr lang="en-US"/>
        </a:p>
      </dgm:t>
    </dgm:pt>
    <dgm:pt modelId="{64F49C59-2BC6-41EF-80E8-25E26A6914CF}" type="sibTrans" cxnId="{BEA10AD0-6FD2-4DCB-AC8F-0B5651988B23}">
      <dgm:prSet/>
      <dgm:spPr/>
      <dgm:t>
        <a:bodyPr/>
        <a:lstStyle/>
        <a:p>
          <a:endParaRPr lang="en-US"/>
        </a:p>
      </dgm:t>
    </dgm:pt>
    <dgm:pt modelId="{79482CAE-EB44-4A0C-A683-9303ED8004F1}" type="pres">
      <dgm:prSet presAssocID="{E2C478B7-3624-4E97-B6AB-47DF22C8CC12}" presName="linear" presStyleCnt="0">
        <dgm:presLayoutVars>
          <dgm:animLvl val="lvl"/>
          <dgm:resizeHandles val="exact"/>
        </dgm:presLayoutVars>
      </dgm:prSet>
      <dgm:spPr/>
    </dgm:pt>
    <dgm:pt modelId="{72F1C46E-B6E9-4CDA-8DFD-1AFAE4D313C8}" type="pres">
      <dgm:prSet presAssocID="{CD9E6CF7-D405-4FD1-97DF-912F4DB8497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B37F6E2-8CCD-44AC-AC5B-D108C8014AFE}" type="pres">
      <dgm:prSet presAssocID="{60707077-7D91-4B86-8552-4EFDA8B5A211}" presName="spacer" presStyleCnt="0"/>
      <dgm:spPr/>
    </dgm:pt>
    <dgm:pt modelId="{FA52A222-734F-41A1-8B09-41366D11AE69}" type="pres">
      <dgm:prSet presAssocID="{4C8D2D66-1E85-43EA-A90F-7980CF79A42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250C34-5B3F-4ED4-9727-A30A71A1BC09}" type="pres">
      <dgm:prSet presAssocID="{0397557D-4543-4081-9D90-4AF3771D3389}" presName="spacer" presStyleCnt="0"/>
      <dgm:spPr/>
    </dgm:pt>
    <dgm:pt modelId="{02B68A54-B492-4E9F-92A6-BC645F5EE923}" type="pres">
      <dgm:prSet presAssocID="{17D4F125-6AFC-46DA-98D4-A0B30B7AC9E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AF45317-6DB2-4A7B-BAFF-680965EFF234}" type="pres">
      <dgm:prSet presAssocID="{93E2D526-DB86-4D3F-B130-906D85EC6BAC}" presName="spacer" presStyleCnt="0"/>
      <dgm:spPr/>
    </dgm:pt>
    <dgm:pt modelId="{912B1DEA-694D-473A-8F70-D79101DA40D6}" type="pres">
      <dgm:prSet presAssocID="{2538013E-50A5-4E0D-951E-44F5E34DAD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9228F4B-3D8A-46FC-8C19-4DB10A570A96}" type="pres">
      <dgm:prSet presAssocID="{59FA193F-DF19-49E5-BA9A-C9FCC0086440}" presName="spacer" presStyleCnt="0"/>
      <dgm:spPr/>
    </dgm:pt>
    <dgm:pt modelId="{3A0289AC-405B-4256-B7FB-F0C7E91840DA}" type="pres">
      <dgm:prSet presAssocID="{42587063-E092-410F-A7C4-98B0DAC5F4F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FD71902-A6F5-44B1-85BF-45B670B35EC5}" type="presOf" srcId="{17D4F125-6AFC-46DA-98D4-A0B30B7AC9E5}" destId="{02B68A54-B492-4E9F-92A6-BC645F5EE923}" srcOrd="0" destOrd="0" presId="urn:microsoft.com/office/officeart/2005/8/layout/vList2"/>
    <dgm:cxn modelId="{DEC12807-F56C-470E-9F02-5B87D3C99611}" type="presOf" srcId="{CD9E6CF7-D405-4FD1-97DF-912F4DB8497B}" destId="{72F1C46E-B6E9-4CDA-8DFD-1AFAE4D313C8}" srcOrd="0" destOrd="0" presId="urn:microsoft.com/office/officeart/2005/8/layout/vList2"/>
    <dgm:cxn modelId="{FE0BBB65-7B1B-43DE-85DC-A9E2657A66EE}" srcId="{E2C478B7-3624-4E97-B6AB-47DF22C8CC12}" destId="{CD9E6CF7-D405-4FD1-97DF-912F4DB8497B}" srcOrd="0" destOrd="0" parTransId="{233AAD90-10F1-4173-A3E7-301CAC0899BA}" sibTransId="{60707077-7D91-4B86-8552-4EFDA8B5A211}"/>
    <dgm:cxn modelId="{11034B50-1267-4F48-B029-06886C7EADF7}" type="presOf" srcId="{4C8D2D66-1E85-43EA-A90F-7980CF79A42F}" destId="{FA52A222-734F-41A1-8B09-41366D11AE69}" srcOrd="0" destOrd="0" presId="urn:microsoft.com/office/officeart/2005/8/layout/vList2"/>
    <dgm:cxn modelId="{C6521B8A-81C0-4BCC-9FE5-1115F7042B5C}" type="presOf" srcId="{2538013E-50A5-4E0D-951E-44F5E34DADF9}" destId="{912B1DEA-694D-473A-8F70-D79101DA40D6}" srcOrd="0" destOrd="0" presId="urn:microsoft.com/office/officeart/2005/8/layout/vList2"/>
    <dgm:cxn modelId="{0FCB579B-4D5E-477A-B417-5922FFDA9334}" type="presOf" srcId="{42587063-E092-410F-A7C4-98B0DAC5F4F6}" destId="{3A0289AC-405B-4256-B7FB-F0C7E91840DA}" srcOrd="0" destOrd="0" presId="urn:microsoft.com/office/officeart/2005/8/layout/vList2"/>
    <dgm:cxn modelId="{B2A0BDB4-3A5C-4B4A-9853-6034DB5E422E}" srcId="{E2C478B7-3624-4E97-B6AB-47DF22C8CC12}" destId="{2538013E-50A5-4E0D-951E-44F5E34DADF9}" srcOrd="3" destOrd="0" parTransId="{AB2B251D-4169-4557-979F-402EA8D775AD}" sibTransId="{59FA193F-DF19-49E5-BA9A-C9FCC0086440}"/>
    <dgm:cxn modelId="{98F798B8-DFD4-4A54-88E1-46D08E3F4048}" type="presOf" srcId="{E2C478B7-3624-4E97-B6AB-47DF22C8CC12}" destId="{79482CAE-EB44-4A0C-A683-9303ED8004F1}" srcOrd="0" destOrd="0" presId="urn:microsoft.com/office/officeart/2005/8/layout/vList2"/>
    <dgm:cxn modelId="{BEA10AD0-6FD2-4DCB-AC8F-0B5651988B23}" srcId="{E2C478B7-3624-4E97-B6AB-47DF22C8CC12}" destId="{42587063-E092-410F-A7C4-98B0DAC5F4F6}" srcOrd="4" destOrd="0" parTransId="{CDCE727B-C251-4A33-84F5-478F756F5B1F}" sibTransId="{64F49C59-2BC6-41EF-80E8-25E26A6914CF}"/>
    <dgm:cxn modelId="{293C17F8-067E-49B6-8D2A-C26D15E63006}" srcId="{E2C478B7-3624-4E97-B6AB-47DF22C8CC12}" destId="{17D4F125-6AFC-46DA-98D4-A0B30B7AC9E5}" srcOrd="2" destOrd="0" parTransId="{BBE80C2E-8144-461D-B0BB-B2B26CCF8DE6}" sibTransId="{93E2D526-DB86-4D3F-B130-906D85EC6BAC}"/>
    <dgm:cxn modelId="{64FEC0FD-EBEC-41C4-82CA-58CD4B86F18A}" srcId="{E2C478B7-3624-4E97-B6AB-47DF22C8CC12}" destId="{4C8D2D66-1E85-43EA-A90F-7980CF79A42F}" srcOrd="1" destOrd="0" parTransId="{45FF1C79-2142-4AC4-A320-48DA4474128C}" sibTransId="{0397557D-4543-4081-9D90-4AF3771D3389}"/>
    <dgm:cxn modelId="{642AFFAA-AEAC-4176-A446-78CBF13EA954}" type="presParOf" srcId="{79482CAE-EB44-4A0C-A683-9303ED8004F1}" destId="{72F1C46E-B6E9-4CDA-8DFD-1AFAE4D313C8}" srcOrd="0" destOrd="0" presId="urn:microsoft.com/office/officeart/2005/8/layout/vList2"/>
    <dgm:cxn modelId="{1ED8E644-F388-4D13-AED6-5FEC6D990531}" type="presParOf" srcId="{79482CAE-EB44-4A0C-A683-9303ED8004F1}" destId="{4B37F6E2-8CCD-44AC-AC5B-D108C8014AFE}" srcOrd="1" destOrd="0" presId="urn:microsoft.com/office/officeart/2005/8/layout/vList2"/>
    <dgm:cxn modelId="{C88E69A0-B622-4737-AAE1-DB543644FDA7}" type="presParOf" srcId="{79482CAE-EB44-4A0C-A683-9303ED8004F1}" destId="{FA52A222-734F-41A1-8B09-41366D11AE69}" srcOrd="2" destOrd="0" presId="urn:microsoft.com/office/officeart/2005/8/layout/vList2"/>
    <dgm:cxn modelId="{952CE041-3324-400D-8E95-BE62830B16B8}" type="presParOf" srcId="{79482CAE-EB44-4A0C-A683-9303ED8004F1}" destId="{26250C34-5B3F-4ED4-9727-A30A71A1BC09}" srcOrd="3" destOrd="0" presId="urn:microsoft.com/office/officeart/2005/8/layout/vList2"/>
    <dgm:cxn modelId="{2EBDFC03-5C21-48F4-B193-DFF225F301FF}" type="presParOf" srcId="{79482CAE-EB44-4A0C-A683-9303ED8004F1}" destId="{02B68A54-B492-4E9F-92A6-BC645F5EE923}" srcOrd="4" destOrd="0" presId="urn:microsoft.com/office/officeart/2005/8/layout/vList2"/>
    <dgm:cxn modelId="{91CA6F5A-7A21-4D90-8157-DF7A848B0CDA}" type="presParOf" srcId="{79482CAE-EB44-4A0C-A683-9303ED8004F1}" destId="{6AF45317-6DB2-4A7B-BAFF-680965EFF234}" srcOrd="5" destOrd="0" presId="urn:microsoft.com/office/officeart/2005/8/layout/vList2"/>
    <dgm:cxn modelId="{0F14EE1E-3008-43C7-B9B2-CDE344E539D7}" type="presParOf" srcId="{79482CAE-EB44-4A0C-A683-9303ED8004F1}" destId="{912B1DEA-694D-473A-8F70-D79101DA40D6}" srcOrd="6" destOrd="0" presId="urn:microsoft.com/office/officeart/2005/8/layout/vList2"/>
    <dgm:cxn modelId="{EBC7E9C8-5AA9-4FC3-A0C5-FAFD7D1B2566}" type="presParOf" srcId="{79482CAE-EB44-4A0C-A683-9303ED8004F1}" destId="{69228F4B-3D8A-46FC-8C19-4DB10A570A96}" srcOrd="7" destOrd="0" presId="urn:microsoft.com/office/officeart/2005/8/layout/vList2"/>
    <dgm:cxn modelId="{DB31AA54-19B1-469C-BA56-9BC70C306E1A}" type="presParOf" srcId="{79482CAE-EB44-4A0C-A683-9303ED8004F1}" destId="{3A0289AC-405B-4256-B7FB-F0C7E91840D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1C46E-B6E9-4CDA-8DFD-1AFAE4D313C8}">
      <dsp:nvSpPr>
        <dsp:cNvPr id="0" name=""/>
        <dsp:cNvSpPr/>
      </dsp:nvSpPr>
      <dsp:spPr>
        <a:xfrm>
          <a:off x="0" y="81808"/>
          <a:ext cx="6949440" cy="106470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 dirty="0">
              <a:solidFill>
                <a:schemeClr val="tx1"/>
              </a:solidFill>
            </a:rPr>
            <a:t>Г</a:t>
          </a:r>
          <a:r>
            <a:rPr lang="uk-UA" sz="2600" kern="1200" dirty="0">
              <a:solidFill>
                <a:schemeClr val="tx1"/>
              </a:solidFill>
            </a:rPr>
            <a:t> – </a:t>
          </a:r>
          <a:r>
            <a:rPr lang="uk-UA" sz="2600" b="1" kern="1200" dirty="0">
              <a:solidFill>
                <a:schemeClr val="tx1"/>
              </a:solidFill>
            </a:rPr>
            <a:t>Гомогенність</a:t>
          </a:r>
          <a:r>
            <a:rPr lang="uk-UA" sz="2600" kern="1200" dirty="0">
              <a:solidFill>
                <a:schemeClr val="tx1"/>
              </a:solidFill>
            </a:rPr>
            <a:t>: Однорідність даних у структурі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1974" y="133782"/>
        <a:ext cx="6845492" cy="960752"/>
      </dsp:txXfrm>
    </dsp:sp>
    <dsp:sp modelId="{FA52A222-734F-41A1-8B09-41366D11AE69}">
      <dsp:nvSpPr>
        <dsp:cNvPr id="0" name=""/>
        <dsp:cNvSpPr/>
      </dsp:nvSpPr>
      <dsp:spPr>
        <a:xfrm>
          <a:off x="0" y="1221389"/>
          <a:ext cx="6949440" cy="1064700"/>
        </a:xfrm>
        <a:prstGeom prst="round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 dirty="0">
              <a:solidFill>
                <a:schemeClr val="tx1"/>
              </a:solidFill>
            </a:rPr>
            <a:t>Р</a:t>
          </a:r>
          <a:r>
            <a:rPr lang="uk-UA" sz="2600" kern="1200" dirty="0">
              <a:solidFill>
                <a:schemeClr val="tx1"/>
              </a:solidFill>
            </a:rPr>
            <a:t> – </a:t>
          </a:r>
          <a:r>
            <a:rPr lang="uk-UA" sz="2600" b="1" kern="1200" dirty="0">
              <a:solidFill>
                <a:schemeClr val="tx1"/>
              </a:solidFill>
            </a:rPr>
            <a:t>Рекурсивна структура</a:t>
          </a:r>
          <a:r>
            <a:rPr lang="uk-UA" sz="2600" kern="1200" dirty="0">
              <a:solidFill>
                <a:schemeClr val="tx1"/>
              </a:solidFill>
            </a:rPr>
            <a:t>:. Повторюваність  підзадач або підрівнів задачі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1974" y="1273363"/>
        <a:ext cx="6845492" cy="960752"/>
      </dsp:txXfrm>
    </dsp:sp>
    <dsp:sp modelId="{02B68A54-B492-4E9F-92A6-BC645F5EE923}">
      <dsp:nvSpPr>
        <dsp:cNvPr id="0" name=""/>
        <dsp:cNvSpPr/>
      </dsp:nvSpPr>
      <dsp:spPr>
        <a:xfrm>
          <a:off x="0" y="2360969"/>
          <a:ext cx="6949440" cy="106470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 dirty="0">
              <a:solidFill>
                <a:schemeClr val="tx1"/>
              </a:solidFill>
            </a:rPr>
            <a:t>О</a:t>
          </a:r>
          <a:r>
            <a:rPr lang="uk-UA" sz="2600" kern="1200" dirty="0">
              <a:solidFill>
                <a:schemeClr val="tx1"/>
              </a:solidFill>
            </a:rPr>
            <a:t> – </a:t>
          </a:r>
          <a:r>
            <a:rPr lang="uk-UA" sz="2600" b="1" kern="1200" noProof="0" dirty="0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Обмеження дії</a:t>
          </a:r>
          <a:r>
            <a:rPr lang="uk-UA" sz="2600" kern="1200" dirty="0">
              <a:solidFill>
                <a:schemeClr val="tx1"/>
              </a:solidFill>
              <a:latin typeface="Neue Haas Grotesk Text Pro"/>
              <a:ea typeface="+mn-ea"/>
              <a:cs typeface="+mn-cs"/>
            </a:rPr>
            <a:t>: Чіткий к</a:t>
          </a:r>
          <a:r>
            <a:rPr lang="uk-UA" sz="2600" kern="1200" dirty="0">
              <a:solidFill>
                <a:schemeClr val="tx1"/>
              </a:solidFill>
            </a:rPr>
            <a:t>ритерій зупинки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1974" y="2412943"/>
        <a:ext cx="6845492" cy="960752"/>
      </dsp:txXfrm>
    </dsp:sp>
    <dsp:sp modelId="{912B1DEA-694D-473A-8F70-D79101DA40D6}">
      <dsp:nvSpPr>
        <dsp:cNvPr id="0" name=""/>
        <dsp:cNvSpPr/>
      </dsp:nvSpPr>
      <dsp:spPr>
        <a:xfrm>
          <a:off x="0" y="3500549"/>
          <a:ext cx="6949440" cy="1064700"/>
        </a:xfrm>
        <a:prstGeom prst="roundRect">
          <a:avLst/>
        </a:prstGeom>
        <a:solidFill>
          <a:srgbClr val="1ABCB8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 dirty="0">
              <a:solidFill>
                <a:schemeClr val="tx1"/>
              </a:solidFill>
            </a:rPr>
            <a:t>Н – </a:t>
          </a:r>
          <a:r>
            <a:rPr lang="uk-UA" sz="2600" b="1" kern="1200" noProof="0" dirty="0">
              <a:solidFill>
                <a:schemeClr val="tx1"/>
              </a:solidFill>
            </a:rPr>
            <a:t>Невідомий розмір</a:t>
          </a:r>
          <a:r>
            <a:rPr lang="uk-UA" sz="2600" kern="1200" noProof="0" dirty="0">
              <a:solidFill>
                <a:schemeClr val="tx1"/>
              </a:solidFill>
            </a:rPr>
            <a:t>: Глибина чи кількість даних скінчені, але заздалегідь не відомі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51974" y="3552523"/>
        <a:ext cx="6845492" cy="960752"/>
      </dsp:txXfrm>
    </dsp:sp>
    <dsp:sp modelId="{3A0289AC-405B-4256-B7FB-F0C7E91840DA}">
      <dsp:nvSpPr>
        <dsp:cNvPr id="0" name=""/>
        <dsp:cNvSpPr/>
      </dsp:nvSpPr>
      <dsp:spPr>
        <a:xfrm>
          <a:off x="0" y="4640129"/>
          <a:ext cx="6949440" cy="1064700"/>
        </a:xfrm>
        <a:prstGeom prst="roundRect">
          <a:avLst/>
        </a:prstGeom>
        <a:solidFill>
          <a:srgbClr val="16A9A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600" b="1" kern="1200" noProof="0" dirty="0">
              <a:solidFill>
                <a:schemeClr val="tx1"/>
              </a:solidFill>
            </a:rPr>
            <a:t>О</a:t>
          </a:r>
          <a:r>
            <a:rPr lang="uk-UA" sz="2600" kern="1200" noProof="0" dirty="0">
              <a:solidFill>
                <a:schemeClr val="tx1"/>
              </a:solidFill>
            </a:rPr>
            <a:t> – О</a:t>
          </a:r>
          <a:r>
            <a:rPr lang="uk-UA" sz="2600" b="1" kern="1200" noProof="0" dirty="0">
              <a:solidFill>
                <a:schemeClr val="tx1"/>
              </a:solidFill>
            </a:rPr>
            <a:t>брізання</a:t>
          </a:r>
          <a:r>
            <a:rPr lang="uk-UA" sz="2600" kern="1200" noProof="0" dirty="0">
              <a:solidFill>
                <a:schemeClr val="tx1"/>
              </a:solidFill>
            </a:rPr>
            <a:t>: Спрощення задачі шляхом зменшення обсягу даних на кожному кроці</a:t>
          </a:r>
        </a:p>
      </dsp:txBody>
      <dsp:txXfrm>
        <a:off x="51974" y="4692103"/>
        <a:ext cx="6845492" cy="9607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7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5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7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6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55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69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696" r:id="rId6"/>
    <p:sldLayoutId id="2147483707" r:id="rId7"/>
    <p:sldLayoutId id="2147483706" r:id="rId8"/>
    <p:sldLayoutId id="2147483705" r:id="rId9"/>
    <p:sldLayoutId id="2147483704" r:id="rId10"/>
    <p:sldLayoutId id="214748369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3" descr="Зображення, що містить Барвистість, синій, знімок екрана, Фрактальна графік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B734B4AA-1C7F-9DA5-3487-5B69A95A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D36563-E6FC-51DD-E7BC-A0F388C9F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uk-UA"/>
              <a:t>Критерії рекурсивності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9DDFB5E0-82A1-5BC5-243B-71501AF0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r>
              <a:rPr lang="en-US" sz="1900"/>
              <a:t>Powered with Copilot</a:t>
            </a:r>
            <a:endParaRPr lang="uk-UA" sz="1900"/>
          </a:p>
        </p:txBody>
      </p:sp>
    </p:spTree>
    <p:extLst>
      <p:ext uri="{BB962C8B-B14F-4D97-AF65-F5344CB8AC3E}">
        <p14:creationId xmlns:p14="http://schemas.microsoft.com/office/powerpoint/2010/main" val="74821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F95F2-6BE5-A451-18A4-C5C6C154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322150"/>
            <a:ext cx="11019513" cy="943942"/>
          </a:xfrm>
        </p:spPr>
        <p:txBody>
          <a:bodyPr anchor="b">
            <a:normAutofit/>
          </a:bodyPr>
          <a:lstStyle/>
          <a:p>
            <a:r>
              <a:rPr lang="uk-UA" sz="4000" b="1" dirty="0"/>
              <a:t>Формулювання критеріїв</a:t>
            </a:r>
            <a:endParaRPr lang="uk-UA" sz="4000" dirty="0"/>
          </a:p>
        </p:txBody>
      </p:sp>
      <p:sp>
        <p:nvSpPr>
          <p:cNvPr id="11" name="Місце для вмісту 2">
            <a:extLst>
              <a:ext uri="{FF2B5EF4-FFF2-40B4-BE49-F238E27FC236}">
                <a16:creationId xmlns:a16="http://schemas.microsoft.com/office/drawing/2014/main" id="{8BB57DCC-FD52-A072-7C81-AE542ADAC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58461"/>
            <a:ext cx="11019514" cy="4853353"/>
          </a:xfrm>
        </p:spPr>
        <p:txBody>
          <a:bodyPr>
            <a:normAutofit fontScale="92500" lnSpcReduction="10000"/>
          </a:bodyPr>
          <a:lstStyle/>
          <a:p>
            <a:r>
              <a:rPr lang="uk-UA" sz="2400" b="1" dirty="0"/>
              <a:t>Гомогенність</a:t>
            </a:r>
            <a:r>
              <a:rPr lang="uk-UA" sz="2400" dirty="0"/>
              <a:t>: Однорідність даних у структурі або задачі, де кожен елемент обробляється однаковим способом.</a:t>
            </a:r>
          </a:p>
          <a:p>
            <a:r>
              <a:rPr lang="uk-UA" sz="2400" b="1" dirty="0"/>
              <a:t>Рекурсивна структура</a:t>
            </a:r>
            <a:r>
              <a:rPr lang="uk-UA" sz="2400" dirty="0"/>
              <a:t>: Задача чи дані мають самоподібну природу, де підзадачі або підрівні схожі на основну задачу. Формулювання містить текст типу: </a:t>
            </a:r>
            <a:r>
              <a:rPr lang="uk-UA" sz="2400" i="1" dirty="0"/>
              <a:t>«Повторити дію із рештою даних»</a:t>
            </a:r>
          </a:p>
          <a:p>
            <a:r>
              <a:rPr lang="uk-UA" sz="2400" b="1" dirty="0"/>
              <a:t>Обмеження дії</a:t>
            </a:r>
            <a:r>
              <a:rPr lang="uk-UA" sz="2400" dirty="0"/>
              <a:t>: Чітко визначений критерій завершення обробки, коли алгоритм більше не виконується (аналог базового випадку).</a:t>
            </a:r>
          </a:p>
          <a:p>
            <a:r>
              <a:rPr lang="uk-UA" sz="2400" b="1" dirty="0"/>
              <a:t>Невідомий розмір</a:t>
            </a:r>
            <a:r>
              <a:rPr lang="uk-UA" sz="2400" dirty="0"/>
              <a:t>: Глибина чи кількість даних заздалегідь не відомі, що робить ітеративний підхід складним.</a:t>
            </a:r>
          </a:p>
          <a:p>
            <a:r>
              <a:rPr lang="uk-UA" sz="2400" b="1" dirty="0"/>
              <a:t>Обрізання, або оптимальне скорочення</a:t>
            </a:r>
            <a:r>
              <a:rPr lang="uk-UA" sz="2400" dirty="0"/>
              <a:t>: На кожному кроці зменшується кількість даних або їх складність, що наближає задачу до завершення.</a:t>
            </a:r>
          </a:p>
        </p:txBody>
      </p:sp>
    </p:spTree>
    <p:extLst>
      <p:ext uri="{BB962C8B-B14F-4D97-AF65-F5344CB8AC3E}">
        <p14:creationId xmlns:p14="http://schemas.microsoft.com/office/powerpoint/2010/main" val="363163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1A324-DA22-3B20-52E6-DEA521AB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 fontScale="90000"/>
          </a:bodyPr>
          <a:lstStyle/>
          <a:p>
            <a:r>
              <a:rPr lang="uk-UA" sz="4400" b="1" dirty="0"/>
              <a:t>ГРОНО</a:t>
            </a:r>
            <a:r>
              <a:rPr lang="en-US" sz="4400" b="1" dirty="0"/>
              <a:t>:</a:t>
            </a:r>
            <a:br>
              <a:rPr lang="uk-UA" sz="4400" b="1" dirty="0"/>
            </a:br>
            <a:br>
              <a:rPr lang="en-US" sz="4000" b="1" dirty="0"/>
            </a:br>
            <a:r>
              <a:rPr lang="uk-UA" sz="3200" noProof="0" dirty="0"/>
              <a:t>Гомогенність</a:t>
            </a:r>
            <a:br>
              <a:rPr lang="uk-UA" sz="3200" noProof="0" dirty="0"/>
            </a:br>
            <a:br>
              <a:rPr lang="ru-RU" sz="3200" dirty="0"/>
            </a:br>
            <a:r>
              <a:rPr lang="uk-UA" sz="3200" noProof="0" dirty="0"/>
              <a:t>Рекурсивна структура</a:t>
            </a:r>
            <a:br>
              <a:rPr lang="uk-UA" sz="3200" noProof="0" dirty="0"/>
            </a:br>
            <a:br>
              <a:rPr lang="ru-RU" sz="3200" dirty="0"/>
            </a:br>
            <a:r>
              <a:rPr lang="uk-UA" sz="3200" noProof="0" dirty="0"/>
              <a:t>Обмеження дії</a:t>
            </a:r>
            <a:br>
              <a:rPr lang="uk-UA" sz="3200" noProof="0" dirty="0"/>
            </a:br>
            <a:br>
              <a:rPr lang="ru-RU" sz="3200" dirty="0"/>
            </a:br>
            <a:r>
              <a:rPr lang="uk-UA" sz="3200" noProof="0" dirty="0"/>
              <a:t>Невідомий розмір</a:t>
            </a:r>
            <a:br>
              <a:rPr lang="uk-UA" sz="3200" noProof="0" dirty="0"/>
            </a:br>
            <a:br>
              <a:rPr lang="ru-RU" sz="3200" dirty="0"/>
            </a:br>
            <a:r>
              <a:rPr lang="uk-UA" sz="3200" noProof="0" dirty="0"/>
              <a:t>Обрізання</a:t>
            </a:r>
            <a:br>
              <a:rPr lang="uk-UA" sz="7200" b="1" dirty="0"/>
            </a:br>
            <a:endParaRPr lang="uk-UA" sz="4000" dirty="0"/>
          </a:p>
        </p:txBody>
      </p:sp>
      <p:graphicFrame>
        <p:nvGraphicFramePr>
          <p:cNvPr id="10" name="Місце для вмісту 2">
            <a:extLst>
              <a:ext uri="{FF2B5EF4-FFF2-40B4-BE49-F238E27FC236}">
                <a16:creationId xmlns:a16="http://schemas.microsoft.com/office/drawing/2014/main" id="{DB57E49F-C820-F70D-C044-CCD918CEF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603637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7161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TM04033925[[fn=Краплинка]]</Template>
  <TotalTime>262</TotalTime>
  <Words>187</Words>
  <Application>Microsoft Office PowerPoint</Application>
  <PresentationFormat>Широкий екран</PresentationFormat>
  <Paragraphs>14</Paragraphs>
  <Slides>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Критерії рекурсивності</vt:lpstr>
      <vt:lpstr>Формулювання критеріїв</vt:lpstr>
      <vt:lpstr>ГРОНО:  Гомогенність  Рекурсивна структура  Обмеження дії  Невідомий розмір  Обрізання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Vasyl Kolomiets</dc:creator>
  <cp:lastModifiedBy>Vasyl Kolomiets</cp:lastModifiedBy>
  <cp:revision>1</cp:revision>
  <dcterms:created xsi:type="dcterms:W3CDTF">2025-03-15T05:42:44Z</dcterms:created>
  <dcterms:modified xsi:type="dcterms:W3CDTF">2025-03-17T11:36:37Z</dcterms:modified>
</cp:coreProperties>
</file>