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998E-B5A1-4394-96CF-05256CD7A62E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2C41-4CBF-4EF5-9B7B-08A7E2C7E3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1000" y="762000"/>
            <a:ext cx="8153400" cy="4127500"/>
            <a:chOff x="381000" y="762000"/>
            <a:chExt cx="8153400" cy="4127500"/>
          </a:xfrm>
        </p:grpSpPr>
        <p:sp>
          <p:nvSpPr>
            <p:cNvPr id="5" name="아래쪽 화살표 4"/>
            <p:cNvSpPr/>
            <p:nvPr/>
          </p:nvSpPr>
          <p:spPr>
            <a:xfrm>
              <a:off x="1219200" y="11430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7620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iHere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2743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PC</a:t>
              </a:r>
              <a:endParaRPr lang="ko-KR" altLang="en-US" dirty="0"/>
            </a:p>
          </p:txBody>
        </p:sp>
        <p:sp>
          <p:nvSpPr>
            <p:cNvPr id="9" name="아래쪽 화살표 8"/>
            <p:cNvSpPr/>
            <p:nvPr/>
          </p:nvSpPr>
          <p:spPr>
            <a:xfrm rot="5400000">
              <a:off x="6134100" y="25527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973263"/>
              <a:ext cx="5148263" cy="291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81000" y="762000"/>
            <a:ext cx="5638800" cy="4712732"/>
            <a:chOff x="381000" y="762000"/>
            <a:chExt cx="5638800" cy="4712732"/>
          </a:xfrm>
        </p:grpSpPr>
        <p:sp>
          <p:nvSpPr>
            <p:cNvPr id="5" name="아래쪽 화살표 4"/>
            <p:cNvSpPr/>
            <p:nvPr/>
          </p:nvSpPr>
          <p:spPr>
            <a:xfrm>
              <a:off x="1219200" y="11430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" y="7620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iHere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800" y="5105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Jtag</a:t>
              </a:r>
              <a:endParaRPr lang="ko-KR" altLang="en-US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1537" y="1960563"/>
              <a:ext cx="5148263" cy="291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아래쪽 화살표 8"/>
            <p:cNvSpPr/>
            <p:nvPr/>
          </p:nvSpPr>
          <p:spPr>
            <a:xfrm rot="10800000">
              <a:off x="2667000" y="43434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14400" y="762000"/>
            <a:ext cx="7620000" cy="4127500"/>
            <a:chOff x="914400" y="762000"/>
            <a:chExt cx="7620000" cy="4127500"/>
          </a:xfrm>
        </p:grpSpPr>
        <p:sp>
          <p:nvSpPr>
            <p:cNvPr id="5" name="아래쪽 화살표 4"/>
            <p:cNvSpPr/>
            <p:nvPr/>
          </p:nvSpPr>
          <p:spPr>
            <a:xfrm>
              <a:off x="2362200" y="11430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7620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M2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2743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PC</a:t>
              </a:r>
              <a:endParaRPr lang="ko-KR" altLang="en-US" dirty="0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973263"/>
              <a:ext cx="5148263" cy="291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아래쪽 화살표 8"/>
            <p:cNvSpPr/>
            <p:nvPr/>
          </p:nvSpPr>
          <p:spPr>
            <a:xfrm rot="5400000">
              <a:off x="6134100" y="25527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57200" y="1973263"/>
            <a:ext cx="7543800" cy="3501469"/>
            <a:chOff x="457200" y="1973263"/>
            <a:chExt cx="7543800" cy="3501469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2004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M2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67137" y="5105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Jtag</a:t>
              </a:r>
              <a:endParaRPr lang="ko-KR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2737" y="1973263"/>
              <a:ext cx="5148263" cy="291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아래쪽 화살표 8"/>
            <p:cNvSpPr/>
            <p:nvPr/>
          </p:nvSpPr>
          <p:spPr>
            <a:xfrm rot="10800000">
              <a:off x="4605337" y="43434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아래쪽 화살표 4"/>
            <p:cNvSpPr/>
            <p:nvPr/>
          </p:nvSpPr>
          <p:spPr>
            <a:xfrm rot="16200000">
              <a:off x="2324100" y="30099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52600" y="1371600"/>
            <a:ext cx="5867400" cy="4114800"/>
            <a:chOff x="1752600" y="1371600"/>
            <a:chExt cx="5867400" cy="4114800"/>
          </a:xfrm>
        </p:grpSpPr>
        <p:sp>
          <p:nvSpPr>
            <p:cNvPr id="6" name="TextBox 5"/>
            <p:cNvSpPr txBox="1"/>
            <p:nvPr/>
          </p:nvSpPr>
          <p:spPr>
            <a:xfrm>
              <a:off x="1752600" y="1371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M2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5600" y="51170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Jtag</a:t>
              </a:r>
              <a:endParaRPr lang="ko-KR" altLang="en-US" dirty="0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81200" y="2036762"/>
              <a:ext cx="5148263" cy="291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아래쪽 화살표 8"/>
            <p:cNvSpPr/>
            <p:nvPr/>
          </p:nvSpPr>
          <p:spPr>
            <a:xfrm rot="10800000">
              <a:off x="3733800" y="43434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2362200" y="1828800"/>
              <a:ext cx="533400" cy="9906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6477000" y="1828800"/>
              <a:ext cx="533400" cy="7620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1371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Connect to PC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kdkim</dc:creator>
  <cp:lastModifiedBy>kdkim</cp:lastModifiedBy>
  <cp:revision>2</cp:revision>
  <dcterms:created xsi:type="dcterms:W3CDTF">2017-11-29T02:52:03Z</dcterms:created>
  <dcterms:modified xsi:type="dcterms:W3CDTF">2017-11-29T06:26:33Z</dcterms:modified>
</cp:coreProperties>
</file>