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2"/>
  </p:notesMasterIdLst>
  <p:sldIdLst>
    <p:sldId id="256" r:id="rId2"/>
    <p:sldId id="258" r:id="rId3"/>
    <p:sldId id="260" r:id="rId4"/>
    <p:sldId id="261" r:id="rId5"/>
    <p:sldId id="287" r:id="rId6"/>
    <p:sldId id="284" r:id="rId7"/>
    <p:sldId id="286" r:id="rId8"/>
    <p:sldId id="269" r:id="rId9"/>
    <p:sldId id="274" r:id="rId10"/>
    <p:sldId id="278" r:id="rId11"/>
  </p:sldIdLst>
  <p:sldSz cx="9144000" cy="5143500" type="screen16x9"/>
  <p:notesSz cx="6858000" cy="9144000"/>
  <p:embeddedFontLst>
    <p:embeddedFont>
      <p:font typeface="Anaheim" panose="020B0604020202020204" charset="0"/>
      <p:regular r:id="rId13"/>
      <p:bold r:id="rId14"/>
    </p:embeddedFont>
    <p:embeddedFont>
      <p:font typeface="Barlow" panose="00000500000000000000" pitchFamily="2" charset="0"/>
      <p:regular r:id="rId15"/>
      <p:bold r:id="rId16"/>
      <p:italic r:id="rId17"/>
      <p:boldItalic r:id="rId18"/>
    </p:embeddedFont>
    <p:embeddedFont>
      <p:font typeface="Poppins" panose="00000500000000000000" pitchFamily="2" charset="0"/>
      <p:regular r:id="rId19"/>
      <p:bold r:id="rId20"/>
      <p:italic r:id="rId21"/>
      <p:boldItalic r:id="rId22"/>
    </p:embeddedFont>
    <p:embeddedFont>
      <p:font typeface="Poppins Black" panose="00000A00000000000000" pitchFamily="2" charset="0"/>
      <p:bold r:id="rId23"/>
      <p:boldItalic r:id="rId24"/>
    </p:embeddedFont>
    <p:embeddedFont>
      <p:font typeface="Poppins ExtraBold" panose="00000900000000000000" pitchFamily="2" charset="0"/>
      <p:bold r:id="rId25"/>
      <p:boldItalic r:id="rId26"/>
    </p:embeddedFont>
    <p:embeddedFont>
      <p:font typeface="Raleway" pitchFamily="2" charset="0"/>
      <p:regular r:id="rId27"/>
      <p:bold r:id="rId28"/>
      <p:italic r:id="rId29"/>
      <p:boldItalic r:id="rId30"/>
    </p:embeddedFont>
    <p:embeddedFont>
      <p:font typeface="Unbounded"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73"/>
    <a:srgbClr val="FF6C37"/>
    <a:srgbClr val="0B5394"/>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23AEC3-8BD6-4250-A5A1-A9641A5D2564}">
  <a:tblStyle styleId="{7823AEC3-8BD6-4250-A5A1-A9641A5D256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37B4CD-1FFC-4F17-A037-335C80D66C6F}"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63" autoAdjust="0"/>
    <p:restoredTop sz="93893" autoAdjust="0"/>
  </p:normalViewPr>
  <p:slideViewPr>
    <p:cSldViewPr snapToGrid="0">
      <p:cViewPr varScale="1">
        <p:scale>
          <a:sx n="102" d="100"/>
          <a:sy n="102" d="100"/>
        </p:scale>
        <p:origin x="111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31"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0" Type="http://schemas.openxmlformats.org/officeDocument/2006/relationships/font" Target="fonts/font1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6" name="Google Shape;75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0"/>
        <p:cNvGrpSpPr/>
        <p:nvPr/>
      </p:nvGrpSpPr>
      <p:grpSpPr>
        <a:xfrm>
          <a:off x="0" y="0"/>
          <a:ext cx="0" cy="0"/>
          <a:chOff x="0" y="0"/>
          <a:chExt cx="0" cy="0"/>
        </a:xfrm>
      </p:grpSpPr>
      <p:sp>
        <p:nvSpPr>
          <p:cNvPr id="911" name="Google Shape;91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2" name="Google Shape;91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5c7375810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25c7375810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5806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25c73758105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25c737581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5c73758105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0" name="Google Shape;1540;g25c7375810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1"/>
        <p:cNvGrpSpPr/>
        <p:nvPr/>
      </p:nvGrpSpPr>
      <p:grpSpPr>
        <a:xfrm>
          <a:off x="0" y="0"/>
          <a:ext cx="0" cy="0"/>
          <a:chOff x="0" y="0"/>
          <a:chExt cx="0" cy="0"/>
        </a:xfrm>
      </p:grpSpPr>
      <p:sp>
        <p:nvSpPr>
          <p:cNvPr id="1132" name="Google Shape;1132;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3" name="Google Shape;1133;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0"/>
        <p:cNvGrpSpPr/>
        <p:nvPr/>
      </p:nvGrpSpPr>
      <p:grpSpPr>
        <a:xfrm>
          <a:off x="0" y="0"/>
          <a:ext cx="0" cy="0"/>
          <a:chOff x="0" y="0"/>
          <a:chExt cx="0" cy="0"/>
        </a:xfrm>
      </p:grpSpPr>
      <p:sp>
        <p:nvSpPr>
          <p:cNvPr id="1281" name="Google Shape;128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2" name="Google Shape;128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82" y="-1232671"/>
            <a:ext cx="9807905" cy="7974474"/>
            <a:chOff x="-6782" y="-1232671"/>
            <a:chExt cx="9807905" cy="7974474"/>
          </a:xfrm>
        </p:grpSpPr>
        <p:sp>
          <p:nvSpPr>
            <p:cNvPr id="10" name="Google Shape;10;p2"/>
            <p:cNvSpPr/>
            <p:nvPr/>
          </p:nvSpPr>
          <p:spPr>
            <a:xfrm rot="-5400000">
              <a:off x="7120124" y="40608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 y="410467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6782" y="-1232671"/>
              <a:ext cx="9150782"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3;p2"/>
          <p:cNvGrpSpPr/>
          <p:nvPr/>
        </p:nvGrpSpPr>
        <p:grpSpPr>
          <a:xfrm>
            <a:off x="-885529" y="302485"/>
            <a:ext cx="10998540" cy="4878740"/>
            <a:chOff x="-885529" y="302485"/>
            <a:chExt cx="10998540" cy="4878740"/>
          </a:xfrm>
        </p:grpSpPr>
        <p:sp>
          <p:nvSpPr>
            <p:cNvPr id="14" name="Google Shape;14;p2"/>
            <p:cNvSpPr/>
            <p:nvPr/>
          </p:nvSpPr>
          <p:spPr>
            <a:xfrm>
              <a:off x="2581296" y="4914218"/>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7266974" y="4937849"/>
              <a:ext cx="1205478" cy="219752"/>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93550" y="4455724"/>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flipH="1">
              <a:off x="8291042" y="569492"/>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flipH="1">
              <a:off x="-885529" y="302485"/>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689412" y="-2417039"/>
            <a:ext cx="11168660" cy="9105554"/>
            <a:chOff x="-689412" y="-2417039"/>
            <a:chExt cx="11168660" cy="9105554"/>
          </a:xfrm>
        </p:grpSpPr>
        <p:grpSp>
          <p:nvGrpSpPr>
            <p:cNvPr id="20" name="Google Shape;20;p2"/>
            <p:cNvGrpSpPr/>
            <p:nvPr/>
          </p:nvGrpSpPr>
          <p:grpSpPr>
            <a:xfrm>
              <a:off x="6699625" y="4455725"/>
              <a:ext cx="3779622" cy="1782883"/>
              <a:chOff x="5782225" y="4455725"/>
              <a:chExt cx="3779622" cy="1782883"/>
            </a:xfrm>
          </p:grpSpPr>
          <p:sp>
            <p:nvSpPr>
              <p:cNvPr id="21" name="Google Shape;21;p2"/>
              <p:cNvSpPr/>
              <p:nvPr/>
            </p:nvSpPr>
            <p:spPr>
              <a:xfrm>
                <a:off x="6756575" y="445572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782225" y="470120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48925" y="4604000"/>
              <a:ext cx="5424616" cy="2084515"/>
              <a:chOff x="0" y="4604000"/>
              <a:chExt cx="5424616" cy="2084515"/>
            </a:xfrm>
          </p:grpSpPr>
          <p:sp>
            <p:nvSpPr>
              <p:cNvPr id="24" name="Google Shape;24;p2"/>
              <p:cNvSpPr/>
              <p:nvPr/>
            </p:nvSpPr>
            <p:spPr>
              <a:xfrm>
                <a:off x="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29600" y="4604000"/>
                <a:ext cx="4495016" cy="2084515"/>
              </a:xfrm>
              <a:custGeom>
                <a:avLst/>
                <a:gdLst/>
                <a:ahLst/>
                <a:cxnLst/>
                <a:rect l="l" t="t" r="r" b="b"/>
                <a:pathLst>
                  <a:path w="101749" h="47185" extrusionOk="0">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2"/>
            <p:cNvSpPr/>
            <p:nvPr/>
          </p:nvSpPr>
          <p:spPr>
            <a:xfrm rot="10800000">
              <a:off x="-689412" y="-11734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4880516" y="-2417039"/>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1394250" y="1432275"/>
            <a:ext cx="6355500" cy="16101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1394250" y="3058425"/>
            <a:ext cx="6355500" cy="387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670"/>
        <p:cNvGrpSpPr/>
        <p:nvPr/>
      </p:nvGrpSpPr>
      <p:grpSpPr>
        <a:xfrm>
          <a:off x="0" y="0"/>
          <a:ext cx="0" cy="0"/>
          <a:chOff x="0" y="0"/>
          <a:chExt cx="0" cy="0"/>
        </a:xfrm>
      </p:grpSpPr>
      <p:sp>
        <p:nvSpPr>
          <p:cNvPr id="671" name="Google Shape;671;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2" name="Google Shape;672;p29"/>
          <p:cNvSpPr/>
          <p:nvPr/>
        </p:nvSpPr>
        <p:spPr>
          <a:xfrm>
            <a:off x="6422716" y="-11537"/>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9"/>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4" name="Google Shape;674;p29"/>
          <p:cNvGrpSpPr/>
          <p:nvPr/>
        </p:nvGrpSpPr>
        <p:grpSpPr>
          <a:xfrm>
            <a:off x="-1690350" y="187965"/>
            <a:ext cx="3296400" cy="703085"/>
            <a:chOff x="-12" y="3628590"/>
            <a:chExt cx="3296400" cy="703085"/>
          </a:xfrm>
        </p:grpSpPr>
        <p:grpSp>
          <p:nvGrpSpPr>
            <p:cNvPr id="675" name="Google Shape;675;p29"/>
            <p:cNvGrpSpPr/>
            <p:nvPr/>
          </p:nvGrpSpPr>
          <p:grpSpPr>
            <a:xfrm>
              <a:off x="854867" y="3996692"/>
              <a:ext cx="1567047" cy="45661"/>
              <a:chOff x="1754675" y="2661275"/>
              <a:chExt cx="1945675" cy="56700"/>
            </a:xfrm>
          </p:grpSpPr>
          <p:cxnSp>
            <p:nvCxnSpPr>
              <p:cNvPr id="676" name="Google Shape;676;p29"/>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77" name="Google Shape;677;p29"/>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29"/>
            <p:cNvGrpSpPr/>
            <p:nvPr/>
          </p:nvGrpSpPr>
          <p:grpSpPr>
            <a:xfrm>
              <a:off x="518420" y="4195487"/>
              <a:ext cx="1561280" cy="136187"/>
              <a:chOff x="1754675" y="2824000"/>
              <a:chExt cx="4728285" cy="412439"/>
            </a:xfrm>
          </p:grpSpPr>
          <p:sp>
            <p:nvSpPr>
              <p:cNvPr id="679" name="Google Shape;679;p2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80" name="Google Shape;680;p29"/>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1" name="Google Shape;681;p29"/>
            <p:cNvGrpSpPr/>
            <p:nvPr/>
          </p:nvGrpSpPr>
          <p:grpSpPr>
            <a:xfrm>
              <a:off x="226304" y="3764887"/>
              <a:ext cx="3070084" cy="102364"/>
              <a:chOff x="1779150" y="2604263"/>
              <a:chExt cx="3811875" cy="127113"/>
            </a:xfrm>
          </p:grpSpPr>
          <p:sp>
            <p:nvSpPr>
              <p:cNvPr id="682" name="Google Shape;682;p2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83" name="Google Shape;683;p29"/>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 name="Google Shape;684;p29"/>
            <p:cNvGrpSpPr/>
            <p:nvPr/>
          </p:nvGrpSpPr>
          <p:grpSpPr>
            <a:xfrm>
              <a:off x="-12" y="3628590"/>
              <a:ext cx="3010303" cy="45661"/>
              <a:chOff x="1766900" y="2869225"/>
              <a:chExt cx="3737650" cy="56700"/>
            </a:xfrm>
          </p:grpSpPr>
          <p:cxnSp>
            <p:nvCxnSpPr>
              <p:cNvPr id="685" name="Google Shape;685;p29"/>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86" name="Google Shape;686;p29"/>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 name="Google Shape;687;p29"/>
          <p:cNvGrpSpPr/>
          <p:nvPr/>
        </p:nvGrpSpPr>
        <p:grpSpPr>
          <a:xfrm>
            <a:off x="-2028096" y="-665229"/>
            <a:ext cx="5371751" cy="7430144"/>
            <a:chOff x="-2028096" y="-665229"/>
            <a:chExt cx="5371751" cy="7430144"/>
          </a:xfrm>
        </p:grpSpPr>
        <p:sp>
          <p:nvSpPr>
            <p:cNvPr id="688" name="Google Shape;688;p29"/>
            <p:cNvSpPr/>
            <p:nvPr/>
          </p:nvSpPr>
          <p:spPr>
            <a:xfrm>
              <a:off x="-176746" y="4688258"/>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9"/>
            <p:cNvSpPr/>
            <p:nvPr/>
          </p:nvSpPr>
          <p:spPr>
            <a:xfrm rot="10800000" flipH="1">
              <a:off x="-2028096" y="-665229"/>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10"/>
        <p:cNvGrpSpPr/>
        <p:nvPr/>
      </p:nvGrpSpPr>
      <p:grpSpPr>
        <a:xfrm>
          <a:off x="0" y="0"/>
          <a:ext cx="0" cy="0"/>
          <a:chOff x="0" y="0"/>
          <a:chExt cx="0" cy="0"/>
        </a:xfrm>
      </p:grpSpPr>
      <p:grpSp>
        <p:nvGrpSpPr>
          <p:cNvPr id="711" name="Google Shape;711;p31"/>
          <p:cNvGrpSpPr/>
          <p:nvPr/>
        </p:nvGrpSpPr>
        <p:grpSpPr>
          <a:xfrm rot="10800000">
            <a:off x="-1889528" y="158865"/>
            <a:ext cx="3010303" cy="380635"/>
            <a:chOff x="5446772" y="1743190"/>
            <a:chExt cx="3010303" cy="380635"/>
          </a:xfrm>
        </p:grpSpPr>
        <p:grpSp>
          <p:nvGrpSpPr>
            <p:cNvPr id="712" name="Google Shape;712;p31"/>
            <p:cNvGrpSpPr/>
            <p:nvPr/>
          </p:nvGrpSpPr>
          <p:grpSpPr>
            <a:xfrm flipH="1">
              <a:off x="5898325" y="1865405"/>
              <a:ext cx="1567047" cy="45661"/>
              <a:chOff x="1754675" y="2661275"/>
              <a:chExt cx="1945675" cy="56700"/>
            </a:xfrm>
          </p:grpSpPr>
          <p:cxnSp>
            <p:nvCxnSpPr>
              <p:cNvPr id="713" name="Google Shape;713;p3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14" name="Google Shape;714;p3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1"/>
            <p:cNvGrpSpPr/>
            <p:nvPr/>
          </p:nvGrpSpPr>
          <p:grpSpPr>
            <a:xfrm flipH="1">
              <a:off x="5477439" y="1987637"/>
              <a:ext cx="1561280" cy="136187"/>
              <a:chOff x="1754675" y="2824000"/>
              <a:chExt cx="4728285" cy="412439"/>
            </a:xfrm>
          </p:grpSpPr>
          <p:sp>
            <p:nvSpPr>
              <p:cNvPr id="716" name="Google Shape;716;p3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17" name="Google Shape;717;p3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31"/>
            <p:cNvGrpSpPr/>
            <p:nvPr/>
          </p:nvGrpSpPr>
          <p:grpSpPr>
            <a:xfrm flipH="1">
              <a:off x="5446772" y="1743190"/>
              <a:ext cx="3010303" cy="45661"/>
              <a:chOff x="1766900" y="2869225"/>
              <a:chExt cx="3737650" cy="56700"/>
            </a:xfrm>
          </p:grpSpPr>
          <p:cxnSp>
            <p:nvCxnSpPr>
              <p:cNvPr id="719" name="Google Shape;719;p3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20" name="Google Shape;720;p3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1" name="Google Shape;721;p31"/>
          <p:cNvGrpSpPr/>
          <p:nvPr/>
        </p:nvGrpSpPr>
        <p:grpSpPr>
          <a:xfrm flipH="1">
            <a:off x="1347409" y="-265593"/>
            <a:ext cx="9294978" cy="6913322"/>
            <a:chOff x="-201828" y="-265593"/>
            <a:chExt cx="9294978" cy="6913322"/>
          </a:xfrm>
        </p:grpSpPr>
        <p:sp>
          <p:nvSpPr>
            <p:cNvPr id="722" name="Google Shape;722;p31"/>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1"/>
            <p:cNvSpPr/>
            <p:nvPr/>
          </p:nvSpPr>
          <p:spPr>
            <a:xfrm rot="10800000" flipH="1">
              <a:off x="1175807"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31"/>
          <p:cNvSpPr/>
          <p:nvPr/>
        </p:nvSpPr>
        <p:spPr>
          <a:xfrm rot="10800000">
            <a:off x="794659" y="4876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1"/>
          <p:cNvSpPr/>
          <p:nvPr/>
        </p:nvSpPr>
        <p:spPr>
          <a:xfrm flipH="1">
            <a:off x="-561113"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26"/>
        <p:cNvGrpSpPr/>
        <p:nvPr/>
      </p:nvGrpSpPr>
      <p:grpSpPr>
        <a:xfrm>
          <a:off x="0" y="0"/>
          <a:ext cx="0" cy="0"/>
          <a:chOff x="0" y="0"/>
          <a:chExt cx="0" cy="0"/>
        </a:xfrm>
      </p:grpSpPr>
      <p:grpSp>
        <p:nvGrpSpPr>
          <p:cNvPr id="727" name="Google Shape;727;p32"/>
          <p:cNvGrpSpPr/>
          <p:nvPr/>
        </p:nvGrpSpPr>
        <p:grpSpPr>
          <a:xfrm flipH="1">
            <a:off x="-2028096" y="-1770656"/>
            <a:ext cx="4007050" cy="2363739"/>
            <a:chOff x="6549401" y="-1824231"/>
            <a:chExt cx="4007050" cy="2363739"/>
          </a:xfrm>
        </p:grpSpPr>
        <p:sp>
          <p:nvSpPr>
            <p:cNvPr id="728" name="Google Shape;728;p32"/>
            <p:cNvSpPr/>
            <p:nvPr/>
          </p:nvSpPr>
          <p:spPr>
            <a:xfrm>
              <a:off x="7695191" y="307513"/>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2"/>
            <p:cNvSpPr/>
            <p:nvPr/>
          </p:nvSpPr>
          <p:spPr>
            <a:xfrm rot="10800000">
              <a:off x="6549401" y="-1824231"/>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2"/>
          <p:cNvGrpSpPr/>
          <p:nvPr/>
        </p:nvGrpSpPr>
        <p:grpSpPr>
          <a:xfrm flipH="1">
            <a:off x="7391104" y="241540"/>
            <a:ext cx="3296400" cy="703085"/>
            <a:chOff x="-12" y="3628590"/>
            <a:chExt cx="3296400" cy="703085"/>
          </a:xfrm>
        </p:grpSpPr>
        <p:grpSp>
          <p:nvGrpSpPr>
            <p:cNvPr id="731" name="Google Shape;731;p32"/>
            <p:cNvGrpSpPr/>
            <p:nvPr/>
          </p:nvGrpSpPr>
          <p:grpSpPr>
            <a:xfrm>
              <a:off x="854867" y="3996692"/>
              <a:ext cx="1567047" cy="45661"/>
              <a:chOff x="1754675" y="2661275"/>
              <a:chExt cx="1945675" cy="56700"/>
            </a:xfrm>
          </p:grpSpPr>
          <p:cxnSp>
            <p:nvCxnSpPr>
              <p:cNvPr id="732" name="Google Shape;732;p32"/>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33" name="Google Shape;733;p32"/>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4" name="Google Shape;734;p32"/>
            <p:cNvGrpSpPr/>
            <p:nvPr/>
          </p:nvGrpSpPr>
          <p:grpSpPr>
            <a:xfrm>
              <a:off x="518420" y="4195487"/>
              <a:ext cx="1561280" cy="136187"/>
              <a:chOff x="1754675" y="2824000"/>
              <a:chExt cx="4728285" cy="412439"/>
            </a:xfrm>
          </p:grpSpPr>
          <p:sp>
            <p:nvSpPr>
              <p:cNvPr id="735" name="Google Shape;735;p32"/>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36" name="Google Shape;736;p32"/>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2"/>
            <p:cNvGrpSpPr/>
            <p:nvPr/>
          </p:nvGrpSpPr>
          <p:grpSpPr>
            <a:xfrm>
              <a:off x="226304" y="3764887"/>
              <a:ext cx="3070084" cy="102364"/>
              <a:chOff x="1779150" y="2604263"/>
              <a:chExt cx="3811875" cy="127113"/>
            </a:xfrm>
          </p:grpSpPr>
          <p:sp>
            <p:nvSpPr>
              <p:cNvPr id="738" name="Google Shape;738;p32"/>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39" name="Google Shape;739;p32"/>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32"/>
            <p:cNvGrpSpPr/>
            <p:nvPr/>
          </p:nvGrpSpPr>
          <p:grpSpPr>
            <a:xfrm>
              <a:off x="-12" y="3628590"/>
              <a:ext cx="3010303" cy="45661"/>
              <a:chOff x="1766900" y="2869225"/>
              <a:chExt cx="3737650" cy="56700"/>
            </a:xfrm>
          </p:grpSpPr>
          <p:cxnSp>
            <p:nvCxnSpPr>
              <p:cNvPr id="741" name="Google Shape;741;p32"/>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42" name="Google Shape;742;p32"/>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32"/>
          <p:cNvGrpSpPr/>
          <p:nvPr/>
        </p:nvGrpSpPr>
        <p:grpSpPr>
          <a:xfrm flipH="1">
            <a:off x="-1341650" y="-685669"/>
            <a:ext cx="10751988" cy="7671703"/>
            <a:chOff x="-881984" y="-739244"/>
            <a:chExt cx="10751988" cy="7671703"/>
          </a:xfrm>
        </p:grpSpPr>
        <p:sp>
          <p:nvSpPr>
            <p:cNvPr id="744" name="Google Shape;744;p32"/>
            <p:cNvSpPr/>
            <p:nvPr/>
          </p:nvSpPr>
          <p:spPr>
            <a:xfrm flipH="1">
              <a:off x="5675437" y="4457952"/>
              <a:ext cx="4194567" cy="247450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2"/>
            <p:cNvSpPr/>
            <p:nvPr/>
          </p:nvSpPr>
          <p:spPr>
            <a:xfrm rot="10800000" flipH="1">
              <a:off x="-881984" y="-739244"/>
              <a:ext cx="1959133" cy="1024867"/>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6" name="Google Shape;746;p32"/>
          <p:cNvSpPr/>
          <p:nvPr/>
        </p:nvSpPr>
        <p:spPr>
          <a:xfrm flipH="1">
            <a:off x="-417877" y="511088"/>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2"/>
          <p:cNvSpPr/>
          <p:nvPr/>
        </p:nvSpPr>
        <p:spPr>
          <a:xfrm rot="10800000" flipH="1">
            <a:off x="-621671" y="-1770656"/>
            <a:ext cx="4007050" cy="236372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grpSp>
        <p:nvGrpSpPr>
          <p:cNvPr id="31" name="Google Shape;31;p3"/>
          <p:cNvGrpSpPr/>
          <p:nvPr/>
        </p:nvGrpSpPr>
        <p:grpSpPr>
          <a:xfrm>
            <a:off x="-642935" y="-1483293"/>
            <a:ext cx="10417533" cy="7928897"/>
            <a:chOff x="-642935" y="-1483293"/>
            <a:chExt cx="10417533" cy="7928897"/>
          </a:xfrm>
        </p:grpSpPr>
        <p:sp>
          <p:nvSpPr>
            <p:cNvPr id="32" name="Google Shape;32;p3"/>
            <p:cNvSpPr/>
            <p:nvPr/>
          </p:nvSpPr>
          <p:spPr>
            <a:xfrm rot="10800000">
              <a:off x="-642935" y="-148329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6254199" y="4604003"/>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 name="Google Shape;34;p3"/>
          <p:cNvGrpSpPr/>
          <p:nvPr/>
        </p:nvGrpSpPr>
        <p:grpSpPr>
          <a:xfrm>
            <a:off x="-732996" y="7"/>
            <a:ext cx="7266640" cy="5159850"/>
            <a:chOff x="-732996" y="7"/>
            <a:chExt cx="7266640" cy="5159850"/>
          </a:xfrm>
        </p:grpSpPr>
        <p:sp>
          <p:nvSpPr>
            <p:cNvPr id="35" name="Google Shape;35;p3"/>
            <p:cNvSpPr/>
            <p:nvPr/>
          </p:nvSpPr>
          <p:spPr>
            <a:xfrm rot="10800000">
              <a:off x="4161656" y="497632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10800000">
              <a:off x="5115392" y="7"/>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732996" y="4324988"/>
              <a:ext cx="1821969" cy="184293"/>
            </a:xfrm>
            <a:custGeom>
              <a:avLst/>
              <a:gdLst/>
              <a:ahLst/>
              <a:cxnLst/>
              <a:rect l="l" t="t" r="r" b="b"/>
              <a:pathLst>
                <a:path w="28680" h="2901" extrusionOk="0">
                  <a:moveTo>
                    <a:pt x="28679" y="1"/>
                  </a:moveTo>
                  <a:lnTo>
                    <a:pt x="2737" y="162"/>
                  </a:lnTo>
                  <a:lnTo>
                    <a:pt x="1" y="2900"/>
                  </a:lnTo>
                  <a:lnTo>
                    <a:pt x="28679" y="2751"/>
                  </a:lnTo>
                  <a:lnTo>
                    <a:pt x="286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Google Shape;38;p3"/>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1050075" y="1564950"/>
            <a:ext cx="969000" cy="1511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Font typeface="Poppins"/>
              <a:buNone/>
              <a:defRPr sz="4100">
                <a:latin typeface="Poppins"/>
                <a:ea typeface="Poppins"/>
                <a:cs typeface="Poppins"/>
                <a:sym typeface="Poppins"/>
              </a:defRPr>
            </a:lvl1pPr>
            <a:lvl2pPr lvl="1"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2pPr>
            <a:lvl3pPr lvl="2"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3pPr>
            <a:lvl4pPr lvl="3"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4pPr>
            <a:lvl5pPr lvl="4"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5pPr>
            <a:lvl6pPr lvl="5"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6pPr>
            <a:lvl7pPr lvl="6"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7pPr>
            <a:lvl8pPr lvl="7"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8pPr>
            <a:lvl9pPr lvl="8" algn="ctr" rtl="0">
              <a:spcBef>
                <a:spcPts val="0"/>
              </a:spcBef>
              <a:spcAft>
                <a:spcPts val="0"/>
              </a:spcAft>
              <a:buClr>
                <a:schemeClr val="lt1"/>
              </a:buClr>
              <a:buSzPts val="6000"/>
              <a:buFont typeface="Poppins"/>
              <a:buNone/>
              <a:defRPr sz="6000" b="0">
                <a:solidFill>
                  <a:schemeClr val="lt1"/>
                </a:solidFill>
                <a:latin typeface="Poppins"/>
                <a:ea typeface="Poppins"/>
                <a:cs typeface="Poppins"/>
                <a:sym typeface="Poppins"/>
              </a:defRPr>
            </a:lvl9pPr>
          </a:lstStyle>
          <a:p>
            <a:r>
              <a:t>xx%</a:t>
            </a:r>
          </a:p>
        </p:txBody>
      </p:sp>
      <p:grpSp>
        <p:nvGrpSpPr>
          <p:cNvPr id="40" name="Google Shape;40;p3"/>
          <p:cNvGrpSpPr/>
          <p:nvPr/>
        </p:nvGrpSpPr>
        <p:grpSpPr>
          <a:xfrm>
            <a:off x="-10" y="-2237114"/>
            <a:ext cx="9822707" cy="9720614"/>
            <a:chOff x="-10" y="-2237114"/>
            <a:chExt cx="9822707" cy="9720614"/>
          </a:xfrm>
        </p:grpSpPr>
        <p:sp>
          <p:nvSpPr>
            <p:cNvPr id="41" name="Google Shape;41;p3"/>
            <p:cNvSpPr/>
            <p:nvPr/>
          </p:nvSpPr>
          <p:spPr>
            <a:xfrm rot="10800000">
              <a:off x="4707290" y="-2237114"/>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10" y="446596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flipH="1">
            <a:off x="-1344315" y="539496"/>
            <a:ext cx="3074607" cy="453954"/>
            <a:chOff x="5478797" y="847321"/>
            <a:chExt cx="3074607" cy="453954"/>
          </a:xfrm>
        </p:grpSpPr>
        <p:grpSp>
          <p:nvGrpSpPr>
            <p:cNvPr id="44" name="Google Shape;44;p3"/>
            <p:cNvGrpSpPr/>
            <p:nvPr/>
          </p:nvGrpSpPr>
          <p:grpSpPr>
            <a:xfrm flipH="1">
              <a:off x="5675409" y="922405"/>
              <a:ext cx="2877996" cy="223763"/>
              <a:chOff x="1687059" y="2012316"/>
              <a:chExt cx="3573375" cy="277863"/>
            </a:xfrm>
          </p:grpSpPr>
          <p:sp>
            <p:nvSpPr>
              <p:cNvPr id="45" name="Google Shape;45;p3"/>
              <p:cNvSpPr/>
              <p:nvPr/>
            </p:nvSpPr>
            <p:spPr>
              <a:xfrm>
                <a:off x="1687059" y="2012316"/>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46" name="Google Shape;46;p3"/>
              <p:cNvSpPr/>
              <p:nvPr/>
            </p:nvSpPr>
            <p:spPr>
              <a:xfrm>
                <a:off x="5203734" y="22334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7;p3"/>
            <p:cNvGrpSpPr/>
            <p:nvPr/>
          </p:nvGrpSpPr>
          <p:grpSpPr>
            <a:xfrm flipH="1">
              <a:off x="5478797" y="1255615"/>
              <a:ext cx="3010303" cy="45661"/>
              <a:chOff x="1766900" y="2869225"/>
              <a:chExt cx="3737650" cy="56700"/>
            </a:xfrm>
          </p:grpSpPr>
          <p:cxnSp>
            <p:nvCxnSpPr>
              <p:cNvPr id="48" name="Google Shape;48;p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9" name="Google Shape;49;p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3"/>
            <p:cNvGrpSpPr/>
            <p:nvPr/>
          </p:nvGrpSpPr>
          <p:grpSpPr>
            <a:xfrm flipH="1">
              <a:off x="6072799" y="847321"/>
              <a:ext cx="2430997" cy="185534"/>
              <a:chOff x="1748547" y="1392116"/>
              <a:chExt cx="5911958" cy="451312"/>
            </a:xfrm>
          </p:grpSpPr>
          <p:sp>
            <p:nvSpPr>
              <p:cNvPr id="51" name="Google Shape;51;p3"/>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9"/>
        <p:cNvGrpSpPr/>
        <p:nvPr/>
      </p:nvGrpSpPr>
      <p:grpSpPr>
        <a:xfrm>
          <a:off x="0" y="0"/>
          <a:ext cx="0" cy="0"/>
          <a:chOff x="0" y="0"/>
          <a:chExt cx="0" cy="0"/>
        </a:xfrm>
      </p:grpSpPr>
      <p:sp>
        <p:nvSpPr>
          <p:cNvPr id="210" name="Google Shape;210;p10"/>
          <p:cNvSpPr>
            <a:spLocks noGrp="1"/>
          </p:cNvSpPr>
          <p:nvPr>
            <p:ph type="pic" idx="2"/>
          </p:nvPr>
        </p:nvSpPr>
        <p:spPr>
          <a:xfrm>
            <a:off x="0" y="0"/>
            <a:ext cx="9144000" cy="5143500"/>
          </a:xfrm>
          <a:prstGeom prst="rect">
            <a:avLst/>
          </a:prstGeom>
          <a:noFill/>
          <a:ln>
            <a:noFill/>
          </a:ln>
        </p:spPr>
      </p:sp>
      <p:sp>
        <p:nvSpPr>
          <p:cNvPr id="211" name="Google Shape;21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2600"/>
              <a:buNone/>
              <a:defRPr/>
            </a:lvl1pPr>
            <a:lvl2pPr lvl="1" algn="ctr" rtl="0">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algn="ctr" rtl="0">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algn="ctr" rtl="0">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algn="ctr" rtl="0">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algn="ctr" rtl="0">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algn="ctr" rtl="0">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algn="ctr" rtl="0">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algn="ctr" rtl="0">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2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32"/>
        <p:cNvGrpSpPr/>
        <p:nvPr/>
      </p:nvGrpSpPr>
      <p:grpSpPr>
        <a:xfrm>
          <a:off x="0" y="0"/>
          <a:ext cx="0" cy="0"/>
          <a:chOff x="0" y="0"/>
          <a:chExt cx="0" cy="0"/>
        </a:xfrm>
      </p:grpSpPr>
      <p:grpSp>
        <p:nvGrpSpPr>
          <p:cNvPr id="233" name="Google Shape;233;p13"/>
          <p:cNvGrpSpPr/>
          <p:nvPr/>
        </p:nvGrpSpPr>
        <p:grpSpPr>
          <a:xfrm>
            <a:off x="-150966" y="-1569997"/>
            <a:ext cx="9294978" cy="8009776"/>
            <a:chOff x="-150966" y="-1569997"/>
            <a:chExt cx="9294978" cy="8009776"/>
          </a:xfrm>
        </p:grpSpPr>
        <p:sp>
          <p:nvSpPr>
            <p:cNvPr id="234" name="Google Shape;234;p13"/>
            <p:cNvSpPr/>
            <p:nvPr/>
          </p:nvSpPr>
          <p:spPr>
            <a:xfrm flipH="1">
              <a:off x="-150966" y="452838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13"/>
            <p:cNvSpPr/>
            <p:nvPr/>
          </p:nvSpPr>
          <p:spPr>
            <a:xfrm rot="10800000">
              <a:off x="5623599" y="-1569997"/>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6" name="Google Shape;236;p13"/>
          <p:cNvSpPr txBox="1">
            <a:spLocks noGrp="1"/>
          </p:cNvSpPr>
          <p:nvPr>
            <p:ph type="subTitle" idx="1"/>
          </p:nvPr>
        </p:nvSpPr>
        <p:spPr>
          <a:xfrm>
            <a:off x="1024750"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7" name="Google Shape;237;p13"/>
          <p:cNvSpPr txBox="1">
            <a:spLocks noGrp="1"/>
          </p:cNvSpPr>
          <p:nvPr>
            <p:ph type="subTitle" idx="2"/>
          </p:nvPr>
        </p:nvSpPr>
        <p:spPr>
          <a:xfrm>
            <a:off x="3419221"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8" name="Google Shape;238;p13"/>
          <p:cNvSpPr txBox="1">
            <a:spLocks noGrp="1"/>
          </p:cNvSpPr>
          <p:nvPr>
            <p:ph type="subTitle" idx="3"/>
          </p:nvPr>
        </p:nvSpPr>
        <p:spPr>
          <a:xfrm>
            <a:off x="5813699" y="324168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39" name="Google Shape;239;p13"/>
          <p:cNvSpPr txBox="1">
            <a:spLocks noGrp="1"/>
          </p:cNvSpPr>
          <p:nvPr>
            <p:ph type="subTitle" idx="4"/>
          </p:nvPr>
        </p:nvSpPr>
        <p:spPr>
          <a:xfrm>
            <a:off x="1024750"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0" name="Google Shape;240;p13"/>
          <p:cNvSpPr txBox="1">
            <a:spLocks noGrp="1"/>
          </p:cNvSpPr>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sp>
        <p:nvSpPr>
          <p:cNvPr id="241" name="Google Shape;241;p13"/>
          <p:cNvSpPr txBox="1">
            <a:spLocks noGrp="1"/>
          </p:cNvSpPr>
          <p:nvPr>
            <p:ph type="subTitle" idx="6"/>
          </p:nvPr>
        </p:nvSpPr>
        <p:spPr>
          <a:xfrm>
            <a:off x="5813699" y="179616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a:endParaRPr/>
          </a:p>
        </p:txBody>
      </p:sp>
      <p:grpSp>
        <p:nvGrpSpPr>
          <p:cNvPr id="242" name="Google Shape;242;p13"/>
          <p:cNvGrpSpPr/>
          <p:nvPr/>
        </p:nvGrpSpPr>
        <p:grpSpPr>
          <a:xfrm rot="10800000">
            <a:off x="-2096303" y="3730190"/>
            <a:ext cx="3010303" cy="380635"/>
            <a:chOff x="5446772" y="1743190"/>
            <a:chExt cx="3010303" cy="380635"/>
          </a:xfrm>
        </p:grpSpPr>
        <p:grpSp>
          <p:nvGrpSpPr>
            <p:cNvPr id="243" name="Google Shape;243;p13"/>
            <p:cNvGrpSpPr/>
            <p:nvPr/>
          </p:nvGrpSpPr>
          <p:grpSpPr>
            <a:xfrm flipH="1">
              <a:off x="5898325" y="1865405"/>
              <a:ext cx="1567047" cy="45661"/>
              <a:chOff x="1754675" y="2661275"/>
              <a:chExt cx="1945675" cy="56700"/>
            </a:xfrm>
          </p:grpSpPr>
          <p:cxnSp>
            <p:nvCxnSpPr>
              <p:cNvPr id="244" name="Google Shape;244;p13"/>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245" name="Google Shape;245;p13"/>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 name="Google Shape;246;p13"/>
            <p:cNvGrpSpPr/>
            <p:nvPr/>
          </p:nvGrpSpPr>
          <p:grpSpPr>
            <a:xfrm flipH="1">
              <a:off x="5477439" y="1987637"/>
              <a:ext cx="1561280" cy="136187"/>
              <a:chOff x="1754675" y="2824000"/>
              <a:chExt cx="4728285" cy="412439"/>
            </a:xfrm>
          </p:grpSpPr>
          <p:sp>
            <p:nvSpPr>
              <p:cNvPr id="247" name="Google Shape;247;p13"/>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248" name="Google Shape;248;p13"/>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3"/>
            <p:cNvGrpSpPr/>
            <p:nvPr/>
          </p:nvGrpSpPr>
          <p:grpSpPr>
            <a:xfrm flipH="1">
              <a:off x="5446772" y="1743190"/>
              <a:ext cx="3010303" cy="45661"/>
              <a:chOff x="1766900" y="2869225"/>
              <a:chExt cx="3737650" cy="56700"/>
            </a:xfrm>
          </p:grpSpPr>
          <p:cxnSp>
            <p:nvCxnSpPr>
              <p:cNvPr id="250" name="Google Shape;250;p13"/>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251" name="Google Shape;251;p13"/>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2" name="Google Shape;25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53" name="Google Shape;253;p13"/>
          <p:cNvSpPr txBox="1">
            <a:spLocks noGrp="1"/>
          </p:cNvSpPr>
          <p:nvPr>
            <p:ph type="title" idx="7" hasCustomPrompt="1"/>
          </p:nvPr>
        </p:nvSpPr>
        <p:spPr>
          <a:xfrm>
            <a:off x="1450150" y="122915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4" name="Google Shape;254;p13"/>
          <p:cNvSpPr txBox="1">
            <a:spLocks noGrp="1"/>
          </p:cNvSpPr>
          <p:nvPr>
            <p:ph type="title" idx="8" hasCustomPrompt="1"/>
          </p:nvPr>
        </p:nvSpPr>
        <p:spPr>
          <a:xfrm>
            <a:off x="1450200" y="2674700"/>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5" name="Google Shape;255;p13"/>
          <p:cNvSpPr txBox="1">
            <a:spLocks noGrp="1"/>
          </p:cNvSpPr>
          <p:nvPr>
            <p:ph type="title" idx="9" hasCustomPrompt="1"/>
          </p:nvPr>
        </p:nvSpPr>
        <p:spPr>
          <a:xfrm>
            <a:off x="3844625" y="1229151"/>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6" name="Google Shape;256;p13"/>
          <p:cNvSpPr txBox="1">
            <a:spLocks noGrp="1"/>
          </p:cNvSpPr>
          <p:nvPr>
            <p:ph type="title" idx="13" hasCustomPrompt="1"/>
          </p:nvPr>
        </p:nvSpPr>
        <p:spPr>
          <a:xfrm>
            <a:off x="3844625" y="2674699"/>
            <a:ext cx="567000" cy="567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7" name="Google Shape;257;p13"/>
          <p:cNvSpPr txBox="1">
            <a:spLocks noGrp="1"/>
          </p:cNvSpPr>
          <p:nvPr>
            <p:ph type="title" idx="14" hasCustomPrompt="1"/>
          </p:nvPr>
        </p:nvSpPr>
        <p:spPr>
          <a:xfrm>
            <a:off x="6239100" y="1229152"/>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8" name="Google Shape;258;p13"/>
          <p:cNvSpPr txBox="1">
            <a:spLocks noGrp="1"/>
          </p:cNvSpPr>
          <p:nvPr>
            <p:ph type="title" idx="15" hasCustomPrompt="1"/>
          </p:nvPr>
        </p:nvSpPr>
        <p:spPr>
          <a:xfrm>
            <a:off x="6239100" y="2674703"/>
            <a:ext cx="567000" cy="572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sz="3000" b="0">
                <a:latin typeface="Poppins"/>
                <a:ea typeface="Poppins"/>
                <a:cs typeface="Poppins"/>
                <a:sym typeface="Poppins"/>
              </a:defRPr>
            </a:lvl2pPr>
            <a:lvl3pPr lvl="2" rtl="0">
              <a:spcBef>
                <a:spcPts val="0"/>
              </a:spcBef>
              <a:spcAft>
                <a:spcPts val="0"/>
              </a:spcAft>
              <a:buSzPts val="3000"/>
              <a:buFont typeface="Poppins"/>
              <a:buNone/>
              <a:defRPr sz="3000" b="0">
                <a:latin typeface="Poppins"/>
                <a:ea typeface="Poppins"/>
                <a:cs typeface="Poppins"/>
                <a:sym typeface="Poppins"/>
              </a:defRPr>
            </a:lvl3pPr>
            <a:lvl4pPr lvl="3" rtl="0">
              <a:spcBef>
                <a:spcPts val="0"/>
              </a:spcBef>
              <a:spcAft>
                <a:spcPts val="0"/>
              </a:spcAft>
              <a:buSzPts val="3000"/>
              <a:buFont typeface="Poppins"/>
              <a:buNone/>
              <a:defRPr sz="3000" b="0">
                <a:latin typeface="Poppins"/>
                <a:ea typeface="Poppins"/>
                <a:cs typeface="Poppins"/>
                <a:sym typeface="Poppins"/>
              </a:defRPr>
            </a:lvl4pPr>
            <a:lvl5pPr lvl="4" rtl="0">
              <a:spcBef>
                <a:spcPts val="0"/>
              </a:spcBef>
              <a:spcAft>
                <a:spcPts val="0"/>
              </a:spcAft>
              <a:buSzPts val="3000"/>
              <a:buFont typeface="Poppins"/>
              <a:buNone/>
              <a:defRPr sz="3000" b="0">
                <a:latin typeface="Poppins"/>
                <a:ea typeface="Poppins"/>
                <a:cs typeface="Poppins"/>
                <a:sym typeface="Poppins"/>
              </a:defRPr>
            </a:lvl5pPr>
            <a:lvl6pPr lvl="5" rtl="0">
              <a:spcBef>
                <a:spcPts val="0"/>
              </a:spcBef>
              <a:spcAft>
                <a:spcPts val="0"/>
              </a:spcAft>
              <a:buSzPts val="3000"/>
              <a:buFont typeface="Poppins"/>
              <a:buNone/>
              <a:defRPr sz="3000" b="0">
                <a:latin typeface="Poppins"/>
                <a:ea typeface="Poppins"/>
                <a:cs typeface="Poppins"/>
                <a:sym typeface="Poppins"/>
              </a:defRPr>
            </a:lvl6pPr>
            <a:lvl7pPr lvl="6" rtl="0">
              <a:spcBef>
                <a:spcPts val="0"/>
              </a:spcBef>
              <a:spcAft>
                <a:spcPts val="0"/>
              </a:spcAft>
              <a:buSzPts val="3000"/>
              <a:buFont typeface="Poppins"/>
              <a:buNone/>
              <a:defRPr sz="3000" b="0">
                <a:latin typeface="Poppins"/>
                <a:ea typeface="Poppins"/>
                <a:cs typeface="Poppins"/>
                <a:sym typeface="Poppins"/>
              </a:defRPr>
            </a:lvl7pPr>
            <a:lvl8pPr lvl="7" rtl="0">
              <a:spcBef>
                <a:spcPts val="0"/>
              </a:spcBef>
              <a:spcAft>
                <a:spcPts val="0"/>
              </a:spcAft>
              <a:buSzPts val="3000"/>
              <a:buFont typeface="Poppins"/>
              <a:buNone/>
              <a:defRPr sz="3000" b="0">
                <a:latin typeface="Poppins"/>
                <a:ea typeface="Poppins"/>
                <a:cs typeface="Poppins"/>
                <a:sym typeface="Poppins"/>
              </a:defRPr>
            </a:lvl8pPr>
            <a:lvl9pPr lvl="8" rtl="0">
              <a:spcBef>
                <a:spcPts val="0"/>
              </a:spcBef>
              <a:spcAft>
                <a:spcPts val="0"/>
              </a:spcAft>
              <a:buSzPts val="3000"/>
              <a:buFont typeface="Poppins"/>
              <a:buNone/>
              <a:defRPr sz="3000" b="0">
                <a:latin typeface="Poppins"/>
                <a:ea typeface="Poppins"/>
                <a:cs typeface="Poppins"/>
                <a:sym typeface="Poppins"/>
              </a:defRPr>
            </a:lvl9pPr>
          </a:lstStyle>
          <a:p>
            <a:r>
              <a:t>xx%</a:t>
            </a:r>
          </a:p>
        </p:txBody>
      </p:sp>
      <p:sp>
        <p:nvSpPr>
          <p:cNvPr id="259" name="Google Shape;259;p13"/>
          <p:cNvSpPr/>
          <p:nvPr/>
        </p:nvSpPr>
        <p:spPr>
          <a:xfrm rot="10800000">
            <a:off x="1316384" y="4901259"/>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3"/>
          <p:cNvSpPr/>
          <p:nvPr/>
        </p:nvSpPr>
        <p:spPr>
          <a:xfrm flipH="1">
            <a:off x="-585437"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299"/>
        <p:cNvGrpSpPr/>
        <p:nvPr/>
      </p:nvGrpSpPr>
      <p:grpSpPr>
        <a:xfrm>
          <a:off x="0" y="0"/>
          <a:ext cx="0" cy="0"/>
          <a:chOff x="0" y="0"/>
          <a:chExt cx="0" cy="0"/>
        </a:xfrm>
      </p:grpSpPr>
      <p:sp>
        <p:nvSpPr>
          <p:cNvPr id="300" name="Google Shape;300;p16"/>
          <p:cNvSpPr txBox="1">
            <a:spLocks noGrp="1"/>
          </p:cNvSpPr>
          <p:nvPr>
            <p:ph type="title"/>
          </p:nvPr>
        </p:nvSpPr>
        <p:spPr>
          <a:xfrm>
            <a:off x="872400" y="1637550"/>
            <a:ext cx="3224100" cy="10632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1" name="Google Shape;301;p16"/>
          <p:cNvSpPr txBox="1">
            <a:spLocks noGrp="1"/>
          </p:cNvSpPr>
          <p:nvPr>
            <p:ph type="subTitle" idx="1"/>
          </p:nvPr>
        </p:nvSpPr>
        <p:spPr>
          <a:xfrm>
            <a:off x="872400" y="2700750"/>
            <a:ext cx="32241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302" name="Google Shape;302;p16"/>
          <p:cNvGrpSpPr/>
          <p:nvPr/>
        </p:nvGrpSpPr>
        <p:grpSpPr>
          <a:xfrm>
            <a:off x="-213475" y="-435968"/>
            <a:ext cx="10430912" cy="6926993"/>
            <a:chOff x="-213475" y="-435968"/>
            <a:chExt cx="10430912" cy="6926993"/>
          </a:xfrm>
        </p:grpSpPr>
        <p:sp>
          <p:nvSpPr>
            <p:cNvPr id="303" name="Google Shape;303;p16"/>
            <p:cNvSpPr/>
            <p:nvPr/>
          </p:nvSpPr>
          <p:spPr>
            <a:xfrm rot="10800000" flipH="1">
              <a:off x="7412165" y="-43596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6"/>
            <p:cNvSpPr/>
            <p:nvPr/>
          </p:nvSpPr>
          <p:spPr>
            <a:xfrm flipH="1">
              <a:off x="-213475" y="4603994"/>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16"/>
          <p:cNvGrpSpPr/>
          <p:nvPr/>
        </p:nvGrpSpPr>
        <p:grpSpPr>
          <a:xfrm flipH="1">
            <a:off x="-1986736" y="257018"/>
            <a:ext cx="3567725" cy="692436"/>
            <a:chOff x="5803750" y="1590790"/>
            <a:chExt cx="3567725" cy="692436"/>
          </a:xfrm>
        </p:grpSpPr>
        <p:grpSp>
          <p:nvGrpSpPr>
            <p:cNvPr id="306" name="Google Shape;306;p16"/>
            <p:cNvGrpSpPr/>
            <p:nvPr/>
          </p:nvGrpSpPr>
          <p:grpSpPr>
            <a:xfrm flipH="1">
              <a:off x="5803750" y="2180862"/>
              <a:ext cx="3070084" cy="102364"/>
              <a:chOff x="1779150" y="2604263"/>
              <a:chExt cx="3811875" cy="127113"/>
            </a:xfrm>
          </p:grpSpPr>
          <p:sp>
            <p:nvSpPr>
              <p:cNvPr id="307" name="Google Shape;307;p1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308" name="Google Shape;308;p1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6"/>
            <p:cNvGrpSpPr/>
            <p:nvPr/>
          </p:nvGrpSpPr>
          <p:grpSpPr>
            <a:xfrm flipH="1">
              <a:off x="5898325" y="1789205"/>
              <a:ext cx="1567047" cy="45661"/>
              <a:chOff x="1754675" y="2566652"/>
              <a:chExt cx="1945675" cy="56700"/>
            </a:xfrm>
          </p:grpSpPr>
          <p:cxnSp>
            <p:nvCxnSpPr>
              <p:cNvPr id="310" name="Google Shape;310;p16"/>
              <p:cNvCxnSpPr/>
              <p:nvPr/>
            </p:nvCxnSpPr>
            <p:spPr>
              <a:xfrm>
                <a:off x="1754675" y="2595002"/>
                <a:ext cx="1896000" cy="0"/>
              </a:xfrm>
              <a:prstGeom prst="straightConnector1">
                <a:avLst/>
              </a:prstGeom>
              <a:noFill/>
              <a:ln w="9525" cap="flat" cmpd="sng">
                <a:solidFill>
                  <a:schemeClr val="dk1"/>
                </a:solidFill>
                <a:prstDash val="solid"/>
                <a:round/>
                <a:headEnd type="none" w="med" len="med"/>
                <a:tailEnd type="none" w="med" len="med"/>
              </a:ln>
            </p:spPr>
          </p:cxnSp>
          <p:sp>
            <p:nvSpPr>
              <p:cNvPr id="311" name="Google Shape;311;p16"/>
              <p:cNvSpPr/>
              <p:nvPr/>
            </p:nvSpPr>
            <p:spPr>
              <a:xfrm>
                <a:off x="3643650" y="2566652"/>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 name="Google Shape;312;p16"/>
            <p:cNvGrpSpPr/>
            <p:nvPr/>
          </p:nvGrpSpPr>
          <p:grpSpPr>
            <a:xfrm flipH="1">
              <a:off x="6107964" y="1938899"/>
              <a:ext cx="1561280" cy="136187"/>
              <a:chOff x="-154850" y="2676400"/>
              <a:chExt cx="4728285" cy="412439"/>
            </a:xfrm>
          </p:grpSpPr>
          <p:sp>
            <p:nvSpPr>
              <p:cNvPr id="313" name="Google Shape;313;p16"/>
              <p:cNvSpPr/>
              <p:nvPr/>
            </p:nvSpPr>
            <p:spPr>
              <a:xfrm>
                <a:off x="-154850" y="26764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314" name="Google Shape;314;p16"/>
              <p:cNvSpPr/>
              <p:nvPr/>
            </p:nvSpPr>
            <p:spPr>
              <a:xfrm>
                <a:off x="4439036" y="29544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 name="Google Shape;315;p16"/>
            <p:cNvGrpSpPr/>
            <p:nvPr/>
          </p:nvGrpSpPr>
          <p:grpSpPr>
            <a:xfrm flipH="1">
              <a:off x="6361172" y="1590790"/>
              <a:ext cx="3010303" cy="45661"/>
              <a:chOff x="631564" y="2679979"/>
              <a:chExt cx="3737650" cy="56700"/>
            </a:xfrm>
          </p:grpSpPr>
          <p:cxnSp>
            <p:nvCxnSpPr>
              <p:cNvPr id="316" name="Google Shape;316;p16"/>
              <p:cNvCxnSpPr/>
              <p:nvPr/>
            </p:nvCxnSpPr>
            <p:spPr>
              <a:xfrm>
                <a:off x="631564" y="2708329"/>
                <a:ext cx="3687900" cy="0"/>
              </a:xfrm>
              <a:prstGeom prst="straightConnector1">
                <a:avLst/>
              </a:prstGeom>
              <a:noFill/>
              <a:ln w="9525" cap="flat" cmpd="sng">
                <a:solidFill>
                  <a:schemeClr val="dk1"/>
                </a:solidFill>
                <a:prstDash val="solid"/>
                <a:round/>
                <a:headEnd type="none" w="med" len="med"/>
                <a:tailEnd type="none" w="med" len="med"/>
              </a:ln>
            </p:spPr>
          </p:cxnSp>
          <p:sp>
            <p:nvSpPr>
              <p:cNvPr id="317" name="Google Shape;317;p16"/>
              <p:cNvSpPr/>
              <p:nvPr/>
            </p:nvSpPr>
            <p:spPr>
              <a:xfrm>
                <a:off x="4312514" y="2679979"/>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8" name="Google Shape;318;p16"/>
          <p:cNvSpPr/>
          <p:nvPr/>
        </p:nvSpPr>
        <p:spPr>
          <a:xfrm rot="10800000">
            <a:off x="-284501"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9" name="Google Shape;319;p16"/>
          <p:cNvGrpSpPr/>
          <p:nvPr/>
        </p:nvGrpSpPr>
        <p:grpSpPr>
          <a:xfrm>
            <a:off x="-1754525" y="-2478031"/>
            <a:ext cx="12821147" cy="8256735"/>
            <a:chOff x="-1754525" y="-2478031"/>
            <a:chExt cx="12821147" cy="8256735"/>
          </a:xfrm>
        </p:grpSpPr>
        <p:sp>
          <p:nvSpPr>
            <p:cNvPr id="320" name="Google Shape;320;p16"/>
            <p:cNvSpPr/>
            <p:nvPr/>
          </p:nvSpPr>
          <p:spPr>
            <a:xfrm rot="10800000">
              <a:off x="5951215" y="-247803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6"/>
            <p:cNvSpPr/>
            <p:nvPr/>
          </p:nvSpPr>
          <p:spPr>
            <a:xfrm flipH="1">
              <a:off x="-1754525" y="424129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434"/>
        <p:cNvGrpSpPr/>
        <p:nvPr/>
      </p:nvGrpSpPr>
      <p:grpSpPr>
        <a:xfrm>
          <a:off x="0" y="0"/>
          <a:ext cx="0" cy="0"/>
          <a:chOff x="0" y="0"/>
          <a:chExt cx="0" cy="0"/>
        </a:xfrm>
      </p:grpSpPr>
      <p:sp>
        <p:nvSpPr>
          <p:cNvPr id="435" name="Google Shape;435;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6" name="Google Shape;436;p21"/>
          <p:cNvSpPr txBox="1">
            <a:spLocks noGrp="1"/>
          </p:cNvSpPr>
          <p:nvPr>
            <p:ph type="subTitle" idx="1"/>
          </p:nvPr>
        </p:nvSpPr>
        <p:spPr>
          <a:xfrm>
            <a:off x="4755095"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7" name="Google Shape;437;p21"/>
          <p:cNvSpPr txBox="1">
            <a:spLocks noGrp="1"/>
          </p:cNvSpPr>
          <p:nvPr>
            <p:ph type="subTitle" idx="2"/>
          </p:nvPr>
        </p:nvSpPr>
        <p:spPr>
          <a:xfrm>
            <a:off x="1348100" y="1667625"/>
            <a:ext cx="3040800" cy="21036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438" name="Google Shape;438;p21"/>
          <p:cNvGrpSpPr/>
          <p:nvPr/>
        </p:nvGrpSpPr>
        <p:grpSpPr>
          <a:xfrm rot="10800000">
            <a:off x="-106737" y="-1645006"/>
            <a:ext cx="9548249" cy="7357518"/>
            <a:chOff x="-1311525" y="-1414418"/>
            <a:chExt cx="9548249" cy="7357518"/>
          </a:xfrm>
        </p:grpSpPr>
        <p:sp>
          <p:nvSpPr>
            <p:cNvPr id="439" name="Google Shape;439;p21"/>
            <p:cNvSpPr/>
            <p:nvPr/>
          </p:nvSpPr>
          <p:spPr>
            <a:xfrm rot="10800000">
              <a:off x="-1311525" y="-1414418"/>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0" name="Google Shape;440;p21"/>
            <p:cNvSpPr/>
            <p:nvPr/>
          </p:nvSpPr>
          <p:spPr>
            <a:xfrm flipH="1">
              <a:off x="-1120750" y="4056069"/>
              <a:ext cx="9357474" cy="1887032"/>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441" name="Google Shape;441;p21"/>
          <p:cNvSpPr/>
          <p:nvPr/>
        </p:nvSpPr>
        <p:spPr>
          <a:xfrm rot="10800000" flipH="1">
            <a:off x="5675306" y="4959976"/>
            <a:ext cx="1006784" cy="183531"/>
          </a:xfrm>
          <a:custGeom>
            <a:avLst/>
            <a:gdLst/>
            <a:ahLst/>
            <a:cxnLst/>
            <a:rect l="l" t="t" r="r" b="b"/>
            <a:pathLst>
              <a:path w="15848" h="2889" extrusionOk="0">
                <a:moveTo>
                  <a:pt x="0" y="0"/>
                </a:moveTo>
                <a:lnTo>
                  <a:pt x="2889" y="2889"/>
                </a:lnTo>
                <a:lnTo>
                  <a:pt x="15847" y="2889"/>
                </a:lnTo>
                <a:lnTo>
                  <a:pt x="129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21"/>
          <p:cNvGrpSpPr/>
          <p:nvPr/>
        </p:nvGrpSpPr>
        <p:grpSpPr>
          <a:xfrm rot="10800000">
            <a:off x="-1228535" y="-1130234"/>
            <a:ext cx="11726682" cy="8568910"/>
            <a:chOff x="-2306160" y="-3140581"/>
            <a:chExt cx="11726682" cy="8568910"/>
          </a:xfrm>
        </p:grpSpPr>
        <p:sp>
          <p:nvSpPr>
            <p:cNvPr id="443" name="Google Shape;443;p21"/>
            <p:cNvSpPr/>
            <p:nvPr/>
          </p:nvSpPr>
          <p:spPr>
            <a:xfrm rot="10800000" flipH="1">
              <a:off x="-2306160" y="-3140581"/>
              <a:ext cx="5115407" cy="3017539"/>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4" name="Google Shape;444;p21"/>
            <p:cNvSpPr/>
            <p:nvPr/>
          </p:nvSpPr>
          <p:spPr>
            <a:xfrm rot="10800000" flipH="1">
              <a:off x="7082099" y="4876491"/>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5" name="Google Shape;445;p21"/>
            <p:cNvSpPr/>
            <p:nvPr/>
          </p:nvSpPr>
          <p:spPr>
            <a:xfrm>
              <a:off x="6615250" y="389092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446" name="Google Shape;446;p21"/>
          <p:cNvGrpSpPr/>
          <p:nvPr/>
        </p:nvGrpSpPr>
        <p:grpSpPr>
          <a:xfrm rot="10800000" flipH="1">
            <a:off x="-1315487" y="4349469"/>
            <a:ext cx="3296400" cy="703085"/>
            <a:chOff x="-12" y="3628590"/>
            <a:chExt cx="3296400" cy="703085"/>
          </a:xfrm>
        </p:grpSpPr>
        <p:grpSp>
          <p:nvGrpSpPr>
            <p:cNvPr id="447" name="Google Shape;447;p21"/>
            <p:cNvGrpSpPr/>
            <p:nvPr/>
          </p:nvGrpSpPr>
          <p:grpSpPr>
            <a:xfrm>
              <a:off x="854867" y="3996692"/>
              <a:ext cx="1567047" cy="45661"/>
              <a:chOff x="1754675" y="2661275"/>
              <a:chExt cx="1945675" cy="56700"/>
            </a:xfrm>
          </p:grpSpPr>
          <p:cxnSp>
            <p:nvCxnSpPr>
              <p:cNvPr id="448" name="Google Shape;448;p21"/>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449" name="Google Shape;449;p21"/>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1"/>
            <p:cNvGrpSpPr/>
            <p:nvPr/>
          </p:nvGrpSpPr>
          <p:grpSpPr>
            <a:xfrm>
              <a:off x="518420" y="4195487"/>
              <a:ext cx="1561280" cy="136187"/>
              <a:chOff x="1754675" y="2824000"/>
              <a:chExt cx="4728285" cy="412439"/>
            </a:xfrm>
          </p:grpSpPr>
          <p:sp>
            <p:nvSpPr>
              <p:cNvPr id="451" name="Google Shape;451;p21"/>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452" name="Google Shape;452;p21"/>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1"/>
            <p:cNvGrpSpPr/>
            <p:nvPr/>
          </p:nvGrpSpPr>
          <p:grpSpPr>
            <a:xfrm>
              <a:off x="226304" y="3764887"/>
              <a:ext cx="3070084" cy="102364"/>
              <a:chOff x="1779150" y="2604263"/>
              <a:chExt cx="3811875" cy="127113"/>
            </a:xfrm>
          </p:grpSpPr>
          <p:sp>
            <p:nvSpPr>
              <p:cNvPr id="454" name="Google Shape;454;p21"/>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455" name="Google Shape;455;p21"/>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21"/>
            <p:cNvGrpSpPr/>
            <p:nvPr/>
          </p:nvGrpSpPr>
          <p:grpSpPr>
            <a:xfrm>
              <a:off x="-12" y="3628590"/>
              <a:ext cx="3010303" cy="45661"/>
              <a:chOff x="1766900" y="2869225"/>
              <a:chExt cx="3737650" cy="56700"/>
            </a:xfrm>
          </p:grpSpPr>
          <p:cxnSp>
            <p:nvCxnSpPr>
              <p:cNvPr id="457" name="Google Shape;457;p21"/>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458" name="Google Shape;458;p21"/>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31"/>
        <p:cNvGrpSpPr/>
        <p:nvPr/>
      </p:nvGrpSpPr>
      <p:grpSpPr>
        <a:xfrm>
          <a:off x="0" y="0"/>
          <a:ext cx="0" cy="0"/>
          <a:chOff x="0" y="0"/>
          <a:chExt cx="0" cy="0"/>
        </a:xfrm>
      </p:grpSpPr>
      <p:sp>
        <p:nvSpPr>
          <p:cNvPr id="632" name="Google Shape;632;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33" name="Google Shape;633;p27"/>
          <p:cNvGrpSpPr/>
          <p:nvPr/>
        </p:nvGrpSpPr>
        <p:grpSpPr>
          <a:xfrm rot="10800000" flipH="1">
            <a:off x="7632084" y="158865"/>
            <a:ext cx="3010303" cy="380635"/>
            <a:chOff x="5446772" y="1743190"/>
            <a:chExt cx="3010303" cy="380635"/>
          </a:xfrm>
        </p:grpSpPr>
        <p:grpSp>
          <p:nvGrpSpPr>
            <p:cNvPr id="634" name="Google Shape;634;p27"/>
            <p:cNvGrpSpPr/>
            <p:nvPr/>
          </p:nvGrpSpPr>
          <p:grpSpPr>
            <a:xfrm flipH="1">
              <a:off x="5898325" y="1865405"/>
              <a:ext cx="1567047" cy="45661"/>
              <a:chOff x="1754675" y="2661275"/>
              <a:chExt cx="1945675" cy="56700"/>
            </a:xfrm>
          </p:grpSpPr>
          <p:cxnSp>
            <p:nvCxnSpPr>
              <p:cNvPr id="635" name="Google Shape;635;p27"/>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36" name="Google Shape;636;p27"/>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7" name="Google Shape;637;p27"/>
            <p:cNvGrpSpPr/>
            <p:nvPr/>
          </p:nvGrpSpPr>
          <p:grpSpPr>
            <a:xfrm flipH="1">
              <a:off x="5477439" y="1987637"/>
              <a:ext cx="1561280" cy="136187"/>
              <a:chOff x="1754675" y="2824000"/>
              <a:chExt cx="4728285" cy="412439"/>
            </a:xfrm>
          </p:grpSpPr>
          <p:sp>
            <p:nvSpPr>
              <p:cNvPr id="638" name="Google Shape;638;p27"/>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39" name="Google Shape;639;p27"/>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 name="Google Shape;640;p27"/>
            <p:cNvGrpSpPr/>
            <p:nvPr/>
          </p:nvGrpSpPr>
          <p:grpSpPr>
            <a:xfrm flipH="1">
              <a:off x="5446772" y="1743190"/>
              <a:ext cx="3010303" cy="45661"/>
              <a:chOff x="1766900" y="2869225"/>
              <a:chExt cx="3737650" cy="56700"/>
            </a:xfrm>
          </p:grpSpPr>
          <p:cxnSp>
            <p:nvCxnSpPr>
              <p:cNvPr id="641" name="Google Shape;641;p27"/>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42" name="Google Shape;642;p27"/>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3" name="Google Shape;643;p27"/>
          <p:cNvGrpSpPr/>
          <p:nvPr/>
        </p:nvGrpSpPr>
        <p:grpSpPr>
          <a:xfrm>
            <a:off x="-201828" y="-265593"/>
            <a:ext cx="9294978" cy="6913322"/>
            <a:chOff x="-201828" y="-265593"/>
            <a:chExt cx="9294978" cy="6913322"/>
          </a:xfrm>
        </p:grpSpPr>
        <p:sp>
          <p:nvSpPr>
            <p:cNvPr id="644" name="Google Shape;644;p27"/>
            <p:cNvSpPr/>
            <p:nvPr/>
          </p:nvSpPr>
          <p:spPr>
            <a:xfrm>
              <a:off x="-201828" y="4736333"/>
              <a:ext cx="9294978" cy="1911396"/>
            </a:xfrm>
            <a:custGeom>
              <a:avLst/>
              <a:gdLst/>
              <a:ahLst/>
              <a:cxnLst/>
              <a:rect l="l" t="t" r="r" b="b"/>
              <a:pathLst>
                <a:path w="130200" h="26774" extrusionOk="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rot="10800000" flipH="1">
              <a:off x="-163643" y="-265593"/>
              <a:ext cx="1539180" cy="805095"/>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6" name="Google Shape;646;p27"/>
          <p:cNvSpPr/>
          <p:nvPr/>
        </p:nvSpPr>
        <p:spPr>
          <a:xfrm rot="10800000" flipH="1">
            <a:off x="8818850" y="4058484"/>
            <a:ext cx="1418251" cy="267006"/>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371025" y="4230050"/>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648"/>
        <p:cNvGrpSpPr/>
        <p:nvPr/>
      </p:nvGrpSpPr>
      <p:grpSpPr>
        <a:xfrm>
          <a:off x="0" y="0"/>
          <a:ext cx="0" cy="0"/>
          <a:chOff x="0" y="0"/>
          <a:chExt cx="0" cy="0"/>
        </a:xfrm>
      </p:grpSpPr>
      <p:grpSp>
        <p:nvGrpSpPr>
          <p:cNvPr id="649" name="Google Shape;649;p28"/>
          <p:cNvGrpSpPr/>
          <p:nvPr/>
        </p:nvGrpSpPr>
        <p:grpSpPr>
          <a:xfrm>
            <a:off x="-1199871" y="-1359417"/>
            <a:ext cx="10183874" cy="7869675"/>
            <a:chOff x="-1199871" y="-1359417"/>
            <a:chExt cx="10183874" cy="7869675"/>
          </a:xfrm>
        </p:grpSpPr>
        <p:grpSp>
          <p:nvGrpSpPr>
            <p:cNvPr id="650" name="Google Shape;650;p28"/>
            <p:cNvGrpSpPr/>
            <p:nvPr/>
          </p:nvGrpSpPr>
          <p:grpSpPr>
            <a:xfrm>
              <a:off x="-955172" y="-1359417"/>
              <a:ext cx="9939175" cy="7789388"/>
              <a:chOff x="-955172" y="-1359417"/>
              <a:chExt cx="9939175" cy="7789388"/>
            </a:xfrm>
          </p:grpSpPr>
          <p:sp>
            <p:nvSpPr>
              <p:cNvPr id="651" name="Google Shape;651;p28"/>
              <p:cNvSpPr/>
              <p:nvPr/>
            </p:nvSpPr>
            <p:spPr>
              <a:xfrm flipH="1">
                <a:off x="5463604" y="4588371"/>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rot="10800000" flipH="1">
                <a:off x="-955172" y="-1359417"/>
                <a:ext cx="2979895" cy="175781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3" name="Google Shape;653;p28"/>
            <p:cNvSpPr/>
            <p:nvPr/>
          </p:nvSpPr>
          <p:spPr>
            <a:xfrm>
              <a:off x="-1199871" y="4668658"/>
              <a:ext cx="3520399" cy="1841600"/>
            </a:xfrm>
            <a:custGeom>
              <a:avLst/>
              <a:gdLst/>
              <a:ahLst/>
              <a:cxnLst/>
              <a:rect l="l" t="t" r="r" b="b"/>
              <a:pathLst>
                <a:path w="64958" h="33981" extrusionOk="0">
                  <a:moveTo>
                    <a:pt x="1" y="0"/>
                  </a:moveTo>
                  <a:lnTo>
                    <a:pt x="1" y="33831"/>
                  </a:lnTo>
                  <a:lnTo>
                    <a:pt x="64957" y="33980"/>
                  </a:lnTo>
                  <a:lnTo>
                    <a:pt x="64957" y="33980"/>
                  </a:lnTo>
                  <a:lnTo>
                    <a:pt x="30991" y="0"/>
                  </a:lnTo>
                  <a:close/>
                </a:path>
              </a:pathLst>
            </a:custGeom>
            <a:solidFill>
              <a:srgbClr val="000000">
                <a:alpha val="8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28"/>
          <p:cNvSpPr/>
          <p:nvPr/>
        </p:nvSpPr>
        <p:spPr>
          <a:xfrm flipH="1">
            <a:off x="8647766" y="4521501"/>
            <a:ext cx="1232340" cy="231995"/>
          </a:xfrm>
          <a:custGeom>
            <a:avLst/>
            <a:gdLst/>
            <a:ahLst/>
            <a:cxnLst/>
            <a:rect l="l" t="t" r="r" b="b"/>
            <a:pathLst>
              <a:path w="22325" h="4203" extrusionOk="0">
                <a:moveTo>
                  <a:pt x="0" y="0"/>
                </a:moveTo>
                <a:lnTo>
                  <a:pt x="4191" y="4191"/>
                </a:lnTo>
                <a:lnTo>
                  <a:pt x="22325" y="4202"/>
                </a:lnTo>
                <a:lnTo>
                  <a:pt x="181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5" name="Google Shape;655;p28"/>
          <p:cNvGrpSpPr/>
          <p:nvPr/>
        </p:nvGrpSpPr>
        <p:grpSpPr>
          <a:xfrm rot="10800000" flipH="1">
            <a:off x="-1576500" y="4252465"/>
            <a:ext cx="3296400" cy="703085"/>
            <a:chOff x="-12" y="3628590"/>
            <a:chExt cx="3296400" cy="703085"/>
          </a:xfrm>
        </p:grpSpPr>
        <p:grpSp>
          <p:nvGrpSpPr>
            <p:cNvPr id="656" name="Google Shape;656;p28"/>
            <p:cNvGrpSpPr/>
            <p:nvPr/>
          </p:nvGrpSpPr>
          <p:grpSpPr>
            <a:xfrm>
              <a:off x="854867" y="3996692"/>
              <a:ext cx="1567047" cy="45661"/>
              <a:chOff x="1754675" y="2661275"/>
              <a:chExt cx="1945675" cy="56700"/>
            </a:xfrm>
          </p:grpSpPr>
          <p:cxnSp>
            <p:nvCxnSpPr>
              <p:cNvPr id="657" name="Google Shape;657;p28"/>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658" name="Google Shape;658;p28"/>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28"/>
            <p:cNvGrpSpPr/>
            <p:nvPr/>
          </p:nvGrpSpPr>
          <p:grpSpPr>
            <a:xfrm>
              <a:off x="518420" y="4195487"/>
              <a:ext cx="1561280" cy="136187"/>
              <a:chOff x="1754675" y="2824000"/>
              <a:chExt cx="4728285" cy="412439"/>
            </a:xfrm>
          </p:grpSpPr>
          <p:sp>
            <p:nvSpPr>
              <p:cNvPr id="660" name="Google Shape;660;p28"/>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661" name="Google Shape;661;p28"/>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2" name="Google Shape;662;p28"/>
            <p:cNvGrpSpPr/>
            <p:nvPr/>
          </p:nvGrpSpPr>
          <p:grpSpPr>
            <a:xfrm>
              <a:off x="226304" y="3764887"/>
              <a:ext cx="3070084" cy="102364"/>
              <a:chOff x="1779150" y="2604263"/>
              <a:chExt cx="3811875" cy="127113"/>
            </a:xfrm>
          </p:grpSpPr>
          <p:sp>
            <p:nvSpPr>
              <p:cNvPr id="663" name="Google Shape;663;p28"/>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664" name="Google Shape;664;p28"/>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28"/>
            <p:cNvGrpSpPr/>
            <p:nvPr/>
          </p:nvGrpSpPr>
          <p:grpSpPr>
            <a:xfrm>
              <a:off x="-12" y="3628590"/>
              <a:ext cx="3010303" cy="45661"/>
              <a:chOff x="1766900" y="2869225"/>
              <a:chExt cx="3737650" cy="56700"/>
            </a:xfrm>
          </p:grpSpPr>
          <p:cxnSp>
            <p:nvCxnSpPr>
              <p:cNvPr id="666" name="Google Shape;666;p28"/>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667" name="Google Shape;667;p28"/>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68" name="Google Shape;66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9" name="Google Shape;669;p28"/>
          <p:cNvSpPr/>
          <p:nvPr/>
        </p:nvSpPr>
        <p:spPr>
          <a:xfrm flipH="1">
            <a:off x="5718529" y="4734383"/>
            <a:ext cx="3520400" cy="2076657"/>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sz="35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6" r:id="rId3"/>
    <p:sldLayoutId id="2147483658" r:id="rId4"/>
    <p:sldLayoutId id="2147483659" r:id="rId5"/>
    <p:sldLayoutId id="2147483662" r:id="rId6"/>
    <p:sldLayoutId id="2147483667" r:id="rId7"/>
    <p:sldLayoutId id="2147483673" r:id="rId8"/>
    <p:sldLayoutId id="2147483674" r:id="rId9"/>
    <p:sldLayoutId id="2147483675"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36"/>
          <p:cNvSpPr txBox="1">
            <a:spLocks noGrp="1"/>
          </p:cNvSpPr>
          <p:nvPr>
            <p:ph type="subTitle" idx="1"/>
          </p:nvPr>
        </p:nvSpPr>
        <p:spPr>
          <a:xfrm>
            <a:off x="-801323" y="3499435"/>
            <a:ext cx="6274420" cy="387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Presented by: Vat Vannaden</a:t>
            </a:r>
            <a:endParaRPr dirty="0"/>
          </a:p>
        </p:txBody>
      </p:sp>
      <p:sp>
        <p:nvSpPr>
          <p:cNvPr id="759" name="Google Shape;759;p36"/>
          <p:cNvSpPr txBox="1">
            <a:spLocks noGrp="1"/>
          </p:cNvSpPr>
          <p:nvPr>
            <p:ph type="ctrTitle"/>
          </p:nvPr>
        </p:nvSpPr>
        <p:spPr>
          <a:xfrm>
            <a:off x="1394250" y="1010865"/>
            <a:ext cx="6355500" cy="82026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GAME API</a:t>
            </a:r>
            <a:endParaRPr dirty="0"/>
          </a:p>
        </p:txBody>
      </p:sp>
      <p:grpSp>
        <p:nvGrpSpPr>
          <p:cNvPr id="760" name="Google Shape;760;p36"/>
          <p:cNvGrpSpPr/>
          <p:nvPr/>
        </p:nvGrpSpPr>
        <p:grpSpPr>
          <a:xfrm rot="10800000">
            <a:off x="6662200" y="3637323"/>
            <a:ext cx="3537150" cy="626797"/>
            <a:chOff x="1199232" y="2120038"/>
            <a:chExt cx="4391793" cy="778340"/>
          </a:xfrm>
        </p:grpSpPr>
        <p:grpSp>
          <p:nvGrpSpPr>
            <p:cNvPr id="761" name="Google Shape;761;p36"/>
            <p:cNvGrpSpPr/>
            <p:nvPr/>
          </p:nvGrpSpPr>
          <p:grpSpPr>
            <a:xfrm>
              <a:off x="2227732" y="2577138"/>
              <a:ext cx="1945675" cy="56700"/>
              <a:chOff x="2227732" y="2661275"/>
              <a:chExt cx="1945675" cy="56700"/>
            </a:xfrm>
          </p:grpSpPr>
          <p:cxnSp>
            <p:nvCxnSpPr>
              <p:cNvPr id="762" name="Google Shape;762;p36"/>
              <p:cNvCxnSpPr/>
              <p:nvPr/>
            </p:nvCxnSpPr>
            <p:spPr>
              <a:xfrm>
                <a:off x="2227732"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63" name="Google Shape;763;p36"/>
              <p:cNvSpPr/>
              <p:nvPr/>
            </p:nvSpPr>
            <p:spPr>
              <a:xfrm>
                <a:off x="4116707"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4" name="Google Shape;764;p36"/>
            <p:cNvGrpSpPr/>
            <p:nvPr/>
          </p:nvGrpSpPr>
          <p:grpSpPr>
            <a:xfrm>
              <a:off x="1943838" y="2729277"/>
              <a:ext cx="1938597" cy="169100"/>
              <a:chOff x="2216194" y="2593212"/>
              <a:chExt cx="4728285" cy="412439"/>
            </a:xfrm>
          </p:grpSpPr>
          <p:sp>
            <p:nvSpPr>
              <p:cNvPr id="765" name="Google Shape;765;p36"/>
              <p:cNvSpPr/>
              <p:nvPr/>
            </p:nvSpPr>
            <p:spPr>
              <a:xfrm>
                <a:off x="2216194" y="2593212"/>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66" name="Google Shape;766;p36"/>
              <p:cNvSpPr/>
              <p:nvPr/>
            </p:nvSpPr>
            <p:spPr>
              <a:xfrm>
                <a:off x="6810079" y="2871251"/>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6"/>
            <p:cNvGrpSpPr/>
            <p:nvPr/>
          </p:nvGrpSpPr>
          <p:grpSpPr>
            <a:xfrm>
              <a:off x="1779150" y="2289288"/>
              <a:ext cx="3811875" cy="127113"/>
              <a:chOff x="1779150" y="2604263"/>
              <a:chExt cx="3811875" cy="127113"/>
            </a:xfrm>
          </p:grpSpPr>
          <p:sp>
            <p:nvSpPr>
              <p:cNvPr id="768" name="Google Shape;768;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69" name="Google Shape;769;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0" name="Google Shape;770;p36"/>
            <p:cNvGrpSpPr/>
            <p:nvPr/>
          </p:nvGrpSpPr>
          <p:grpSpPr>
            <a:xfrm>
              <a:off x="1199232" y="2120038"/>
              <a:ext cx="3737650" cy="56700"/>
              <a:chOff x="1199232" y="2869225"/>
              <a:chExt cx="3737650" cy="56700"/>
            </a:xfrm>
          </p:grpSpPr>
          <p:cxnSp>
            <p:nvCxnSpPr>
              <p:cNvPr id="771" name="Google Shape;771;p36"/>
              <p:cNvCxnSpPr/>
              <p:nvPr/>
            </p:nvCxnSpPr>
            <p:spPr>
              <a:xfrm>
                <a:off x="1199232"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72" name="Google Shape;772;p36"/>
              <p:cNvSpPr/>
              <p:nvPr/>
            </p:nvSpPr>
            <p:spPr>
              <a:xfrm>
                <a:off x="4880182"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73" name="Google Shape;773;p36"/>
          <p:cNvGrpSpPr/>
          <p:nvPr/>
        </p:nvGrpSpPr>
        <p:grpSpPr>
          <a:xfrm>
            <a:off x="-1696246" y="967904"/>
            <a:ext cx="3599787" cy="1044096"/>
            <a:chOff x="-1431671" y="656504"/>
            <a:chExt cx="3599787" cy="1044096"/>
          </a:xfrm>
        </p:grpSpPr>
        <p:grpSp>
          <p:nvGrpSpPr>
            <p:cNvPr id="774" name="Google Shape;774;p36"/>
            <p:cNvGrpSpPr/>
            <p:nvPr/>
          </p:nvGrpSpPr>
          <p:grpSpPr>
            <a:xfrm>
              <a:off x="-368508" y="1432892"/>
              <a:ext cx="1567047" cy="45661"/>
              <a:chOff x="1754675" y="2661275"/>
              <a:chExt cx="1945675" cy="56700"/>
            </a:xfrm>
          </p:grpSpPr>
          <p:cxnSp>
            <p:nvCxnSpPr>
              <p:cNvPr id="775" name="Google Shape;775;p36"/>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776" name="Google Shape;776;p36"/>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36"/>
            <p:cNvGrpSpPr/>
            <p:nvPr/>
          </p:nvGrpSpPr>
          <p:grpSpPr>
            <a:xfrm>
              <a:off x="-766480" y="1564412"/>
              <a:ext cx="1561280" cy="136187"/>
              <a:chOff x="1754675" y="2824000"/>
              <a:chExt cx="4728285" cy="412439"/>
            </a:xfrm>
          </p:grpSpPr>
          <p:sp>
            <p:nvSpPr>
              <p:cNvPr id="778" name="Google Shape;778;p36"/>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779" name="Google Shape;779;p36"/>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0" name="Google Shape;780;p36"/>
            <p:cNvGrpSpPr/>
            <p:nvPr/>
          </p:nvGrpSpPr>
          <p:grpSpPr>
            <a:xfrm>
              <a:off x="-1431671" y="1201087"/>
              <a:ext cx="3070084" cy="102364"/>
              <a:chOff x="1779150" y="2604263"/>
              <a:chExt cx="3811875" cy="127113"/>
            </a:xfrm>
          </p:grpSpPr>
          <p:sp>
            <p:nvSpPr>
              <p:cNvPr id="781" name="Google Shape;781;p36"/>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782" name="Google Shape;782;p36"/>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3" name="Google Shape;783;p36"/>
            <p:cNvGrpSpPr/>
            <p:nvPr/>
          </p:nvGrpSpPr>
          <p:grpSpPr>
            <a:xfrm>
              <a:off x="-856941" y="773805"/>
              <a:ext cx="2877996" cy="223763"/>
              <a:chOff x="1748550" y="2064750"/>
              <a:chExt cx="3573375" cy="277863"/>
            </a:xfrm>
          </p:grpSpPr>
          <p:sp>
            <p:nvSpPr>
              <p:cNvPr id="784" name="Google Shape;784;p36"/>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785" name="Google Shape;785;p36"/>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36"/>
            <p:cNvGrpSpPr/>
            <p:nvPr/>
          </p:nvGrpSpPr>
          <p:grpSpPr>
            <a:xfrm>
              <a:off x="-856958" y="656504"/>
              <a:ext cx="2430741" cy="185537"/>
              <a:chOff x="1748547" y="1392116"/>
              <a:chExt cx="5911958" cy="451312"/>
            </a:xfrm>
          </p:grpSpPr>
          <p:sp>
            <p:nvSpPr>
              <p:cNvPr id="787" name="Google Shape;787;p36"/>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788" name="Google Shape;788;p36"/>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9" name="Google Shape;789;p36"/>
            <p:cNvGrpSpPr/>
            <p:nvPr/>
          </p:nvGrpSpPr>
          <p:grpSpPr>
            <a:xfrm>
              <a:off x="-842187" y="1064790"/>
              <a:ext cx="3010303" cy="45661"/>
              <a:chOff x="1766900" y="2869225"/>
              <a:chExt cx="3737650" cy="56700"/>
            </a:xfrm>
          </p:grpSpPr>
          <p:cxnSp>
            <p:nvCxnSpPr>
              <p:cNvPr id="790" name="Google Shape;790;p36"/>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791" name="Google Shape;791;p36"/>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019A2340-BEE2-45E5-AB90-5B37F2F56429}"/>
              </a:ext>
            </a:extLst>
          </p:cNvPr>
          <p:cNvSpPr txBox="1"/>
          <p:nvPr/>
        </p:nvSpPr>
        <p:spPr>
          <a:xfrm>
            <a:off x="2333246" y="1996719"/>
            <a:ext cx="4477508"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Discover, rate, and favorite your favorite games.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2"/>
        <p:cNvGrpSpPr/>
        <p:nvPr/>
      </p:nvGrpSpPr>
      <p:grpSpPr>
        <a:xfrm>
          <a:off x="0" y="0"/>
          <a:ext cx="0" cy="0"/>
          <a:chOff x="0" y="0"/>
          <a:chExt cx="0" cy="0"/>
        </a:xfrm>
      </p:grpSpPr>
      <p:sp>
        <p:nvSpPr>
          <p:cNvPr id="3" name="Title 2">
            <a:extLst>
              <a:ext uri="{FF2B5EF4-FFF2-40B4-BE49-F238E27FC236}">
                <a16:creationId xmlns:a16="http://schemas.microsoft.com/office/drawing/2014/main" id="{448B7DA8-CC27-4184-B00B-980BEB95B683}"/>
              </a:ext>
            </a:extLst>
          </p:cNvPr>
          <p:cNvSpPr>
            <a:spLocks noGrp="1"/>
          </p:cNvSpPr>
          <p:nvPr>
            <p:ph type="title"/>
          </p:nvPr>
        </p:nvSpPr>
        <p:spPr>
          <a:xfrm>
            <a:off x="719999" y="2144748"/>
            <a:ext cx="7704000" cy="854004"/>
          </a:xfrm>
        </p:spPr>
        <p:txBody>
          <a:bodyPr/>
          <a:lstStyle/>
          <a:p>
            <a:r>
              <a:rPr lang="en" sz="5000" dirty="0"/>
              <a:t>THANKS!</a:t>
            </a:r>
            <a:endParaRPr lang="en-US" sz="5000" dirty="0"/>
          </a:p>
        </p:txBody>
      </p:sp>
      <p:pic>
        <p:nvPicPr>
          <p:cNvPr id="1026" name="Picture 2" descr="57,200+ People Standing Icon Stock Illustrations, Royalty-Free Vector  Graphics &amp; Clip Art - iStock | Group of people standing icon">
            <a:extLst>
              <a:ext uri="{FF2B5EF4-FFF2-40B4-BE49-F238E27FC236}">
                <a16:creationId xmlns:a16="http://schemas.microsoft.com/office/drawing/2014/main" id="{CF33E38B-AD8F-4778-B4C8-234A3F1F6C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46078" y1="14216" x2="46895" y2="16993"/>
                      </a14:backgroundRemoval>
                    </a14:imgEffect>
                  </a14:imgLayer>
                </a14:imgProps>
              </a:ext>
              <a:ext uri="{28A0092B-C50C-407E-A947-70E740481C1C}">
                <a14:useLocalDpi xmlns:a14="http://schemas.microsoft.com/office/drawing/2010/main" val="0"/>
              </a:ext>
            </a:extLst>
          </a:blip>
          <a:srcRect/>
          <a:stretch>
            <a:fillRect/>
          </a:stretch>
        </p:blipFill>
        <p:spPr bwMode="auto">
          <a:xfrm>
            <a:off x="-92800" y="3171373"/>
            <a:ext cx="1625599" cy="162559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6" name="Google Shape;806;p38"/>
          <p:cNvSpPr txBox="1">
            <a:spLocks noGrp="1"/>
          </p:cNvSpPr>
          <p:nvPr>
            <p:ph type="subTitle" idx="4"/>
          </p:nvPr>
        </p:nvSpPr>
        <p:spPr>
          <a:xfrm>
            <a:off x="731077" y="1796162"/>
            <a:ext cx="2305500" cy="484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2000" u="sng" dirty="0">
                <a:solidFill>
                  <a:schemeClr val="hlink"/>
                </a:solidFill>
                <a:latin typeface="Poppins ExtraBold"/>
                <a:ea typeface="Poppins ExtraBold"/>
                <a:cs typeface="Poppins ExtraBold"/>
                <a:sym typeface="Poppins ExtraBold"/>
              </a:rPr>
              <a:t>ABOUT PROJECT</a:t>
            </a:r>
            <a:endParaRPr dirty="0"/>
          </a:p>
        </p:txBody>
      </p:sp>
      <p:sp>
        <p:nvSpPr>
          <p:cNvPr id="807" name="Google Shape;807;p38"/>
          <p:cNvSpPr txBox="1">
            <a:spLocks noGrp="1"/>
          </p:cNvSpPr>
          <p:nvPr>
            <p:ph type="subTitle" idx="5"/>
          </p:nvPr>
        </p:nvSpPr>
        <p:spPr>
          <a:xfrm>
            <a:off x="3419221" y="179616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u="sng" dirty="0"/>
              <a:t>WHAT IT SOLVE?</a:t>
            </a:r>
            <a:endParaRPr u="sng" dirty="0"/>
          </a:p>
        </p:txBody>
      </p:sp>
      <p:sp>
        <p:nvSpPr>
          <p:cNvPr id="808" name="Google Shape;808;p38"/>
          <p:cNvSpPr txBox="1">
            <a:spLocks noGrp="1"/>
          </p:cNvSpPr>
          <p:nvPr>
            <p:ph type="subTitle" idx="1"/>
          </p:nvPr>
        </p:nvSpPr>
        <p:spPr>
          <a:xfrm>
            <a:off x="731077" y="3241688"/>
            <a:ext cx="2305500" cy="4848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US" sz="2000" u="sng" dirty="0">
                <a:solidFill>
                  <a:schemeClr val="hlink"/>
                </a:solidFill>
                <a:latin typeface="Poppins ExtraBold"/>
                <a:ea typeface="Poppins ExtraBold"/>
                <a:cs typeface="Poppins ExtraBold"/>
                <a:sym typeface="Poppins ExtraBold"/>
              </a:rPr>
              <a:t>Future plan</a:t>
            </a:r>
            <a:endParaRPr lang="en-US" sz="2000" u="sng" dirty="0">
              <a:solidFill>
                <a:schemeClr val="dk1"/>
              </a:solidFill>
              <a:latin typeface="Poppins ExtraBold"/>
              <a:ea typeface="Poppins ExtraBold"/>
              <a:cs typeface="Poppins ExtraBold"/>
              <a:sym typeface="Poppins ExtraBold"/>
            </a:endParaRPr>
          </a:p>
        </p:txBody>
      </p:sp>
      <p:sp>
        <p:nvSpPr>
          <p:cNvPr id="809" name="Google Shape;809;p38"/>
          <p:cNvSpPr txBox="1">
            <a:spLocks noGrp="1"/>
          </p:cNvSpPr>
          <p:nvPr>
            <p:ph type="subTitle" idx="2"/>
          </p:nvPr>
        </p:nvSpPr>
        <p:spPr>
          <a:xfrm>
            <a:off x="3419224" y="3241688"/>
            <a:ext cx="2305500" cy="484800"/>
          </a:xfrm>
          <a:prstGeom prst="rect">
            <a:avLst/>
          </a:prstGeom>
        </p:spPr>
        <p:txBody>
          <a:bodyPr spcFirstLastPara="1" wrap="square" lIns="91425" tIns="91425" rIns="91425" bIns="91425" anchor="b" anchorCtr="0">
            <a:noAutofit/>
          </a:bodyPr>
          <a:lstStyle/>
          <a:p>
            <a:pPr marL="0" indent="0"/>
            <a:r>
              <a:rPr lang="en-US" sz="2000" u="sng" dirty="0">
                <a:solidFill>
                  <a:schemeClr val="hlink"/>
                </a:solidFill>
                <a:latin typeface="Poppins ExtraBold"/>
                <a:ea typeface="Poppins ExtraBold"/>
                <a:cs typeface="Poppins ExtraBold"/>
                <a:sym typeface="Poppins ExtraBold"/>
              </a:rPr>
              <a:t>EER DIAGRAM</a:t>
            </a:r>
            <a:endParaRPr lang="en-US" sz="2000" u="sng" dirty="0">
              <a:solidFill>
                <a:schemeClr val="dk1"/>
              </a:solidFill>
              <a:latin typeface="Poppins ExtraBold"/>
              <a:ea typeface="Poppins ExtraBold"/>
              <a:cs typeface="Poppins ExtraBold"/>
              <a:sym typeface="Poppins ExtraBold"/>
            </a:endParaRPr>
          </a:p>
        </p:txBody>
      </p:sp>
      <p:sp>
        <p:nvSpPr>
          <p:cNvPr id="810" name="Google Shape;810;p38"/>
          <p:cNvSpPr txBox="1">
            <a:spLocks noGrp="1"/>
          </p:cNvSpPr>
          <p:nvPr>
            <p:ph type="subTitle" idx="3"/>
          </p:nvPr>
        </p:nvSpPr>
        <p:spPr>
          <a:xfrm>
            <a:off x="6107365" y="3241688"/>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u="sng" dirty="0"/>
              <a:t>DEMO</a:t>
            </a:r>
            <a:endParaRPr u="sng" dirty="0"/>
          </a:p>
        </p:txBody>
      </p:sp>
      <p:sp>
        <p:nvSpPr>
          <p:cNvPr id="811" name="Google Shape;811;p38"/>
          <p:cNvSpPr/>
          <p:nvPr/>
        </p:nvSpPr>
        <p:spPr>
          <a:xfrm>
            <a:off x="2028274" y="122913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2" name="Google Shape;812;p38"/>
          <p:cNvGrpSpPr/>
          <p:nvPr/>
        </p:nvGrpSpPr>
        <p:grpSpPr>
          <a:xfrm>
            <a:off x="2142174" y="1343200"/>
            <a:ext cx="339200" cy="338875"/>
            <a:chOff x="2489475" y="2118450"/>
            <a:chExt cx="339200" cy="338875"/>
          </a:xfrm>
        </p:grpSpPr>
        <p:sp>
          <p:nvSpPr>
            <p:cNvPr id="813" name="Google Shape;813;p38"/>
            <p:cNvSpPr/>
            <p:nvPr/>
          </p:nvSpPr>
          <p:spPr>
            <a:xfrm>
              <a:off x="2489475" y="2118450"/>
              <a:ext cx="339200" cy="338875"/>
            </a:xfrm>
            <a:custGeom>
              <a:avLst/>
              <a:gdLst/>
              <a:ahLst/>
              <a:cxnLst/>
              <a:rect l="l" t="t" r="r" b="b"/>
              <a:pathLst>
                <a:path w="13568" h="13555" extrusionOk="0">
                  <a:moveTo>
                    <a:pt x="7151" y="525"/>
                  </a:moveTo>
                  <a:lnTo>
                    <a:pt x="7164" y="844"/>
                  </a:lnTo>
                  <a:cubicBezTo>
                    <a:pt x="7164" y="967"/>
                    <a:pt x="7247" y="1066"/>
                    <a:pt x="7357" y="1093"/>
                  </a:cubicBezTo>
                  <a:cubicBezTo>
                    <a:pt x="7536" y="1149"/>
                    <a:pt x="7719" y="1216"/>
                    <a:pt x="7885" y="1315"/>
                  </a:cubicBezTo>
                  <a:cubicBezTo>
                    <a:pt x="7930" y="1337"/>
                    <a:pt x="7977" y="1348"/>
                    <a:pt x="8023" y="1348"/>
                  </a:cubicBezTo>
                  <a:cubicBezTo>
                    <a:pt x="8089" y="1348"/>
                    <a:pt x="8151" y="1326"/>
                    <a:pt x="8200" y="1285"/>
                  </a:cubicBezTo>
                  <a:lnTo>
                    <a:pt x="8436" y="1066"/>
                  </a:lnTo>
                  <a:lnTo>
                    <a:pt x="8947" y="1577"/>
                  </a:lnTo>
                  <a:lnTo>
                    <a:pt x="8741" y="1813"/>
                  </a:lnTo>
                  <a:cubicBezTo>
                    <a:pt x="8658" y="1896"/>
                    <a:pt x="8645" y="2032"/>
                    <a:pt x="8698" y="2129"/>
                  </a:cubicBezTo>
                  <a:cubicBezTo>
                    <a:pt x="8798" y="2294"/>
                    <a:pt x="8864" y="2477"/>
                    <a:pt x="8920" y="2656"/>
                  </a:cubicBezTo>
                  <a:cubicBezTo>
                    <a:pt x="8947" y="2766"/>
                    <a:pt x="9047" y="2849"/>
                    <a:pt x="9169" y="2849"/>
                  </a:cubicBezTo>
                  <a:lnTo>
                    <a:pt x="9488" y="2862"/>
                  </a:lnTo>
                  <a:lnTo>
                    <a:pt x="9488" y="3596"/>
                  </a:lnTo>
                  <a:lnTo>
                    <a:pt x="9169" y="3609"/>
                  </a:lnTo>
                  <a:cubicBezTo>
                    <a:pt x="9047" y="3609"/>
                    <a:pt x="8947" y="3692"/>
                    <a:pt x="8920" y="3805"/>
                  </a:cubicBezTo>
                  <a:cubicBezTo>
                    <a:pt x="8864" y="3984"/>
                    <a:pt x="8798" y="4163"/>
                    <a:pt x="8698" y="4329"/>
                  </a:cubicBezTo>
                  <a:cubicBezTo>
                    <a:pt x="8645" y="4426"/>
                    <a:pt x="8658" y="4565"/>
                    <a:pt x="8741" y="4648"/>
                  </a:cubicBezTo>
                  <a:lnTo>
                    <a:pt x="8947" y="4884"/>
                  </a:lnTo>
                  <a:lnTo>
                    <a:pt x="8436" y="5395"/>
                  </a:lnTo>
                  <a:lnTo>
                    <a:pt x="8200" y="5173"/>
                  </a:lnTo>
                  <a:cubicBezTo>
                    <a:pt x="8152" y="5132"/>
                    <a:pt x="8091" y="5111"/>
                    <a:pt x="8026" y="5111"/>
                  </a:cubicBezTo>
                  <a:cubicBezTo>
                    <a:pt x="7980" y="5111"/>
                    <a:pt x="7931" y="5122"/>
                    <a:pt x="7885" y="5146"/>
                  </a:cubicBezTo>
                  <a:cubicBezTo>
                    <a:pt x="7719" y="5242"/>
                    <a:pt x="7536" y="5312"/>
                    <a:pt x="7357" y="5365"/>
                  </a:cubicBezTo>
                  <a:cubicBezTo>
                    <a:pt x="7247" y="5395"/>
                    <a:pt x="7164" y="5491"/>
                    <a:pt x="7164" y="5601"/>
                  </a:cubicBezTo>
                  <a:lnTo>
                    <a:pt x="7151" y="5933"/>
                  </a:lnTo>
                  <a:lnTo>
                    <a:pt x="6418" y="5933"/>
                  </a:lnTo>
                  <a:lnTo>
                    <a:pt x="6404" y="5601"/>
                  </a:lnTo>
                  <a:cubicBezTo>
                    <a:pt x="6404" y="5491"/>
                    <a:pt x="6321" y="5395"/>
                    <a:pt x="6208" y="5365"/>
                  </a:cubicBezTo>
                  <a:cubicBezTo>
                    <a:pt x="6029" y="5312"/>
                    <a:pt x="5850" y="5242"/>
                    <a:pt x="5684" y="5146"/>
                  </a:cubicBezTo>
                  <a:cubicBezTo>
                    <a:pt x="5643" y="5122"/>
                    <a:pt x="5597" y="5111"/>
                    <a:pt x="5552" y="5111"/>
                  </a:cubicBezTo>
                  <a:cubicBezTo>
                    <a:pt x="5489" y="5111"/>
                    <a:pt x="5426" y="5132"/>
                    <a:pt x="5378" y="5173"/>
                  </a:cubicBezTo>
                  <a:lnTo>
                    <a:pt x="5130" y="5395"/>
                  </a:lnTo>
                  <a:lnTo>
                    <a:pt x="4618" y="4884"/>
                  </a:lnTo>
                  <a:lnTo>
                    <a:pt x="4841" y="4635"/>
                  </a:lnTo>
                  <a:cubicBezTo>
                    <a:pt x="4924" y="4552"/>
                    <a:pt x="4937" y="4426"/>
                    <a:pt x="4867" y="4329"/>
                  </a:cubicBezTo>
                  <a:cubicBezTo>
                    <a:pt x="4771" y="4163"/>
                    <a:pt x="4701" y="3984"/>
                    <a:pt x="4661" y="3805"/>
                  </a:cubicBezTo>
                  <a:cubicBezTo>
                    <a:pt x="4618" y="3692"/>
                    <a:pt x="4522" y="3609"/>
                    <a:pt x="4412" y="3609"/>
                  </a:cubicBezTo>
                  <a:lnTo>
                    <a:pt x="4081" y="3596"/>
                  </a:lnTo>
                  <a:lnTo>
                    <a:pt x="4081" y="2862"/>
                  </a:lnTo>
                  <a:lnTo>
                    <a:pt x="4412" y="2849"/>
                  </a:lnTo>
                  <a:cubicBezTo>
                    <a:pt x="4522" y="2849"/>
                    <a:pt x="4618" y="2766"/>
                    <a:pt x="4661" y="2656"/>
                  </a:cubicBezTo>
                  <a:cubicBezTo>
                    <a:pt x="4701" y="2477"/>
                    <a:pt x="4771" y="2294"/>
                    <a:pt x="4867" y="2129"/>
                  </a:cubicBezTo>
                  <a:cubicBezTo>
                    <a:pt x="4937" y="2032"/>
                    <a:pt x="4924" y="1896"/>
                    <a:pt x="4841" y="1813"/>
                  </a:cubicBezTo>
                  <a:lnTo>
                    <a:pt x="4618" y="1577"/>
                  </a:lnTo>
                  <a:lnTo>
                    <a:pt x="5130" y="1066"/>
                  </a:lnTo>
                  <a:lnTo>
                    <a:pt x="5378" y="1285"/>
                  </a:lnTo>
                  <a:cubicBezTo>
                    <a:pt x="5427" y="1326"/>
                    <a:pt x="5491" y="1348"/>
                    <a:pt x="5555" y="1348"/>
                  </a:cubicBezTo>
                  <a:cubicBezTo>
                    <a:pt x="5599" y="1348"/>
                    <a:pt x="5644" y="1337"/>
                    <a:pt x="5684" y="1315"/>
                  </a:cubicBezTo>
                  <a:cubicBezTo>
                    <a:pt x="5850" y="1216"/>
                    <a:pt x="6029" y="1149"/>
                    <a:pt x="6208" y="1093"/>
                  </a:cubicBezTo>
                  <a:cubicBezTo>
                    <a:pt x="6321" y="1066"/>
                    <a:pt x="6404" y="967"/>
                    <a:pt x="6404" y="857"/>
                  </a:cubicBezTo>
                  <a:lnTo>
                    <a:pt x="6418" y="525"/>
                  </a:lnTo>
                  <a:close/>
                  <a:moveTo>
                    <a:pt x="11453" y="4024"/>
                  </a:moveTo>
                  <a:lnTo>
                    <a:pt x="11453" y="10650"/>
                  </a:lnTo>
                  <a:lnTo>
                    <a:pt x="2129" y="10650"/>
                  </a:lnTo>
                  <a:lnTo>
                    <a:pt x="2129" y="4024"/>
                  </a:lnTo>
                  <a:lnTo>
                    <a:pt x="3622" y="4024"/>
                  </a:lnTo>
                  <a:cubicBezTo>
                    <a:pt x="3666" y="4080"/>
                    <a:pt x="3735" y="4107"/>
                    <a:pt x="3802" y="4107"/>
                  </a:cubicBezTo>
                  <a:lnTo>
                    <a:pt x="4203" y="4120"/>
                  </a:lnTo>
                  <a:cubicBezTo>
                    <a:pt x="4233" y="4233"/>
                    <a:pt x="4273" y="4329"/>
                    <a:pt x="4329" y="4426"/>
                  </a:cubicBezTo>
                  <a:lnTo>
                    <a:pt x="4051" y="4718"/>
                  </a:lnTo>
                  <a:cubicBezTo>
                    <a:pt x="3954" y="4814"/>
                    <a:pt x="3968" y="4980"/>
                    <a:pt x="4067" y="5076"/>
                  </a:cubicBezTo>
                  <a:lnTo>
                    <a:pt x="4937" y="5946"/>
                  </a:lnTo>
                  <a:cubicBezTo>
                    <a:pt x="4987" y="6005"/>
                    <a:pt x="5056" y="6033"/>
                    <a:pt x="5126" y="6033"/>
                  </a:cubicBezTo>
                  <a:cubicBezTo>
                    <a:pt x="5191" y="6033"/>
                    <a:pt x="5258" y="6009"/>
                    <a:pt x="5312" y="5963"/>
                  </a:cubicBezTo>
                  <a:lnTo>
                    <a:pt x="5588" y="5697"/>
                  </a:lnTo>
                  <a:cubicBezTo>
                    <a:pt x="5684" y="5740"/>
                    <a:pt x="5780" y="5780"/>
                    <a:pt x="5893" y="5810"/>
                  </a:cubicBezTo>
                  <a:lnTo>
                    <a:pt x="5906" y="6212"/>
                  </a:lnTo>
                  <a:cubicBezTo>
                    <a:pt x="5906" y="6348"/>
                    <a:pt x="6029" y="6461"/>
                    <a:pt x="6169" y="6461"/>
                  </a:cubicBezTo>
                  <a:lnTo>
                    <a:pt x="7400" y="6461"/>
                  </a:lnTo>
                  <a:cubicBezTo>
                    <a:pt x="7553" y="6461"/>
                    <a:pt x="7662" y="6348"/>
                    <a:pt x="7676" y="6212"/>
                  </a:cubicBezTo>
                  <a:lnTo>
                    <a:pt x="7689" y="5810"/>
                  </a:lnTo>
                  <a:cubicBezTo>
                    <a:pt x="7785" y="5780"/>
                    <a:pt x="7885" y="5740"/>
                    <a:pt x="7981" y="5697"/>
                  </a:cubicBezTo>
                  <a:lnTo>
                    <a:pt x="8270" y="5963"/>
                  </a:lnTo>
                  <a:cubicBezTo>
                    <a:pt x="8316" y="6009"/>
                    <a:pt x="8378" y="6033"/>
                    <a:pt x="8442" y="6033"/>
                  </a:cubicBezTo>
                  <a:cubicBezTo>
                    <a:pt x="8510" y="6033"/>
                    <a:pt x="8580" y="6005"/>
                    <a:pt x="8632" y="5946"/>
                  </a:cubicBezTo>
                  <a:lnTo>
                    <a:pt x="9501" y="5076"/>
                  </a:lnTo>
                  <a:cubicBezTo>
                    <a:pt x="9611" y="4980"/>
                    <a:pt x="9611" y="4814"/>
                    <a:pt x="9515" y="4718"/>
                  </a:cubicBezTo>
                  <a:lnTo>
                    <a:pt x="9252" y="4426"/>
                  </a:lnTo>
                  <a:cubicBezTo>
                    <a:pt x="9296" y="4329"/>
                    <a:pt x="9335" y="4233"/>
                    <a:pt x="9379" y="4120"/>
                  </a:cubicBezTo>
                  <a:lnTo>
                    <a:pt x="9764" y="4107"/>
                  </a:lnTo>
                  <a:cubicBezTo>
                    <a:pt x="9833" y="4107"/>
                    <a:pt x="9903" y="4080"/>
                    <a:pt x="9943" y="4024"/>
                  </a:cubicBezTo>
                  <a:close/>
                  <a:moveTo>
                    <a:pt x="12240" y="2958"/>
                  </a:moveTo>
                  <a:cubicBezTo>
                    <a:pt x="12393" y="2958"/>
                    <a:pt x="12502" y="3085"/>
                    <a:pt x="12502" y="3224"/>
                  </a:cubicBezTo>
                  <a:lnTo>
                    <a:pt x="12502" y="11702"/>
                  </a:lnTo>
                  <a:lnTo>
                    <a:pt x="8383" y="11702"/>
                  </a:lnTo>
                  <a:cubicBezTo>
                    <a:pt x="8230" y="11702"/>
                    <a:pt x="8104" y="11825"/>
                    <a:pt x="8104" y="11964"/>
                  </a:cubicBezTo>
                  <a:lnTo>
                    <a:pt x="5461" y="11964"/>
                  </a:lnTo>
                  <a:cubicBezTo>
                    <a:pt x="5461" y="11825"/>
                    <a:pt x="5339" y="11702"/>
                    <a:pt x="5199" y="11702"/>
                  </a:cubicBezTo>
                  <a:lnTo>
                    <a:pt x="1063" y="11702"/>
                  </a:lnTo>
                  <a:lnTo>
                    <a:pt x="1063" y="3224"/>
                  </a:lnTo>
                  <a:cubicBezTo>
                    <a:pt x="1063" y="3085"/>
                    <a:pt x="1189" y="2958"/>
                    <a:pt x="1329" y="2958"/>
                  </a:cubicBezTo>
                  <a:lnTo>
                    <a:pt x="3553" y="2958"/>
                  </a:lnTo>
                  <a:lnTo>
                    <a:pt x="3553" y="3500"/>
                  </a:lnTo>
                  <a:lnTo>
                    <a:pt x="1866" y="3500"/>
                  </a:lnTo>
                  <a:cubicBezTo>
                    <a:pt x="1714" y="3500"/>
                    <a:pt x="1591" y="3609"/>
                    <a:pt x="1591" y="3762"/>
                  </a:cubicBezTo>
                  <a:lnTo>
                    <a:pt x="1591" y="10912"/>
                  </a:lnTo>
                  <a:cubicBezTo>
                    <a:pt x="1591" y="11052"/>
                    <a:pt x="1714" y="11174"/>
                    <a:pt x="1866" y="11174"/>
                  </a:cubicBezTo>
                  <a:lnTo>
                    <a:pt x="11716" y="11174"/>
                  </a:lnTo>
                  <a:cubicBezTo>
                    <a:pt x="11852" y="11174"/>
                    <a:pt x="11978" y="11052"/>
                    <a:pt x="11978" y="10912"/>
                  </a:cubicBezTo>
                  <a:lnTo>
                    <a:pt x="11978" y="3762"/>
                  </a:lnTo>
                  <a:cubicBezTo>
                    <a:pt x="11978" y="3609"/>
                    <a:pt x="11852" y="3500"/>
                    <a:pt x="11716" y="3500"/>
                  </a:cubicBezTo>
                  <a:lnTo>
                    <a:pt x="10013" y="3500"/>
                  </a:lnTo>
                  <a:lnTo>
                    <a:pt x="10013" y="2958"/>
                  </a:lnTo>
                  <a:close/>
                  <a:moveTo>
                    <a:pt x="13043" y="12240"/>
                  </a:moveTo>
                  <a:lnTo>
                    <a:pt x="13043" y="12768"/>
                  </a:lnTo>
                  <a:cubicBezTo>
                    <a:pt x="13043" y="12904"/>
                    <a:pt x="12917" y="13030"/>
                    <a:pt x="12765" y="13030"/>
                  </a:cubicBezTo>
                  <a:lnTo>
                    <a:pt x="801" y="13030"/>
                  </a:lnTo>
                  <a:cubicBezTo>
                    <a:pt x="648" y="13030"/>
                    <a:pt x="539" y="12904"/>
                    <a:pt x="539" y="12768"/>
                  </a:cubicBezTo>
                  <a:lnTo>
                    <a:pt x="539" y="12240"/>
                  </a:lnTo>
                  <a:lnTo>
                    <a:pt x="5007" y="12240"/>
                  </a:lnTo>
                  <a:cubicBezTo>
                    <a:pt x="5090" y="12393"/>
                    <a:pt x="5269" y="12502"/>
                    <a:pt x="5461" y="12502"/>
                  </a:cubicBezTo>
                  <a:lnTo>
                    <a:pt x="8104" y="12502"/>
                  </a:lnTo>
                  <a:cubicBezTo>
                    <a:pt x="8313" y="12502"/>
                    <a:pt x="8479" y="12393"/>
                    <a:pt x="8575" y="12240"/>
                  </a:cubicBezTo>
                  <a:close/>
                  <a:moveTo>
                    <a:pt x="6169" y="1"/>
                  </a:moveTo>
                  <a:cubicBezTo>
                    <a:pt x="6029" y="1"/>
                    <a:pt x="5906" y="110"/>
                    <a:pt x="5906" y="250"/>
                  </a:cubicBezTo>
                  <a:lnTo>
                    <a:pt x="5893" y="651"/>
                  </a:lnTo>
                  <a:cubicBezTo>
                    <a:pt x="5780" y="678"/>
                    <a:pt x="5684" y="718"/>
                    <a:pt x="5588" y="761"/>
                  </a:cubicBezTo>
                  <a:lnTo>
                    <a:pt x="5312" y="499"/>
                  </a:lnTo>
                  <a:cubicBezTo>
                    <a:pt x="5257" y="452"/>
                    <a:pt x="5190" y="428"/>
                    <a:pt x="5125" y="428"/>
                  </a:cubicBezTo>
                  <a:cubicBezTo>
                    <a:pt x="5055" y="428"/>
                    <a:pt x="4987" y="455"/>
                    <a:pt x="4937" y="512"/>
                  </a:cubicBezTo>
                  <a:lnTo>
                    <a:pt x="4067" y="1382"/>
                  </a:lnTo>
                  <a:cubicBezTo>
                    <a:pt x="3968" y="1481"/>
                    <a:pt x="3954" y="1647"/>
                    <a:pt x="4051" y="1743"/>
                  </a:cubicBezTo>
                  <a:lnTo>
                    <a:pt x="4329" y="2032"/>
                  </a:lnTo>
                  <a:cubicBezTo>
                    <a:pt x="4273" y="2129"/>
                    <a:pt x="4233" y="2228"/>
                    <a:pt x="4203" y="2324"/>
                  </a:cubicBezTo>
                  <a:lnTo>
                    <a:pt x="3802" y="2351"/>
                  </a:lnTo>
                  <a:cubicBezTo>
                    <a:pt x="3735" y="2351"/>
                    <a:pt x="3666" y="2377"/>
                    <a:pt x="3622" y="2434"/>
                  </a:cubicBezTo>
                  <a:lnTo>
                    <a:pt x="1329" y="2434"/>
                  </a:lnTo>
                  <a:cubicBezTo>
                    <a:pt x="884" y="2434"/>
                    <a:pt x="539" y="2792"/>
                    <a:pt x="539" y="3224"/>
                  </a:cubicBezTo>
                  <a:lnTo>
                    <a:pt x="539" y="11702"/>
                  </a:lnTo>
                  <a:lnTo>
                    <a:pt x="276" y="11702"/>
                  </a:lnTo>
                  <a:cubicBezTo>
                    <a:pt x="124" y="11702"/>
                    <a:pt x="1" y="11825"/>
                    <a:pt x="1" y="11964"/>
                  </a:cubicBezTo>
                  <a:lnTo>
                    <a:pt x="1" y="12768"/>
                  </a:lnTo>
                  <a:cubicBezTo>
                    <a:pt x="1" y="13209"/>
                    <a:pt x="359" y="13555"/>
                    <a:pt x="801" y="13555"/>
                  </a:cubicBezTo>
                  <a:lnTo>
                    <a:pt x="13306" y="13555"/>
                  </a:lnTo>
                  <a:cubicBezTo>
                    <a:pt x="13445" y="13555"/>
                    <a:pt x="13568" y="13445"/>
                    <a:pt x="13568" y="13292"/>
                  </a:cubicBezTo>
                  <a:lnTo>
                    <a:pt x="13568" y="11798"/>
                  </a:lnTo>
                  <a:cubicBezTo>
                    <a:pt x="13568" y="11742"/>
                    <a:pt x="13528" y="11702"/>
                    <a:pt x="13485" y="11702"/>
                  </a:cubicBezTo>
                  <a:lnTo>
                    <a:pt x="13043" y="11702"/>
                  </a:lnTo>
                  <a:lnTo>
                    <a:pt x="13043" y="3224"/>
                  </a:lnTo>
                  <a:cubicBezTo>
                    <a:pt x="13043" y="2792"/>
                    <a:pt x="12682" y="2434"/>
                    <a:pt x="12240" y="2434"/>
                  </a:cubicBezTo>
                  <a:lnTo>
                    <a:pt x="9943" y="2434"/>
                  </a:lnTo>
                  <a:cubicBezTo>
                    <a:pt x="9903" y="2377"/>
                    <a:pt x="9833" y="2351"/>
                    <a:pt x="9764" y="2351"/>
                  </a:cubicBezTo>
                  <a:lnTo>
                    <a:pt x="9379" y="2324"/>
                  </a:lnTo>
                  <a:cubicBezTo>
                    <a:pt x="9335" y="2228"/>
                    <a:pt x="9296" y="2129"/>
                    <a:pt x="9252" y="2032"/>
                  </a:cubicBezTo>
                  <a:lnTo>
                    <a:pt x="9515" y="1743"/>
                  </a:lnTo>
                  <a:cubicBezTo>
                    <a:pt x="9611" y="1647"/>
                    <a:pt x="9611" y="1481"/>
                    <a:pt x="9515" y="1382"/>
                  </a:cubicBezTo>
                  <a:lnTo>
                    <a:pt x="8632" y="512"/>
                  </a:lnTo>
                  <a:cubicBezTo>
                    <a:pt x="8580" y="455"/>
                    <a:pt x="8511" y="428"/>
                    <a:pt x="8443" y="428"/>
                  </a:cubicBezTo>
                  <a:cubicBezTo>
                    <a:pt x="8379" y="428"/>
                    <a:pt x="8316" y="452"/>
                    <a:pt x="8270" y="499"/>
                  </a:cubicBezTo>
                  <a:lnTo>
                    <a:pt x="7981" y="761"/>
                  </a:lnTo>
                  <a:cubicBezTo>
                    <a:pt x="7885" y="718"/>
                    <a:pt x="7785" y="678"/>
                    <a:pt x="7689" y="651"/>
                  </a:cubicBezTo>
                  <a:lnTo>
                    <a:pt x="7676" y="250"/>
                  </a:lnTo>
                  <a:cubicBezTo>
                    <a:pt x="7662" y="110"/>
                    <a:pt x="7553" y="1"/>
                    <a:pt x="74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8"/>
            <p:cNvSpPr/>
            <p:nvPr/>
          </p:nvSpPr>
          <p:spPr>
            <a:xfrm>
              <a:off x="2619450" y="2159900"/>
              <a:ext cx="79600" cy="79250"/>
            </a:xfrm>
            <a:custGeom>
              <a:avLst/>
              <a:gdLst/>
              <a:ahLst/>
              <a:cxnLst/>
              <a:rect l="l" t="t" r="r" b="b"/>
              <a:pathLst>
                <a:path w="3184" h="3170" extrusionOk="0">
                  <a:moveTo>
                    <a:pt x="1590" y="527"/>
                  </a:moveTo>
                  <a:cubicBezTo>
                    <a:pt x="2171" y="527"/>
                    <a:pt x="2643" y="998"/>
                    <a:pt x="2643" y="1579"/>
                  </a:cubicBezTo>
                  <a:cubicBezTo>
                    <a:pt x="2614" y="2285"/>
                    <a:pt x="2099" y="2637"/>
                    <a:pt x="1584" y="2637"/>
                  </a:cubicBezTo>
                  <a:cubicBezTo>
                    <a:pt x="1069" y="2637"/>
                    <a:pt x="555" y="2285"/>
                    <a:pt x="528" y="1579"/>
                  </a:cubicBezTo>
                  <a:cubicBezTo>
                    <a:pt x="528" y="998"/>
                    <a:pt x="996" y="527"/>
                    <a:pt x="1590" y="527"/>
                  </a:cubicBezTo>
                  <a:close/>
                  <a:moveTo>
                    <a:pt x="1592" y="1"/>
                  </a:moveTo>
                  <a:cubicBezTo>
                    <a:pt x="817" y="1"/>
                    <a:pt x="42" y="527"/>
                    <a:pt x="0" y="1579"/>
                  </a:cubicBezTo>
                  <a:cubicBezTo>
                    <a:pt x="0" y="2462"/>
                    <a:pt x="707" y="3169"/>
                    <a:pt x="1590" y="3169"/>
                  </a:cubicBezTo>
                  <a:cubicBezTo>
                    <a:pt x="2463" y="3169"/>
                    <a:pt x="3184" y="2462"/>
                    <a:pt x="3184" y="1579"/>
                  </a:cubicBezTo>
                  <a:cubicBezTo>
                    <a:pt x="3142" y="527"/>
                    <a:pt x="2367" y="1"/>
                    <a:pt x="15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8"/>
            <p:cNvSpPr/>
            <p:nvPr/>
          </p:nvSpPr>
          <p:spPr>
            <a:xfrm>
              <a:off x="2560025" y="2282350"/>
              <a:ext cx="198375" cy="92325"/>
            </a:xfrm>
            <a:custGeom>
              <a:avLst/>
              <a:gdLst/>
              <a:ahLst/>
              <a:cxnLst/>
              <a:rect l="l" t="t" r="r" b="b"/>
              <a:pathLst>
                <a:path w="7935" h="3693" extrusionOk="0">
                  <a:moveTo>
                    <a:pt x="7138" y="525"/>
                  </a:moveTo>
                  <a:cubicBezTo>
                    <a:pt x="7274" y="525"/>
                    <a:pt x="7400" y="651"/>
                    <a:pt x="7400" y="788"/>
                  </a:cubicBezTo>
                  <a:cubicBezTo>
                    <a:pt x="7393" y="966"/>
                    <a:pt x="7268" y="1053"/>
                    <a:pt x="7142" y="1053"/>
                  </a:cubicBezTo>
                  <a:cubicBezTo>
                    <a:pt x="7012" y="1053"/>
                    <a:pt x="6880" y="962"/>
                    <a:pt x="6872" y="788"/>
                  </a:cubicBezTo>
                  <a:cubicBezTo>
                    <a:pt x="6872" y="651"/>
                    <a:pt x="6985" y="525"/>
                    <a:pt x="7138" y="525"/>
                  </a:cubicBezTo>
                  <a:close/>
                  <a:moveTo>
                    <a:pt x="3041" y="788"/>
                  </a:moveTo>
                  <a:cubicBezTo>
                    <a:pt x="3181" y="788"/>
                    <a:pt x="3303" y="914"/>
                    <a:pt x="3303" y="1050"/>
                  </a:cubicBezTo>
                  <a:cubicBezTo>
                    <a:pt x="3297" y="1231"/>
                    <a:pt x="3169" y="1321"/>
                    <a:pt x="3041" y="1321"/>
                  </a:cubicBezTo>
                  <a:cubicBezTo>
                    <a:pt x="2913" y="1321"/>
                    <a:pt x="2786" y="1231"/>
                    <a:pt x="2779" y="1050"/>
                  </a:cubicBezTo>
                  <a:cubicBezTo>
                    <a:pt x="2779" y="914"/>
                    <a:pt x="2888" y="788"/>
                    <a:pt x="3041" y="788"/>
                  </a:cubicBezTo>
                  <a:close/>
                  <a:moveTo>
                    <a:pt x="800" y="1797"/>
                  </a:moveTo>
                  <a:cubicBezTo>
                    <a:pt x="940" y="1797"/>
                    <a:pt x="1063" y="1910"/>
                    <a:pt x="1063" y="2062"/>
                  </a:cubicBezTo>
                  <a:cubicBezTo>
                    <a:pt x="1056" y="2235"/>
                    <a:pt x="928" y="2321"/>
                    <a:pt x="800" y="2321"/>
                  </a:cubicBezTo>
                  <a:cubicBezTo>
                    <a:pt x="673" y="2321"/>
                    <a:pt x="545" y="2235"/>
                    <a:pt x="538" y="2062"/>
                  </a:cubicBezTo>
                  <a:cubicBezTo>
                    <a:pt x="538" y="1910"/>
                    <a:pt x="648" y="1797"/>
                    <a:pt x="800" y="1797"/>
                  </a:cubicBezTo>
                  <a:close/>
                  <a:moveTo>
                    <a:pt x="5020" y="2643"/>
                  </a:moveTo>
                  <a:cubicBezTo>
                    <a:pt x="5159" y="2643"/>
                    <a:pt x="5282" y="2753"/>
                    <a:pt x="5282" y="2905"/>
                  </a:cubicBezTo>
                  <a:cubicBezTo>
                    <a:pt x="5282" y="3042"/>
                    <a:pt x="5159" y="3168"/>
                    <a:pt x="5020" y="3168"/>
                  </a:cubicBezTo>
                  <a:cubicBezTo>
                    <a:pt x="4674" y="3154"/>
                    <a:pt x="4674" y="2656"/>
                    <a:pt x="5020" y="2643"/>
                  </a:cubicBezTo>
                  <a:close/>
                  <a:moveTo>
                    <a:pt x="7120" y="1"/>
                  </a:moveTo>
                  <a:cubicBezTo>
                    <a:pt x="6548" y="1"/>
                    <a:pt x="6158" y="627"/>
                    <a:pt x="6417" y="1133"/>
                  </a:cubicBezTo>
                  <a:lnTo>
                    <a:pt x="5365" y="2185"/>
                  </a:lnTo>
                  <a:cubicBezTo>
                    <a:pt x="5262" y="2137"/>
                    <a:pt x="5141" y="2113"/>
                    <a:pt x="5020" y="2113"/>
                  </a:cubicBezTo>
                  <a:cubicBezTo>
                    <a:pt x="4898" y="2113"/>
                    <a:pt x="4777" y="2137"/>
                    <a:pt x="4674" y="2185"/>
                  </a:cubicBezTo>
                  <a:lnTo>
                    <a:pt x="3775" y="1368"/>
                  </a:lnTo>
                  <a:cubicBezTo>
                    <a:pt x="3995" y="863"/>
                    <a:pt x="3604" y="263"/>
                    <a:pt x="3059" y="263"/>
                  </a:cubicBezTo>
                  <a:cubicBezTo>
                    <a:pt x="3053" y="263"/>
                    <a:pt x="3047" y="263"/>
                    <a:pt x="3041" y="263"/>
                  </a:cubicBezTo>
                  <a:cubicBezTo>
                    <a:pt x="2600" y="263"/>
                    <a:pt x="2225" y="635"/>
                    <a:pt x="2254" y="1093"/>
                  </a:cubicBezTo>
                  <a:lnTo>
                    <a:pt x="1312" y="1465"/>
                  </a:lnTo>
                  <a:cubicBezTo>
                    <a:pt x="1161" y="1331"/>
                    <a:pt x="980" y="1270"/>
                    <a:pt x="803" y="1270"/>
                  </a:cubicBezTo>
                  <a:cubicBezTo>
                    <a:pt x="395" y="1270"/>
                    <a:pt x="0" y="1588"/>
                    <a:pt x="0" y="2062"/>
                  </a:cubicBezTo>
                  <a:cubicBezTo>
                    <a:pt x="0" y="2504"/>
                    <a:pt x="359" y="2849"/>
                    <a:pt x="800" y="2849"/>
                  </a:cubicBezTo>
                  <a:cubicBezTo>
                    <a:pt x="807" y="2849"/>
                    <a:pt x="814" y="2849"/>
                    <a:pt x="821" y="2849"/>
                  </a:cubicBezTo>
                  <a:cubicBezTo>
                    <a:pt x="1296" y="2849"/>
                    <a:pt x="1659" y="2401"/>
                    <a:pt x="1577" y="1923"/>
                  </a:cubicBezTo>
                  <a:lnTo>
                    <a:pt x="2447" y="1578"/>
                  </a:lnTo>
                  <a:cubicBezTo>
                    <a:pt x="2590" y="1754"/>
                    <a:pt x="2822" y="1852"/>
                    <a:pt x="3051" y="1852"/>
                  </a:cubicBezTo>
                  <a:cubicBezTo>
                    <a:pt x="3180" y="1852"/>
                    <a:pt x="3307" y="1821"/>
                    <a:pt x="3416" y="1757"/>
                  </a:cubicBezTo>
                  <a:lnTo>
                    <a:pt x="4299" y="2574"/>
                  </a:lnTo>
                  <a:cubicBezTo>
                    <a:pt x="4053" y="3079"/>
                    <a:pt x="4444" y="3692"/>
                    <a:pt x="5002" y="3692"/>
                  </a:cubicBezTo>
                  <a:cubicBezTo>
                    <a:pt x="5008" y="3692"/>
                    <a:pt x="5014" y="3692"/>
                    <a:pt x="5020" y="3692"/>
                  </a:cubicBezTo>
                  <a:cubicBezTo>
                    <a:pt x="5025" y="3692"/>
                    <a:pt x="5031" y="3692"/>
                    <a:pt x="5037" y="3692"/>
                  </a:cubicBezTo>
                  <a:cubicBezTo>
                    <a:pt x="5595" y="3692"/>
                    <a:pt x="5986" y="3066"/>
                    <a:pt x="5740" y="2560"/>
                  </a:cubicBezTo>
                  <a:lnTo>
                    <a:pt x="6789" y="1508"/>
                  </a:lnTo>
                  <a:cubicBezTo>
                    <a:pt x="6897" y="1560"/>
                    <a:pt x="7011" y="1585"/>
                    <a:pt x="7123" y="1585"/>
                  </a:cubicBezTo>
                  <a:cubicBezTo>
                    <a:pt x="7542" y="1585"/>
                    <a:pt x="7935" y="1246"/>
                    <a:pt x="7924" y="788"/>
                  </a:cubicBezTo>
                  <a:cubicBezTo>
                    <a:pt x="7924" y="359"/>
                    <a:pt x="7566" y="1"/>
                    <a:pt x="7138" y="1"/>
                  </a:cubicBezTo>
                  <a:cubicBezTo>
                    <a:pt x="7132" y="1"/>
                    <a:pt x="7126" y="1"/>
                    <a:pt x="7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16" name="Google Shape;816;p38"/>
          <p:cNvCxnSpPr>
            <a:stCxn id="817" idx="3"/>
            <a:endCxn id="811" idx="1"/>
          </p:cNvCxnSpPr>
          <p:nvPr/>
        </p:nvCxnSpPr>
        <p:spPr>
          <a:xfrm>
            <a:off x="1723477" y="1512650"/>
            <a:ext cx="304800" cy="0"/>
          </a:xfrm>
          <a:prstGeom prst="straightConnector1">
            <a:avLst/>
          </a:prstGeom>
          <a:noFill/>
          <a:ln w="9525" cap="flat" cmpd="sng">
            <a:solidFill>
              <a:schemeClr val="dk1"/>
            </a:solidFill>
            <a:prstDash val="solid"/>
            <a:round/>
            <a:headEnd type="none" w="med" len="med"/>
            <a:tailEnd type="diamond" w="med" len="med"/>
          </a:ln>
        </p:spPr>
      </p:cxnSp>
      <p:sp>
        <p:nvSpPr>
          <p:cNvPr id="818" name="Google Shape;818;p38"/>
          <p:cNvSpPr/>
          <p:nvPr/>
        </p:nvSpPr>
        <p:spPr>
          <a:xfrm>
            <a:off x="4716422" y="122913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19" name="Google Shape;819;p38"/>
          <p:cNvCxnSpPr>
            <a:stCxn id="820" idx="3"/>
            <a:endCxn id="818" idx="1"/>
          </p:cNvCxnSpPr>
          <p:nvPr/>
        </p:nvCxnSpPr>
        <p:spPr>
          <a:xfrm>
            <a:off x="4411625" y="1512651"/>
            <a:ext cx="304800" cy="0"/>
          </a:xfrm>
          <a:prstGeom prst="straightConnector1">
            <a:avLst/>
          </a:prstGeom>
          <a:noFill/>
          <a:ln w="9525" cap="flat" cmpd="sng">
            <a:solidFill>
              <a:schemeClr val="dk1"/>
            </a:solidFill>
            <a:prstDash val="solid"/>
            <a:round/>
            <a:headEnd type="none" w="med" len="med"/>
            <a:tailEnd type="diamond" w="med" len="med"/>
          </a:ln>
        </p:spPr>
      </p:cxnSp>
      <p:sp>
        <p:nvSpPr>
          <p:cNvPr id="821" name="Google Shape;821;p38"/>
          <p:cNvSpPr/>
          <p:nvPr/>
        </p:nvSpPr>
        <p:spPr>
          <a:xfrm>
            <a:off x="7404563" y="122913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2" name="Google Shape;822;p38"/>
          <p:cNvSpPr/>
          <p:nvPr/>
        </p:nvSpPr>
        <p:spPr>
          <a:xfrm>
            <a:off x="2028274" y="267468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3" name="Google Shape;823;p38"/>
          <p:cNvCxnSpPr>
            <a:stCxn id="824" idx="3"/>
            <a:endCxn id="822" idx="1"/>
          </p:cNvCxnSpPr>
          <p:nvPr/>
        </p:nvCxnSpPr>
        <p:spPr>
          <a:xfrm>
            <a:off x="1723527" y="2958200"/>
            <a:ext cx="304800" cy="0"/>
          </a:xfrm>
          <a:prstGeom prst="straightConnector1">
            <a:avLst/>
          </a:prstGeom>
          <a:noFill/>
          <a:ln w="9525" cap="flat" cmpd="sng">
            <a:solidFill>
              <a:schemeClr val="dk1"/>
            </a:solidFill>
            <a:prstDash val="solid"/>
            <a:round/>
            <a:headEnd type="none" w="med" len="med"/>
            <a:tailEnd type="diamond" w="med" len="med"/>
          </a:ln>
        </p:spPr>
      </p:cxnSp>
      <p:sp>
        <p:nvSpPr>
          <p:cNvPr id="825" name="Google Shape;825;p38"/>
          <p:cNvSpPr/>
          <p:nvPr/>
        </p:nvSpPr>
        <p:spPr>
          <a:xfrm>
            <a:off x="4716422" y="267468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26" name="Google Shape;826;p38"/>
          <p:cNvCxnSpPr>
            <a:stCxn id="827" idx="3"/>
            <a:endCxn id="825" idx="1"/>
          </p:cNvCxnSpPr>
          <p:nvPr/>
        </p:nvCxnSpPr>
        <p:spPr>
          <a:xfrm>
            <a:off x="4411625" y="2958188"/>
            <a:ext cx="304797" cy="0"/>
          </a:xfrm>
          <a:prstGeom prst="straightConnector1">
            <a:avLst/>
          </a:prstGeom>
          <a:noFill/>
          <a:ln w="9525" cap="flat" cmpd="sng">
            <a:solidFill>
              <a:schemeClr val="dk1"/>
            </a:solidFill>
            <a:prstDash val="solid"/>
            <a:round/>
            <a:headEnd type="none" w="med" len="med"/>
            <a:tailEnd type="diamond" w="med" len="med"/>
          </a:ln>
        </p:spPr>
      </p:cxnSp>
      <p:sp>
        <p:nvSpPr>
          <p:cNvPr id="828" name="Google Shape;828;p38"/>
          <p:cNvSpPr/>
          <p:nvPr/>
        </p:nvSpPr>
        <p:spPr>
          <a:xfrm>
            <a:off x="7404563" y="2674688"/>
            <a:ext cx="567000" cy="56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txBox="1">
            <a:spLocks noGrp="1"/>
          </p:cNvSpPr>
          <p:nvPr>
            <p:ph type="subTitle" idx="6"/>
          </p:nvPr>
        </p:nvSpPr>
        <p:spPr>
          <a:xfrm>
            <a:off x="6107365" y="179616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u="sng" dirty="0">
                <a:solidFill>
                  <a:schemeClr val="hlink"/>
                </a:solidFill>
                <a:latin typeface="Poppins ExtraBold"/>
                <a:ea typeface="Poppins ExtraBold"/>
                <a:cs typeface="Poppins ExtraBold"/>
                <a:sym typeface="Poppins ExtraBold"/>
              </a:rPr>
              <a:t>Challenges</a:t>
            </a:r>
            <a:endParaRPr dirty="0"/>
          </a:p>
        </p:txBody>
      </p:sp>
      <p:grpSp>
        <p:nvGrpSpPr>
          <p:cNvPr id="830" name="Google Shape;830;p38"/>
          <p:cNvGrpSpPr/>
          <p:nvPr/>
        </p:nvGrpSpPr>
        <p:grpSpPr>
          <a:xfrm>
            <a:off x="7518476" y="2788763"/>
            <a:ext cx="339200" cy="338875"/>
            <a:chOff x="4016825" y="3801400"/>
            <a:chExt cx="339200" cy="338875"/>
          </a:xfrm>
        </p:grpSpPr>
        <p:sp>
          <p:nvSpPr>
            <p:cNvPr id="831" name="Google Shape;831;p38"/>
            <p:cNvSpPr/>
            <p:nvPr/>
          </p:nvSpPr>
          <p:spPr>
            <a:xfrm>
              <a:off x="4016825" y="3801400"/>
              <a:ext cx="339200" cy="338875"/>
            </a:xfrm>
            <a:custGeom>
              <a:avLst/>
              <a:gdLst/>
              <a:ahLst/>
              <a:cxnLst/>
              <a:rect l="l" t="t" r="r" b="b"/>
              <a:pathLst>
                <a:path w="13568" h="13555" extrusionOk="0">
                  <a:moveTo>
                    <a:pt x="10125" y="525"/>
                  </a:moveTo>
                  <a:lnTo>
                    <a:pt x="10125" y="4233"/>
                  </a:lnTo>
                  <a:lnTo>
                    <a:pt x="8767" y="4233"/>
                  </a:lnTo>
                  <a:cubicBezTo>
                    <a:pt x="8701" y="4233"/>
                    <a:pt x="8645" y="4259"/>
                    <a:pt x="8588" y="4316"/>
                  </a:cubicBezTo>
                  <a:lnTo>
                    <a:pt x="8133" y="4771"/>
                  </a:lnTo>
                  <a:lnTo>
                    <a:pt x="7675" y="4316"/>
                  </a:lnTo>
                  <a:cubicBezTo>
                    <a:pt x="7635" y="4259"/>
                    <a:pt x="7566" y="4233"/>
                    <a:pt x="7496" y="4233"/>
                  </a:cubicBezTo>
                  <a:lnTo>
                    <a:pt x="6155" y="4233"/>
                  </a:lnTo>
                  <a:lnTo>
                    <a:pt x="6155" y="525"/>
                  </a:lnTo>
                  <a:close/>
                  <a:moveTo>
                    <a:pt x="11453" y="4024"/>
                  </a:moveTo>
                  <a:lnTo>
                    <a:pt x="11453" y="10650"/>
                  </a:lnTo>
                  <a:lnTo>
                    <a:pt x="2128" y="10650"/>
                  </a:lnTo>
                  <a:lnTo>
                    <a:pt x="2128" y="4024"/>
                  </a:lnTo>
                  <a:lnTo>
                    <a:pt x="5614" y="4024"/>
                  </a:lnTo>
                  <a:lnTo>
                    <a:pt x="5614" y="4233"/>
                  </a:lnTo>
                  <a:cubicBezTo>
                    <a:pt x="5614" y="4522"/>
                    <a:pt x="5850" y="4771"/>
                    <a:pt x="6155" y="4771"/>
                  </a:cubicBezTo>
                  <a:lnTo>
                    <a:pt x="7386" y="4771"/>
                  </a:lnTo>
                  <a:lnTo>
                    <a:pt x="7758" y="5146"/>
                  </a:lnTo>
                  <a:cubicBezTo>
                    <a:pt x="7855" y="5242"/>
                    <a:pt x="7994" y="5298"/>
                    <a:pt x="8133" y="5298"/>
                  </a:cubicBezTo>
                  <a:cubicBezTo>
                    <a:pt x="8270" y="5298"/>
                    <a:pt x="8409" y="5242"/>
                    <a:pt x="8505" y="5146"/>
                  </a:cubicBezTo>
                  <a:lnTo>
                    <a:pt x="8880" y="4771"/>
                  </a:lnTo>
                  <a:lnTo>
                    <a:pt x="10125" y="4771"/>
                  </a:lnTo>
                  <a:cubicBezTo>
                    <a:pt x="10414" y="4771"/>
                    <a:pt x="10650" y="4522"/>
                    <a:pt x="10650" y="4233"/>
                  </a:cubicBezTo>
                  <a:lnTo>
                    <a:pt x="10650" y="4024"/>
                  </a:lnTo>
                  <a:close/>
                  <a:moveTo>
                    <a:pt x="12240" y="2961"/>
                  </a:moveTo>
                  <a:cubicBezTo>
                    <a:pt x="12392" y="2961"/>
                    <a:pt x="12502" y="3084"/>
                    <a:pt x="12502" y="3224"/>
                  </a:cubicBezTo>
                  <a:lnTo>
                    <a:pt x="12502" y="11702"/>
                  </a:lnTo>
                  <a:lnTo>
                    <a:pt x="8369" y="11702"/>
                  </a:lnTo>
                  <a:cubicBezTo>
                    <a:pt x="8230" y="11702"/>
                    <a:pt x="8104" y="11825"/>
                    <a:pt x="8104" y="11964"/>
                  </a:cubicBezTo>
                  <a:lnTo>
                    <a:pt x="5464" y="11964"/>
                  </a:lnTo>
                  <a:cubicBezTo>
                    <a:pt x="5464" y="11825"/>
                    <a:pt x="5338" y="11702"/>
                    <a:pt x="5199" y="11702"/>
                  </a:cubicBezTo>
                  <a:lnTo>
                    <a:pt x="1066" y="11702"/>
                  </a:lnTo>
                  <a:lnTo>
                    <a:pt x="1066" y="3224"/>
                  </a:lnTo>
                  <a:cubicBezTo>
                    <a:pt x="1066" y="3084"/>
                    <a:pt x="1176" y="2961"/>
                    <a:pt x="1328" y="2961"/>
                  </a:cubicBezTo>
                  <a:lnTo>
                    <a:pt x="5614" y="2961"/>
                  </a:lnTo>
                  <a:lnTo>
                    <a:pt x="5614" y="3499"/>
                  </a:lnTo>
                  <a:lnTo>
                    <a:pt x="1853" y="3499"/>
                  </a:lnTo>
                  <a:cubicBezTo>
                    <a:pt x="1713" y="3499"/>
                    <a:pt x="1590" y="3609"/>
                    <a:pt x="1590" y="3761"/>
                  </a:cubicBezTo>
                  <a:lnTo>
                    <a:pt x="1590" y="10912"/>
                  </a:lnTo>
                  <a:cubicBezTo>
                    <a:pt x="1590" y="11051"/>
                    <a:pt x="1713" y="11177"/>
                    <a:pt x="1853" y="11177"/>
                  </a:cubicBezTo>
                  <a:lnTo>
                    <a:pt x="11715" y="11177"/>
                  </a:lnTo>
                  <a:cubicBezTo>
                    <a:pt x="11855" y="11177"/>
                    <a:pt x="11977" y="11051"/>
                    <a:pt x="11977" y="10912"/>
                  </a:cubicBezTo>
                  <a:lnTo>
                    <a:pt x="11977" y="3761"/>
                  </a:lnTo>
                  <a:cubicBezTo>
                    <a:pt x="11977" y="3609"/>
                    <a:pt x="11855" y="3499"/>
                    <a:pt x="11715" y="3499"/>
                  </a:cubicBezTo>
                  <a:lnTo>
                    <a:pt x="10650" y="3499"/>
                  </a:lnTo>
                  <a:lnTo>
                    <a:pt x="10650" y="2961"/>
                  </a:lnTo>
                  <a:close/>
                  <a:moveTo>
                    <a:pt x="13030" y="12240"/>
                  </a:moveTo>
                  <a:lnTo>
                    <a:pt x="13030" y="12767"/>
                  </a:lnTo>
                  <a:cubicBezTo>
                    <a:pt x="13030" y="12904"/>
                    <a:pt x="12917" y="13030"/>
                    <a:pt x="12768" y="13030"/>
                  </a:cubicBezTo>
                  <a:lnTo>
                    <a:pt x="800" y="13030"/>
                  </a:lnTo>
                  <a:cubicBezTo>
                    <a:pt x="651" y="13030"/>
                    <a:pt x="538" y="12904"/>
                    <a:pt x="538" y="12767"/>
                  </a:cubicBezTo>
                  <a:lnTo>
                    <a:pt x="538" y="12240"/>
                  </a:lnTo>
                  <a:lnTo>
                    <a:pt x="5006" y="12240"/>
                  </a:lnTo>
                  <a:cubicBezTo>
                    <a:pt x="5089" y="12392"/>
                    <a:pt x="5269" y="12505"/>
                    <a:pt x="5464" y="12505"/>
                  </a:cubicBezTo>
                  <a:lnTo>
                    <a:pt x="8104" y="12505"/>
                  </a:lnTo>
                  <a:cubicBezTo>
                    <a:pt x="8299" y="12505"/>
                    <a:pt x="8479" y="12392"/>
                    <a:pt x="8562" y="12240"/>
                  </a:cubicBezTo>
                  <a:close/>
                  <a:moveTo>
                    <a:pt x="6155" y="0"/>
                  </a:moveTo>
                  <a:cubicBezTo>
                    <a:pt x="5850" y="0"/>
                    <a:pt x="5614" y="236"/>
                    <a:pt x="5614" y="525"/>
                  </a:cubicBezTo>
                  <a:lnTo>
                    <a:pt x="5614" y="2434"/>
                  </a:lnTo>
                  <a:lnTo>
                    <a:pt x="1328" y="2434"/>
                  </a:lnTo>
                  <a:cubicBezTo>
                    <a:pt x="883" y="2434"/>
                    <a:pt x="538" y="2795"/>
                    <a:pt x="538" y="3224"/>
                  </a:cubicBezTo>
                  <a:lnTo>
                    <a:pt x="538" y="11702"/>
                  </a:lnTo>
                  <a:lnTo>
                    <a:pt x="263" y="11702"/>
                  </a:lnTo>
                  <a:cubicBezTo>
                    <a:pt x="123" y="11702"/>
                    <a:pt x="0" y="11825"/>
                    <a:pt x="0" y="11964"/>
                  </a:cubicBezTo>
                  <a:lnTo>
                    <a:pt x="0" y="12767"/>
                  </a:lnTo>
                  <a:cubicBezTo>
                    <a:pt x="0" y="13209"/>
                    <a:pt x="359" y="13554"/>
                    <a:pt x="800" y="13554"/>
                  </a:cubicBezTo>
                  <a:lnTo>
                    <a:pt x="12768" y="13554"/>
                  </a:lnTo>
                  <a:cubicBezTo>
                    <a:pt x="13209" y="13554"/>
                    <a:pt x="13568" y="13209"/>
                    <a:pt x="13568" y="12767"/>
                  </a:cubicBezTo>
                  <a:lnTo>
                    <a:pt x="13568" y="11964"/>
                  </a:lnTo>
                  <a:cubicBezTo>
                    <a:pt x="13568" y="11825"/>
                    <a:pt x="13445" y="11702"/>
                    <a:pt x="13305" y="11702"/>
                  </a:cubicBezTo>
                  <a:lnTo>
                    <a:pt x="13030" y="11702"/>
                  </a:lnTo>
                  <a:lnTo>
                    <a:pt x="13030" y="3224"/>
                  </a:lnTo>
                  <a:cubicBezTo>
                    <a:pt x="13030" y="2795"/>
                    <a:pt x="12685" y="2434"/>
                    <a:pt x="12240" y="2434"/>
                  </a:cubicBezTo>
                  <a:lnTo>
                    <a:pt x="10650" y="2434"/>
                  </a:lnTo>
                  <a:lnTo>
                    <a:pt x="10650" y="525"/>
                  </a:lnTo>
                  <a:cubicBezTo>
                    <a:pt x="10650" y="236"/>
                    <a:pt x="10414" y="0"/>
                    <a:pt x="101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2" name="Google Shape;832;p38"/>
            <p:cNvSpPr/>
            <p:nvPr/>
          </p:nvSpPr>
          <p:spPr>
            <a:xfrm>
              <a:off x="4186625" y="3828025"/>
              <a:ext cx="67000" cy="66150"/>
            </a:xfrm>
            <a:custGeom>
              <a:avLst/>
              <a:gdLst/>
              <a:ahLst/>
              <a:cxnLst/>
              <a:rect l="l" t="t" r="r" b="b"/>
              <a:pathLst>
                <a:path w="2680" h="2646" extrusionOk="0">
                  <a:moveTo>
                    <a:pt x="1617" y="525"/>
                  </a:moveTo>
                  <a:cubicBezTo>
                    <a:pt x="1909" y="525"/>
                    <a:pt x="2141" y="761"/>
                    <a:pt x="2141" y="1067"/>
                  </a:cubicBezTo>
                  <a:cubicBezTo>
                    <a:pt x="2128" y="1412"/>
                    <a:pt x="1869" y="1584"/>
                    <a:pt x="1610" y="1584"/>
                  </a:cubicBezTo>
                  <a:cubicBezTo>
                    <a:pt x="1351" y="1584"/>
                    <a:pt x="1092" y="1412"/>
                    <a:pt x="1079" y="1067"/>
                  </a:cubicBezTo>
                  <a:cubicBezTo>
                    <a:pt x="1079" y="761"/>
                    <a:pt x="1312" y="525"/>
                    <a:pt x="1617" y="525"/>
                  </a:cubicBezTo>
                  <a:close/>
                  <a:moveTo>
                    <a:pt x="1600" y="1"/>
                  </a:moveTo>
                  <a:cubicBezTo>
                    <a:pt x="793" y="1"/>
                    <a:pt x="279" y="919"/>
                    <a:pt x="704" y="1604"/>
                  </a:cubicBezTo>
                  <a:lnTo>
                    <a:pt x="97" y="2199"/>
                  </a:lnTo>
                  <a:cubicBezTo>
                    <a:pt x="0" y="2295"/>
                    <a:pt x="0" y="2461"/>
                    <a:pt x="97" y="2574"/>
                  </a:cubicBezTo>
                  <a:cubicBezTo>
                    <a:pt x="151" y="2622"/>
                    <a:pt x="220" y="2646"/>
                    <a:pt x="287" y="2646"/>
                  </a:cubicBezTo>
                  <a:cubicBezTo>
                    <a:pt x="355" y="2646"/>
                    <a:pt x="420" y="2622"/>
                    <a:pt x="468" y="2574"/>
                  </a:cubicBezTo>
                  <a:lnTo>
                    <a:pt x="1079" y="1979"/>
                  </a:lnTo>
                  <a:cubicBezTo>
                    <a:pt x="1242" y="2079"/>
                    <a:pt x="1420" y="2125"/>
                    <a:pt x="1595" y="2125"/>
                  </a:cubicBezTo>
                  <a:cubicBezTo>
                    <a:pt x="2148" y="2125"/>
                    <a:pt x="2679" y="1674"/>
                    <a:pt x="2669" y="1067"/>
                  </a:cubicBezTo>
                  <a:cubicBezTo>
                    <a:pt x="2669" y="469"/>
                    <a:pt x="2198" y="1"/>
                    <a:pt x="1617" y="1"/>
                  </a:cubicBezTo>
                  <a:cubicBezTo>
                    <a:pt x="1611" y="1"/>
                    <a:pt x="1605" y="1"/>
                    <a:pt x="16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4083225" y="3928100"/>
              <a:ext cx="119275" cy="126100"/>
            </a:xfrm>
            <a:custGeom>
              <a:avLst/>
              <a:gdLst/>
              <a:ahLst/>
              <a:cxnLst/>
              <a:rect l="l" t="t" r="r" b="b"/>
              <a:pathLst>
                <a:path w="4771" h="5044" extrusionOk="0">
                  <a:moveTo>
                    <a:pt x="2390" y="541"/>
                  </a:moveTo>
                  <a:cubicBezTo>
                    <a:pt x="3188" y="541"/>
                    <a:pt x="3984" y="672"/>
                    <a:pt x="4233" y="934"/>
                  </a:cubicBezTo>
                  <a:cubicBezTo>
                    <a:pt x="3977" y="1190"/>
                    <a:pt x="3178" y="1318"/>
                    <a:pt x="2380" y="1318"/>
                  </a:cubicBezTo>
                  <a:cubicBezTo>
                    <a:pt x="1583" y="1318"/>
                    <a:pt x="787" y="1190"/>
                    <a:pt x="538" y="934"/>
                  </a:cubicBezTo>
                  <a:cubicBezTo>
                    <a:pt x="793" y="672"/>
                    <a:pt x="1593" y="541"/>
                    <a:pt x="2390" y="541"/>
                  </a:cubicBezTo>
                  <a:close/>
                  <a:moveTo>
                    <a:pt x="4233" y="1545"/>
                  </a:moveTo>
                  <a:lnTo>
                    <a:pt x="4233" y="1986"/>
                  </a:lnTo>
                  <a:cubicBezTo>
                    <a:pt x="3997" y="2249"/>
                    <a:pt x="3188" y="2380"/>
                    <a:pt x="2379" y="2380"/>
                  </a:cubicBezTo>
                  <a:cubicBezTo>
                    <a:pt x="1569" y="2380"/>
                    <a:pt x="760" y="2249"/>
                    <a:pt x="525" y="1986"/>
                  </a:cubicBezTo>
                  <a:lnTo>
                    <a:pt x="525" y="1545"/>
                  </a:lnTo>
                  <a:cubicBezTo>
                    <a:pt x="1057" y="1759"/>
                    <a:pt x="1721" y="1866"/>
                    <a:pt x="2384" y="1866"/>
                  </a:cubicBezTo>
                  <a:cubicBezTo>
                    <a:pt x="3046" y="1866"/>
                    <a:pt x="3706" y="1759"/>
                    <a:pt x="4233" y="1545"/>
                  </a:cubicBezTo>
                  <a:close/>
                  <a:moveTo>
                    <a:pt x="4233" y="2607"/>
                  </a:moveTo>
                  <a:lnTo>
                    <a:pt x="4233" y="3039"/>
                  </a:lnTo>
                  <a:cubicBezTo>
                    <a:pt x="3997" y="3308"/>
                    <a:pt x="3188" y="3442"/>
                    <a:pt x="2379" y="3442"/>
                  </a:cubicBezTo>
                  <a:cubicBezTo>
                    <a:pt x="1569" y="3442"/>
                    <a:pt x="760" y="3308"/>
                    <a:pt x="525" y="3039"/>
                  </a:cubicBezTo>
                  <a:lnTo>
                    <a:pt x="525" y="2607"/>
                  </a:lnTo>
                  <a:cubicBezTo>
                    <a:pt x="1057" y="2815"/>
                    <a:pt x="1721" y="2918"/>
                    <a:pt x="2384" y="2918"/>
                  </a:cubicBezTo>
                  <a:cubicBezTo>
                    <a:pt x="3046" y="2918"/>
                    <a:pt x="3706" y="2815"/>
                    <a:pt x="4233" y="2607"/>
                  </a:cubicBezTo>
                  <a:close/>
                  <a:moveTo>
                    <a:pt x="4233" y="3673"/>
                  </a:moveTo>
                  <a:lnTo>
                    <a:pt x="4233" y="4101"/>
                  </a:lnTo>
                  <a:cubicBezTo>
                    <a:pt x="4163" y="4214"/>
                    <a:pt x="3539" y="4503"/>
                    <a:pt x="2377" y="4503"/>
                  </a:cubicBezTo>
                  <a:cubicBezTo>
                    <a:pt x="1215" y="4503"/>
                    <a:pt x="594" y="4214"/>
                    <a:pt x="525" y="4101"/>
                  </a:cubicBezTo>
                  <a:lnTo>
                    <a:pt x="525" y="3673"/>
                  </a:lnTo>
                  <a:cubicBezTo>
                    <a:pt x="1057" y="3880"/>
                    <a:pt x="1721" y="3984"/>
                    <a:pt x="2384" y="3984"/>
                  </a:cubicBezTo>
                  <a:cubicBezTo>
                    <a:pt x="3046" y="3984"/>
                    <a:pt x="3706" y="3880"/>
                    <a:pt x="4233" y="3673"/>
                  </a:cubicBezTo>
                  <a:close/>
                  <a:moveTo>
                    <a:pt x="2380" y="1"/>
                  </a:moveTo>
                  <a:cubicBezTo>
                    <a:pt x="1189" y="1"/>
                    <a:pt x="0" y="312"/>
                    <a:pt x="0" y="934"/>
                  </a:cubicBezTo>
                  <a:lnTo>
                    <a:pt x="0" y="4101"/>
                  </a:lnTo>
                  <a:cubicBezTo>
                    <a:pt x="0" y="4835"/>
                    <a:pt x="1494" y="5044"/>
                    <a:pt x="2377" y="5044"/>
                  </a:cubicBezTo>
                  <a:cubicBezTo>
                    <a:pt x="3263" y="5044"/>
                    <a:pt x="4770" y="4835"/>
                    <a:pt x="4770" y="4101"/>
                  </a:cubicBezTo>
                  <a:lnTo>
                    <a:pt x="4770" y="934"/>
                  </a:lnTo>
                  <a:cubicBezTo>
                    <a:pt x="4764" y="312"/>
                    <a:pt x="3571" y="1"/>
                    <a:pt x="23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4216325" y="4024400"/>
              <a:ext cx="67425" cy="13200"/>
            </a:xfrm>
            <a:custGeom>
              <a:avLst/>
              <a:gdLst/>
              <a:ahLst/>
              <a:cxnLst/>
              <a:rect l="l" t="t" r="r" b="b"/>
              <a:pathLst>
                <a:path w="2697" h="528" extrusionOk="0">
                  <a:moveTo>
                    <a:pt x="346" y="0"/>
                  </a:moveTo>
                  <a:cubicBezTo>
                    <a:pt x="1" y="17"/>
                    <a:pt x="1" y="528"/>
                    <a:pt x="346" y="528"/>
                  </a:cubicBezTo>
                  <a:lnTo>
                    <a:pt x="2407" y="528"/>
                  </a:lnTo>
                  <a:cubicBezTo>
                    <a:pt x="2530" y="528"/>
                    <a:pt x="2656" y="445"/>
                    <a:pt x="2670" y="305"/>
                  </a:cubicBezTo>
                  <a:cubicBezTo>
                    <a:pt x="2696" y="140"/>
                    <a:pt x="2573" y="0"/>
                    <a:pt x="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4216325" y="3998175"/>
              <a:ext cx="67425" cy="13125"/>
            </a:xfrm>
            <a:custGeom>
              <a:avLst/>
              <a:gdLst/>
              <a:ahLst/>
              <a:cxnLst/>
              <a:rect l="l" t="t" r="r" b="b"/>
              <a:pathLst>
                <a:path w="2697" h="525" extrusionOk="0">
                  <a:moveTo>
                    <a:pt x="346" y="0"/>
                  </a:moveTo>
                  <a:cubicBezTo>
                    <a:pt x="1" y="0"/>
                    <a:pt x="1" y="511"/>
                    <a:pt x="346" y="525"/>
                  </a:cubicBezTo>
                  <a:lnTo>
                    <a:pt x="2407" y="525"/>
                  </a:lnTo>
                  <a:cubicBezTo>
                    <a:pt x="2530" y="525"/>
                    <a:pt x="2656" y="428"/>
                    <a:pt x="2670" y="302"/>
                  </a:cubicBezTo>
                  <a:cubicBezTo>
                    <a:pt x="2696" y="136"/>
                    <a:pt x="2573" y="0"/>
                    <a:pt x="24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4216325" y="3971525"/>
              <a:ext cx="67425" cy="13125"/>
            </a:xfrm>
            <a:custGeom>
              <a:avLst/>
              <a:gdLst/>
              <a:ahLst/>
              <a:cxnLst/>
              <a:rect l="l" t="t" r="r" b="b"/>
              <a:pathLst>
                <a:path w="2697" h="525" extrusionOk="0">
                  <a:moveTo>
                    <a:pt x="346" y="1"/>
                  </a:moveTo>
                  <a:cubicBezTo>
                    <a:pt x="1" y="14"/>
                    <a:pt x="1" y="512"/>
                    <a:pt x="346" y="525"/>
                  </a:cubicBezTo>
                  <a:lnTo>
                    <a:pt x="2407" y="525"/>
                  </a:lnTo>
                  <a:cubicBezTo>
                    <a:pt x="2530" y="525"/>
                    <a:pt x="2656" y="429"/>
                    <a:pt x="2670" y="306"/>
                  </a:cubicBezTo>
                  <a:cubicBezTo>
                    <a:pt x="2696" y="140"/>
                    <a:pt x="2573"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4216325" y="3944875"/>
              <a:ext cx="67425" cy="13575"/>
            </a:xfrm>
            <a:custGeom>
              <a:avLst/>
              <a:gdLst/>
              <a:ahLst/>
              <a:cxnLst/>
              <a:rect l="l" t="t" r="r" b="b"/>
              <a:pathLst>
                <a:path w="2697" h="543" extrusionOk="0">
                  <a:moveTo>
                    <a:pt x="346" y="1"/>
                  </a:moveTo>
                  <a:cubicBezTo>
                    <a:pt x="1" y="14"/>
                    <a:pt x="1" y="525"/>
                    <a:pt x="346" y="542"/>
                  </a:cubicBezTo>
                  <a:lnTo>
                    <a:pt x="2407" y="542"/>
                  </a:lnTo>
                  <a:cubicBezTo>
                    <a:pt x="2530" y="542"/>
                    <a:pt x="2656" y="442"/>
                    <a:pt x="2670" y="306"/>
                  </a:cubicBezTo>
                  <a:cubicBezTo>
                    <a:pt x="2696" y="154"/>
                    <a:pt x="2573" y="1"/>
                    <a:pt x="24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38"/>
          <p:cNvGrpSpPr/>
          <p:nvPr/>
        </p:nvGrpSpPr>
        <p:grpSpPr>
          <a:xfrm>
            <a:off x="4860647" y="1342988"/>
            <a:ext cx="338875" cy="339300"/>
            <a:chOff x="2518850" y="3256400"/>
            <a:chExt cx="338875" cy="339300"/>
          </a:xfrm>
        </p:grpSpPr>
        <p:sp>
          <p:nvSpPr>
            <p:cNvPr id="859" name="Google Shape;859;p38"/>
            <p:cNvSpPr/>
            <p:nvPr/>
          </p:nvSpPr>
          <p:spPr>
            <a:xfrm>
              <a:off x="2518850" y="3256400"/>
              <a:ext cx="338875" cy="339300"/>
            </a:xfrm>
            <a:custGeom>
              <a:avLst/>
              <a:gdLst/>
              <a:ahLst/>
              <a:cxnLst/>
              <a:rect l="l" t="t" r="r" b="b"/>
              <a:pathLst>
                <a:path w="13555" h="13572" extrusionOk="0">
                  <a:moveTo>
                    <a:pt x="8370" y="2975"/>
                  </a:moveTo>
                  <a:lnTo>
                    <a:pt x="8370" y="3500"/>
                  </a:lnTo>
                  <a:lnTo>
                    <a:pt x="7842" y="3500"/>
                  </a:lnTo>
                  <a:lnTo>
                    <a:pt x="7842" y="2975"/>
                  </a:lnTo>
                  <a:close/>
                  <a:moveTo>
                    <a:pt x="4662" y="5259"/>
                  </a:moveTo>
                  <a:lnTo>
                    <a:pt x="4662" y="7317"/>
                  </a:lnTo>
                  <a:lnTo>
                    <a:pt x="3596" y="7317"/>
                  </a:lnTo>
                  <a:lnTo>
                    <a:pt x="3596" y="5259"/>
                  </a:lnTo>
                  <a:close/>
                  <a:moveTo>
                    <a:pt x="7304" y="542"/>
                  </a:moveTo>
                  <a:lnTo>
                    <a:pt x="7304" y="7317"/>
                  </a:lnTo>
                  <a:lnTo>
                    <a:pt x="6252" y="7317"/>
                  </a:lnTo>
                  <a:lnTo>
                    <a:pt x="6252" y="542"/>
                  </a:lnTo>
                  <a:close/>
                  <a:moveTo>
                    <a:pt x="8370" y="4027"/>
                  </a:moveTo>
                  <a:lnTo>
                    <a:pt x="8370" y="7317"/>
                  </a:lnTo>
                  <a:lnTo>
                    <a:pt x="7842" y="7317"/>
                  </a:lnTo>
                  <a:lnTo>
                    <a:pt x="7842" y="4027"/>
                  </a:lnTo>
                  <a:close/>
                  <a:moveTo>
                    <a:pt x="9960" y="2451"/>
                  </a:moveTo>
                  <a:lnTo>
                    <a:pt x="9960" y="7317"/>
                  </a:lnTo>
                  <a:lnTo>
                    <a:pt x="8894" y="7317"/>
                  </a:lnTo>
                  <a:lnTo>
                    <a:pt x="8894" y="2451"/>
                  </a:lnTo>
                  <a:close/>
                  <a:moveTo>
                    <a:pt x="11440" y="4027"/>
                  </a:moveTo>
                  <a:lnTo>
                    <a:pt x="11440" y="10653"/>
                  </a:lnTo>
                  <a:lnTo>
                    <a:pt x="2115" y="10653"/>
                  </a:lnTo>
                  <a:lnTo>
                    <a:pt x="2115" y="4027"/>
                  </a:lnTo>
                  <a:lnTo>
                    <a:pt x="5727" y="4027"/>
                  </a:lnTo>
                  <a:lnTo>
                    <a:pt x="5727" y="7317"/>
                  </a:lnTo>
                  <a:lnTo>
                    <a:pt x="5186" y="7317"/>
                  </a:lnTo>
                  <a:lnTo>
                    <a:pt x="5186" y="4980"/>
                  </a:lnTo>
                  <a:cubicBezTo>
                    <a:pt x="5186" y="4844"/>
                    <a:pt x="5077" y="4718"/>
                    <a:pt x="4924" y="4718"/>
                  </a:cubicBezTo>
                  <a:lnTo>
                    <a:pt x="3334" y="4718"/>
                  </a:lnTo>
                  <a:cubicBezTo>
                    <a:pt x="3194" y="4718"/>
                    <a:pt x="3071" y="4844"/>
                    <a:pt x="3071" y="4980"/>
                  </a:cubicBezTo>
                  <a:lnTo>
                    <a:pt x="3071" y="7317"/>
                  </a:lnTo>
                  <a:lnTo>
                    <a:pt x="2932" y="7317"/>
                  </a:lnTo>
                  <a:cubicBezTo>
                    <a:pt x="2587" y="7334"/>
                    <a:pt x="2587" y="7832"/>
                    <a:pt x="2932" y="7845"/>
                  </a:cubicBezTo>
                  <a:lnTo>
                    <a:pt x="10624" y="7845"/>
                  </a:lnTo>
                  <a:cubicBezTo>
                    <a:pt x="10969" y="7832"/>
                    <a:pt x="10969" y="7334"/>
                    <a:pt x="10624" y="7317"/>
                  </a:cubicBezTo>
                  <a:lnTo>
                    <a:pt x="10484" y="7317"/>
                  </a:lnTo>
                  <a:lnTo>
                    <a:pt x="10484" y="4027"/>
                  </a:lnTo>
                  <a:close/>
                  <a:moveTo>
                    <a:pt x="12240" y="2975"/>
                  </a:moveTo>
                  <a:cubicBezTo>
                    <a:pt x="12380" y="2975"/>
                    <a:pt x="12502" y="3085"/>
                    <a:pt x="12502" y="3237"/>
                  </a:cubicBezTo>
                  <a:lnTo>
                    <a:pt x="12502" y="11716"/>
                  </a:lnTo>
                  <a:lnTo>
                    <a:pt x="8370" y="11716"/>
                  </a:lnTo>
                  <a:cubicBezTo>
                    <a:pt x="8217" y="11716"/>
                    <a:pt x="8104" y="11828"/>
                    <a:pt x="8104" y="11981"/>
                  </a:cubicBezTo>
                  <a:lnTo>
                    <a:pt x="5448" y="11981"/>
                  </a:lnTo>
                  <a:cubicBezTo>
                    <a:pt x="5448" y="11828"/>
                    <a:pt x="5339" y="11716"/>
                    <a:pt x="5186" y="11716"/>
                  </a:cubicBezTo>
                  <a:lnTo>
                    <a:pt x="1050" y="11716"/>
                  </a:lnTo>
                  <a:lnTo>
                    <a:pt x="1050" y="3237"/>
                  </a:lnTo>
                  <a:cubicBezTo>
                    <a:pt x="1050" y="3085"/>
                    <a:pt x="1176" y="2975"/>
                    <a:pt x="1329" y="2975"/>
                  </a:cubicBezTo>
                  <a:lnTo>
                    <a:pt x="5727" y="2975"/>
                  </a:lnTo>
                  <a:lnTo>
                    <a:pt x="5727" y="3500"/>
                  </a:lnTo>
                  <a:lnTo>
                    <a:pt x="1853" y="3500"/>
                  </a:lnTo>
                  <a:cubicBezTo>
                    <a:pt x="1701" y="3500"/>
                    <a:pt x="1591" y="3626"/>
                    <a:pt x="1591" y="3765"/>
                  </a:cubicBezTo>
                  <a:lnTo>
                    <a:pt x="1591" y="10915"/>
                  </a:lnTo>
                  <a:cubicBezTo>
                    <a:pt x="1591" y="11068"/>
                    <a:pt x="1701" y="11191"/>
                    <a:pt x="1853" y="11191"/>
                  </a:cubicBezTo>
                  <a:lnTo>
                    <a:pt x="11702" y="11191"/>
                  </a:lnTo>
                  <a:cubicBezTo>
                    <a:pt x="11855" y="11191"/>
                    <a:pt x="11965" y="11068"/>
                    <a:pt x="11965" y="10915"/>
                  </a:cubicBezTo>
                  <a:lnTo>
                    <a:pt x="11965" y="3765"/>
                  </a:lnTo>
                  <a:cubicBezTo>
                    <a:pt x="11965" y="3626"/>
                    <a:pt x="11855" y="3500"/>
                    <a:pt x="11702" y="3500"/>
                  </a:cubicBezTo>
                  <a:lnTo>
                    <a:pt x="10484" y="3500"/>
                  </a:lnTo>
                  <a:lnTo>
                    <a:pt x="10484" y="2975"/>
                  </a:lnTo>
                  <a:close/>
                  <a:moveTo>
                    <a:pt x="13030" y="12243"/>
                  </a:moveTo>
                  <a:lnTo>
                    <a:pt x="13030" y="12768"/>
                  </a:lnTo>
                  <a:cubicBezTo>
                    <a:pt x="13030" y="12921"/>
                    <a:pt x="12904" y="13043"/>
                    <a:pt x="12768" y="13043"/>
                  </a:cubicBezTo>
                  <a:lnTo>
                    <a:pt x="788" y="13043"/>
                  </a:lnTo>
                  <a:cubicBezTo>
                    <a:pt x="652" y="13043"/>
                    <a:pt x="525" y="12921"/>
                    <a:pt x="525" y="12768"/>
                  </a:cubicBezTo>
                  <a:lnTo>
                    <a:pt x="525" y="12243"/>
                  </a:lnTo>
                  <a:lnTo>
                    <a:pt x="4994" y="12243"/>
                  </a:lnTo>
                  <a:cubicBezTo>
                    <a:pt x="5090" y="12409"/>
                    <a:pt x="5256" y="12506"/>
                    <a:pt x="5448" y="12506"/>
                  </a:cubicBezTo>
                  <a:lnTo>
                    <a:pt x="8104" y="12506"/>
                  </a:lnTo>
                  <a:cubicBezTo>
                    <a:pt x="8300" y="12506"/>
                    <a:pt x="8466" y="12409"/>
                    <a:pt x="8562" y="12243"/>
                  </a:cubicBezTo>
                  <a:close/>
                  <a:moveTo>
                    <a:pt x="5989" y="1"/>
                  </a:moveTo>
                  <a:cubicBezTo>
                    <a:pt x="5837" y="1"/>
                    <a:pt x="5727" y="127"/>
                    <a:pt x="5727" y="280"/>
                  </a:cubicBezTo>
                  <a:lnTo>
                    <a:pt x="5727" y="2451"/>
                  </a:lnTo>
                  <a:lnTo>
                    <a:pt x="1329" y="2451"/>
                  </a:lnTo>
                  <a:cubicBezTo>
                    <a:pt x="884" y="2451"/>
                    <a:pt x="525" y="2796"/>
                    <a:pt x="525" y="3237"/>
                  </a:cubicBezTo>
                  <a:lnTo>
                    <a:pt x="525" y="11716"/>
                  </a:lnTo>
                  <a:lnTo>
                    <a:pt x="263" y="11716"/>
                  </a:lnTo>
                  <a:cubicBezTo>
                    <a:pt x="110" y="11716"/>
                    <a:pt x="1" y="11828"/>
                    <a:pt x="1" y="11981"/>
                  </a:cubicBezTo>
                  <a:lnTo>
                    <a:pt x="1" y="12768"/>
                  </a:lnTo>
                  <a:cubicBezTo>
                    <a:pt x="1" y="13209"/>
                    <a:pt x="359" y="13571"/>
                    <a:pt x="788" y="13571"/>
                  </a:cubicBezTo>
                  <a:lnTo>
                    <a:pt x="12768" y="13571"/>
                  </a:lnTo>
                  <a:cubicBezTo>
                    <a:pt x="13210" y="13571"/>
                    <a:pt x="13555" y="13209"/>
                    <a:pt x="13555" y="12768"/>
                  </a:cubicBezTo>
                  <a:lnTo>
                    <a:pt x="13555" y="11981"/>
                  </a:lnTo>
                  <a:cubicBezTo>
                    <a:pt x="13555" y="11828"/>
                    <a:pt x="13445" y="11716"/>
                    <a:pt x="13293" y="11716"/>
                  </a:cubicBezTo>
                  <a:lnTo>
                    <a:pt x="13030" y="11716"/>
                  </a:lnTo>
                  <a:lnTo>
                    <a:pt x="13030" y="3237"/>
                  </a:lnTo>
                  <a:cubicBezTo>
                    <a:pt x="13030" y="2796"/>
                    <a:pt x="12668" y="2451"/>
                    <a:pt x="12240" y="2451"/>
                  </a:cubicBezTo>
                  <a:lnTo>
                    <a:pt x="10484" y="2451"/>
                  </a:lnTo>
                  <a:lnTo>
                    <a:pt x="10484" y="2172"/>
                  </a:lnTo>
                  <a:cubicBezTo>
                    <a:pt x="10484" y="2036"/>
                    <a:pt x="10375" y="1909"/>
                    <a:pt x="10222" y="1909"/>
                  </a:cubicBezTo>
                  <a:lnTo>
                    <a:pt x="8632" y="1909"/>
                  </a:lnTo>
                  <a:cubicBezTo>
                    <a:pt x="8492" y="1909"/>
                    <a:pt x="8370" y="2036"/>
                    <a:pt x="8370" y="2172"/>
                  </a:cubicBezTo>
                  <a:lnTo>
                    <a:pt x="8370" y="2451"/>
                  </a:lnTo>
                  <a:lnTo>
                    <a:pt x="7842" y="2451"/>
                  </a:lnTo>
                  <a:lnTo>
                    <a:pt x="7842" y="280"/>
                  </a:lnTo>
                  <a:cubicBezTo>
                    <a:pt x="7842" y="127"/>
                    <a:pt x="7719" y="1"/>
                    <a:pt x="75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8"/>
            <p:cNvSpPr/>
            <p:nvPr/>
          </p:nvSpPr>
          <p:spPr>
            <a:xfrm>
              <a:off x="2583850" y="3465950"/>
              <a:ext cx="96125" cy="13225"/>
            </a:xfrm>
            <a:custGeom>
              <a:avLst/>
              <a:gdLst/>
              <a:ahLst/>
              <a:cxnLst/>
              <a:rect l="l" t="t" r="r" b="b"/>
              <a:pathLst>
                <a:path w="3845" h="529" extrusionOk="0">
                  <a:moveTo>
                    <a:pt x="345" y="1"/>
                  </a:moveTo>
                  <a:cubicBezTo>
                    <a:pt x="0" y="1"/>
                    <a:pt x="0" y="512"/>
                    <a:pt x="345" y="528"/>
                  </a:cubicBezTo>
                  <a:lnTo>
                    <a:pt x="3542" y="528"/>
                  </a:lnTo>
                  <a:cubicBezTo>
                    <a:pt x="3678" y="528"/>
                    <a:pt x="3804" y="429"/>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8"/>
            <p:cNvSpPr/>
            <p:nvPr/>
          </p:nvSpPr>
          <p:spPr>
            <a:xfrm>
              <a:off x="2583850" y="3492250"/>
              <a:ext cx="96125" cy="13150"/>
            </a:xfrm>
            <a:custGeom>
              <a:avLst/>
              <a:gdLst/>
              <a:ahLst/>
              <a:cxnLst/>
              <a:rect l="l" t="t" r="r" b="b"/>
              <a:pathLst>
                <a:path w="3845" h="526" extrusionOk="0">
                  <a:moveTo>
                    <a:pt x="345" y="1"/>
                  </a:moveTo>
                  <a:cubicBezTo>
                    <a:pt x="0" y="14"/>
                    <a:pt x="0" y="512"/>
                    <a:pt x="345" y="525"/>
                  </a:cubicBezTo>
                  <a:lnTo>
                    <a:pt x="3542" y="525"/>
                  </a:lnTo>
                  <a:cubicBezTo>
                    <a:pt x="3678" y="525"/>
                    <a:pt x="3804" y="442"/>
                    <a:pt x="3818" y="306"/>
                  </a:cubicBezTo>
                  <a:cubicBezTo>
                    <a:pt x="3844" y="140"/>
                    <a:pt x="3721" y="1"/>
                    <a:pt x="35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2695550" y="3465950"/>
              <a:ext cx="96125" cy="13225"/>
            </a:xfrm>
            <a:custGeom>
              <a:avLst/>
              <a:gdLst/>
              <a:ahLst/>
              <a:cxnLst/>
              <a:rect l="l" t="t" r="r" b="b"/>
              <a:pathLst>
                <a:path w="3845" h="529" extrusionOk="0">
                  <a:moveTo>
                    <a:pt x="359" y="1"/>
                  </a:moveTo>
                  <a:cubicBezTo>
                    <a:pt x="14" y="1"/>
                    <a:pt x="0" y="512"/>
                    <a:pt x="359" y="528"/>
                  </a:cubicBezTo>
                  <a:lnTo>
                    <a:pt x="3556" y="528"/>
                  </a:lnTo>
                  <a:cubicBezTo>
                    <a:pt x="3692" y="528"/>
                    <a:pt x="3805" y="429"/>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2695550" y="3492250"/>
              <a:ext cx="96125" cy="13150"/>
            </a:xfrm>
            <a:custGeom>
              <a:avLst/>
              <a:gdLst/>
              <a:ahLst/>
              <a:cxnLst/>
              <a:rect l="l" t="t" r="r" b="b"/>
              <a:pathLst>
                <a:path w="3845" h="526" extrusionOk="0">
                  <a:moveTo>
                    <a:pt x="359" y="1"/>
                  </a:moveTo>
                  <a:cubicBezTo>
                    <a:pt x="14" y="14"/>
                    <a:pt x="0" y="512"/>
                    <a:pt x="359" y="525"/>
                  </a:cubicBezTo>
                  <a:lnTo>
                    <a:pt x="3556" y="525"/>
                  </a:lnTo>
                  <a:cubicBezTo>
                    <a:pt x="3692" y="525"/>
                    <a:pt x="3805" y="442"/>
                    <a:pt x="3831" y="306"/>
                  </a:cubicBezTo>
                  <a:cubicBezTo>
                    <a:pt x="3844" y="140"/>
                    <a:pt x="3722" y="1"/>
                    <a:pt x="35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4" name="Google Shape;824;p38"/>
          <p:cNvSpPr txBox="1">
            <a:spLocks noGrp="1"/>
          </p:cNvSpPr>
          <p:nvPr>
            <p:ph type="title" idx="8"/>
          </p:nvPr>
        </p:nvSpPr>
        <p:spPr>
          <a:xfrm>
            <a:off x="1156527" y="2674700"/>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820" name="Google Shape;820;p38"/>
          <p:cNvSpPr txBox="1">
            <a:spLocks noGrp="1"/>
          </p:cNvSpPr>
          <p:nvPr>
            <p:ph type="title" idx="9"/>
          </p:nvPr>
        </p:nvSpPr>
        <p:spPr>
          <a:xfrm>
            <a:off x="3844625" y="1229151"/>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827" name="Google Shape;827;p38"/>
          <p:cNvSpPr txBox="1">
            <a:spLocks noGrp="1"/>
          </p:cNvSpPr>
          <p:nvPr>
            <p:ph type="title" idx="13"/>
          </p:nvPr>
        </p:nvSpPr>
        <p:spPr>
          <a:xfrm>
            <a:off x="3844625" y="2674688"/>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871" name="Google Shape;871;p38"/>
          <p:cNvSpPr txBox="1">
            <a:spLocks noGrp="1"/>
          </p:cNvSpPr>
          <p:nvPr>
            <p:ph type="title" idx="14"/>
          </p:nvPr>
        </p:nvSpPr>
        <p:spPr>
          <a:xfrm>
            <a:off x="6532766" y="1229152"/>
            <a:ext cx="56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872" name="Google Shape;872;p38"/>
          <p:cNvSpPr txBox="1">
            <a:spLocks noGrp="1"/>
          </p:cNvSpPr>
          <p:nvPr>
            <p:ph type="title" idx="15"/>
          </p:nvPr>
        </p:nvSpPr>
        <p:spPr>
          <a:xfrm>
            <a:off x="6532766" y="2674703"/>
            <a:ext cx="5670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817" name="Google Shape;817;p38"/>
          <p:cNvSpPr txBox="1">
            <a:spLocks noGrp="1"/>
          </p:cNvSpPr>
          <p:nvPr>
            <p:ph type="title" idx="7"/>
          </p:nvPr>
        </p:nvSpPr>
        <p:spPr>
          <a:xfrm>
            <a:off x="1156477" y="1229150"/>
            <a:ext cx="567000" cy="567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cxnSp>
        <p:nvCxnSpPr>
          <p:cNvPr id="873" name="Google Shape;873;p38"/>
          <p:cNvCxnSpPr>
            <a:stCxn id="872" idx="3"/>
            <a:endCxn id="828" idx="1"/>
          </p:cNvCxnSpPr>
          <p:nvPr/>
        </p:nvCxnSpPr>
        <p:spPr>
          <a:xfrm rot="10800000" flipH="1">
            <a:off x="7099766" y="2958053"/>
            <a:ext cx="304800" cy="3000"/>
          </a:xfrm>
          <a:prstGeom prst="straightConnector1">
            <a:avLst/>
          </a:prstGeom>
          <a:noFill/>
          <a:ln w="9525" cap="flat" cmpd="sng">
            <a:solidFill>
              <a:schemeClr val="dk1"/>
            </a:solidFill>
            <a:prstDash val="solid"/>
            <a:round/>
            <a:headEnd type="none" w="med" len="med"/>
            <a:tailEnd type="diamond" w="med" len="med"/>
          </a:ln>
        </p:spPr>
      </p:cxnSp>
      <p:cxnSp>
        <p:nvCxnSpPr>
          <p:cNvPr id="874" name="Google Shape;874;p38"/>
          <p:cNvCxnSpPr>
            <a:stCxn id="871" idx="3"/>
            <a:endCxn id="821" idx="1"/>
          </p:cNvCxnSpPr>
          <p:nvPr/>
        </p:nvCxnSpPr>
        <p:spPr>
          <a:xfrm rot="10800000" flipH="1">
            <a:off x="7099766" y="1512502"/>
            <a:ext cx="304800" cy="3000"/>
          </a:xfrm>
          <a:prstGeom prst="straightConnector1">
            <a:avLst/>
          </a:prstGeom>
          <a:noFill/>
          <a:ln w="9525" cap="flat" cmpd="sng">
            <a:solidFill>
              <a:schemeClr val="dk1"/>
            </a:solidFill>
            <a:prstDash val="solid"/>
            <a:round/>
            <a:headEnd type="none" w="med" len="med"/>
            <a:tailEnd type="diamond" w="med" len="med"/>
          </a:ln>
        </p:spPr>
      </p:cxnSp>
      <p:pic>
        <p:nvPicPr>
          <p:cNvPr id="4" name="Picture 3">
            <a:extLst>
              <a:ext uri="{FF2B5EF4-FFF2-40B4-BE49-F238E27FC236}">
                <a16:creationId xmlns:a16="http://schemas.microsoft.com/office/drawing/2014/main" id="{3BC45998-2D6D-4B9A-BD28-A64ABF8DB6D1}"/>
              </a:ext>
            </a:extLst>
          </p:cNvPr>
          <p:cNvPicPr>
            <a:picLocks noChangeAspect="1"/>
          </p:cNvPicPr>
          <p:nvPr/>
        </p:nvPicPr>
        <p:blipFill>
          <a:blip r:embed="rId3">
            <a:biLevel thresh="75000"/>
          </a:blip>
          <a:stretch>
            <a:fillRect/>
          </a:stretch>
        </p:blipFill>
        <p:spPr>
          <a:xfrm>
            <a:off x="4823629" y="2798262"/>
            <a:ext cx="347502" cy="347502"/>
          </a:xfrm>
          <a:prstGeom prst="rect">
            <a:avLst/>
          </a:prstGeom>
        </p:spPr>
      </p:pic>
      <p:grpSp>
        <p:nvGrpSpPr>
          <p:cNvPr id="79" name="Google Shape;10070;p84">
            <a:extLst>
              <a:ext uri="{FF2B5EF4-FFF2-40B4-BE49-F238E27FC236}">
                <a16:creationId xmlns:a16="http://schemas.microsoft.com/office/drawing/2014/main" id="{D33A6B39-0DF0-40C4-ABCC-3FD728C6E21B}"/>
              </a:ext>
            </a:extLst>
          </p:cNvPr>
          <p:cNvGrpSpPr/>
          <p:nvPr/>
        </p:nvGrpSpPr>
        <p:grpSpPr>
          <a:xfrm>
            <a:off x="7523059" y="1352901"/>
            <a:ext cx="330007" cy="302744"/>
            <a:chOff x="6239575" y="4416275"/>
            <a:chExt cx="489625" cy="449175"/>
          </a:xfrm>
          <a:solidFill>
            <a:schemeClr val="tx1"/>
          </a:solidFill>
        </p:grpSpPr>
        <p:sp>
          <p:nvSpPr>
            <p:cNvPr id="80" name="Google Shape;10071;p84">
              <a:extLst>
                <a:ext uri="{FF2B5EF4-FFF2-40B4-BE49-F238E27FC236}">
                  <a16:creationId xmlns:a16="http://schemas.microsoft.com/office/drawing/2014/main" id="{D51FEF9F-9071-4D16-A7DC-0540B5B9BCC7}"/>
                </a:ext>
              </a:extLst>
            </p:cNvPr>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435D74"/>
                </a:solidFill>
                <a:effectLst/>
                <a:uLnTx/>
                <a:uFillTx/>
              </a:endParaRPr>
            </a:p>
          </p:txBody>
        </p:sp>
        <p:sp>
          <p:nvSpPr>
            <p:cNvPr id="81" name="Google Shape;10072;p84">
              <a:extLst>
                <a:ext uri="{FF2B5EF4-FFF2-40B4-BE49-F238E27FC236}">
                  <a16:creationId xmlns:a16="http://schemas.microsoft.com/office/drawing/2014/main" id="{CF47DD5D-84E0-4601-B1A4-3CBFDDB50B10}"/>
                </a:ext>
              </a:extLst>
            </p:cNvPr>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sp>
          <p:nvSpPr>
            <p:cNvPr id="82" name="Google Shape;10073;p84">
              <a:extLst>
                <a:ext uri="{FF2B5EF4-FFF2-40B4-BE49-F238E27FC236}">
                  <a16:creationId xmlns:a16="http://schemas.microsoft.com/office/drawing/2014/main" id="{43DDD84B-0D81-4CDE-943F-BAB6682A3F46}"/>
                </a:ext>
              </a:extLst>
            </p:cNvPr>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435D74"/>
                </a:solidFill>
                <a:effectLst/>
                <a:uLnTx/>
                <a:uFillTx/>
              </a:endParaRPr>
            </a:p>
          </p:txBody>
        </p:sp>
      </p:grpSp>
      <p:sp>
        <p:nvSpPr>
          <p:cNvPr id="6" name="Title 5">
            <a:extLst>
              <a:ext uri="{FF2B5EF4-FFF2-40B4-BE49-F238E27FC236}">
                <a16:creationId xmlns:a16="http://schemas.microsoft.com/office/drawing/2014/main" id="{E82F07D4-74C8-4D0D-91C9-EAD7729D04B9}"/>
              </a:ext>
            </a:extLst>
          </p:cNvPr>
          <p:cNvSpPr>
            <a:spLocks noGrp="1"/>
          </p:cNvSpPr>
          <p:nvPr>
            <p:ph type="title"/>
          </p:nvPr>
        </p:nvSpPr>
        <p:spPr/>
        <p:txBody>
          <a:bodyPr/>
          <a:lstStyle/>
          <a:p>
            <a:r>
              <a:rPr lang="en-US" dirty="0"/>
              <a:t>OVERVIEW</a:t>
            </a:r>
          </a:p>
        </p:txBody>
      </p:sp>
      <p:grpSp>
        <p:nvGrpSpPr>
          <p:cNvPr id="57" name="Google Shape;10193;p85">
            <a:extLst>
              <a:ext uri="{FF2B5EF4-FFF2-40B4-BE49-F238E27FC236}">
                <a16:creationId xmlns:a16="http://schemas.microsoft.com/office/drawing/2014/main" id="{CB3FDBAF-FD08-4FD7-AFBE-44A93A952DC5}"/>
              </a:ext>
            </a:extLst>
          </p:cNvPr>
          <p:cNvGrpSpPr/>
          <p:nvPr/>
        </p:nvGrpSpPr>
        <p:grpSpPr>
          <a:xfrm>
            <a:off x="2181042" y="2761746"/>
            <a:ext cx="272686" cy="373766"/>
            <a:chOff x="-38275925" y="1946600"/>
            <a:chExt cx="231600" cy="317450"/>
          </a:xfrm>
          <a:solidFill>
            <a:schemeClr val="tx1"/>
          </a:solidFill>
        </p:grpSpPr>
        <p:sp>
          <p:nvSpPr>
            <p:cNvPr id="58" name="Google Shape;10194;p85">
              <a:extLst>
                <a:ext uri="{FF2B5EF4-FFF2-40B4-BE49-F238E27FC236}">
                  <a16:creationId xmlns:a16="http://schemas.microsoft.com/office/drawing/2014/main" id="{BE1336DF-D484-46E7-AA1D-66207310937E}"/>
                </a:ext>
              </a:extLst>
            </p:cNvPr>
            <p:cNvSpPr/>
            <p:nvPr/>
          </p:nvSpPr>
          <p:spPr>
            <a:xfrm>
              <a:off x="-38275925" y="1946600"/>
              <a:ext cx="231600" cy="317450"/>
            </a:xfrm>
            <a:custGeom>
              <a:avLst/>
              <a:gdLst/>
              <a:ahLst/>
              <a:cxnLst/>
              <a:rect l="l" t="t" r="r" b="b"/>
              <a:pathLst>
                <a:path w="9264" h="12698" extrusionOk="0">
                  <a:moveTo>
                    <a:pt x="4546" y="892"/>
                  </a:moveTo>
                  <a:cubicBezTo>
                    <a:pt x="4811" y="892"/>
                    <a:pt x="5082" y="920"/>
                    <a:pt x="5357" y="977"/>
                  </a:cubicBezTo>
                  <a:cubicBezTo>
                    <a:pt x="6964" y="1292"/>
                    <a:pt x="8287" y="2742"/>
                    <a:pt x="8287" y="4600"/>
                  </a:cubicBezTo>
                  <a:cubicBezTo>
                    <a:pt x="8287" y="5987"/>
                    <a:pt x="7531" y="7215"/>
                    <a:pt x="6396" y="7845"/>
                  </a:cubicBezTo>
                  <a:cubicBezTo>
                    <a:pt x="5987" y="8034"/>
                    <a:pt x="5798" y="8475"/>
                    <a:pt x="5798" y="8885"/>
                  </a:cubicBezTo>
                  <a:lnTo>
                    <a:pt x="5798" y="9169"/>
                  </a:lnTo>
                  <a:lnTo>
                    <a:pt x="3309" y="9169"/>
                  </a:lnTo>
                  <a:lnTo>
                    <a:pt x="3309" y="8854"/>
                  </a:lnTo>
                  <a:cubicBezTo>
                    <a:pt x="3309" y="8412"/>
                    <a:pt x="3088" y="8034"/>
                    <a:pt x="2679" y="7782"/>
                  </a:cubicBezTo>
                  <a:cubicBezTo>
                    <a:pt x="1545" y="7121"/>
                    <a:pt x="820" y="5955"/>
                    <a:pt x="820" y="4600"/>
                  </a:cubicBezTo>
                  <a:cubicBezTo>
                    <a:pt x="820" y="2536"/>
                    <a:pt x="2499" y="892"/>
                    <a:pt x="4546" y="892"/>
                  </a:cubicBezTo>
                  <a:close/>
                  <a:moveTo>
                    <a:pt x="5798" y="9956"/>
                  </a:moveTo>
                  <a:lnTo>
                    <a:pt x="5798" y="10681"/>
                  </a:lnTo>
                  <a:cubicBezTo>
                    <a:pt x="5798" y="10901"/>
                    <a:pt x="5609" y="11059"/>
                    <a:pt x="5357" y="11090"/>
                  </a:cubicBezTo>
                  <a:lnTo>
                    <a:pt x="3719" y="11090"/>
                  </a:lnTo>
                  <a:cubicBezTo>
                    <a:pt x="3467" y="11090"/>
                    <a:pt x="3309" y="10901"/>
                    <a:pt x="3277" y="10681"/>
                  </a:cubicBezTo>
                  <a:lnTo>
                    <a:pt x="3277" y="9956"/>
                  </a:lnTo>
                  <a:close/>
                  <a:moveTo>
                    <a:pt x="4443" y="1"/>
                  </a:moveTo>
                  <a:cubicBezTo>
                    <a:pt x="2049" y="32"/>
                    <a:pt x="1" y="2080"/>
                    <a:pt x="1" y="4600"/>
                  </a:cubicBezTo>
                  <a:cubicBezTo>
                    <a:pt x="1" y="6270"/>
                    <a:pt x="883" y="7719"/>
                    <a:pt x="2238" y="8539"/>
                  </a:cubicBezTo>
                  <a:cubicBezTo>
                    <a:pt x="2332" y="8570"/>
                    <a:pt x="2395" y="8696"/>
                    <a:pt x="2458" y="8759"/>
                  </a:cubicBezTo>
                  <a:lnTo>
                    <a:pt x="2458" y="10681"/>
                  </a:lnTo>
                  <a:cubicBezTo>
                    <a:pt x="2458" y="11216"/>
                    <a:pt x="2805" y="11689"/>
                    <a:pt x="3309" y="11847"/>
                  </a:cubicBezTo>
                  <a:cubicBezTo>
                    <a:pt x="3467" y="12351"/>
                    <a:pt x="3939" y="12697"/>
                    <a:pt x="4506" y="12697"/>
                  </a:cubicBezTo>
                  <a:cubicBezTo>
                    <a:pt x="5042" y="12697"/>
                    <a:pt x="5514" y="12351"/>
                    <a:pt x="5672" y="11847"/>
                  </a:cubicBezTo>
                  <a:cubicBezTo>
                    <a:pt x="6176" y="11689"/>
                    <a:pt x="6554" y="11216"/>
                    <a:pt x="6554" y="10681"/>
                  </a:cubicBezTo>
                  <a:lnTo>
                    <a:pt x="6554" y="8854"/>
                  </a:lnTo>
                  <a:cubicBezTo>
                    <a:pt x="6554" y="8728"/>
                    <a:pt x="6617" y="8570"/>
                    <a:pt x="6712" y="8507"/>
                  </a:cubicBezTo>
                  <a:cubicBezTo>
                    <a:pt x="8318" y="7593"/>
                    <a:pt x="9263" y="5735"/>
                    <a:pt x="8948" y="3750"/>
                  </a:cubicBezTo>
                  <a:cubicBezTo>
                    <a:pt x="8602" y="1702"/>
                    <a:pt x="6806" y="1"/>
                    <a:pt x="444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0195;p85">
              <a:extLst>
                <a:ext uri="{FF2B5EF4-FFF2-40B4-BE49-F238E27FC236}">
                  <a16:creationId xmlns:a16="http://schemas.microsoft.com/office/drawing/2014/main" id="{AE43BE0D-EF3C-4E17-92E8-413A0FEA8808}"/>
                </a:ext>
              </a:extLst>
            </p:cNvPr>
            <p:cNvSpPr/>
            <p:nvPr/>
          </p:nvSpPr>
          <p:spPr>
            <a:xfrm>
              <a:off x="-38235750" y="1989125"/>
              <a:ext cx="84300" cy="83525"/>
            </a:xfrm>
            <a:custGeom>
              <a:avLst/>
              <a:gdLst/>
              <a:ahLst/>
              <a:cxnLst/>
              <a:rect l="l" t="t" r="r" b="b"/>
              <a:pathLst>
                <a:path w="3372" h="3341" extrusionOk="0">
                  <a:moveTo>
                    <a:pt x="2931" y="1"/>
                  </a:moveTo>
                  <a:cubicBezTo>
                    <a:pt x="1355" y="1"/>
                    <a:pt x="64" y="1293"/>
                    <a:pt x="1" y="2899"/>
                  </a:cubicBezTo>
                  <a:cubicBezTo>
                    <a:pt x="1" y="3120"/>
                    <a:pt x="158" y="3340"/>
                    <a:pt x="410" y="3340"/>
                  </a:cubicBezTo>
                  <a:cubicBezTo>
                    <a:pt x="631" y="3340"/>
                    <a:pt x="851" y="3120"/>
                    <a:pt x="851" y="2899"/>
                  </a:cubicBezTo>
                  <a:cubicBezTo>
                    <a:pt x="883" y="1765"/>
                    <a:pt x="1796" y="820"/>
                    <a:pt x="2931" y="820"/>
                  </a:cubicBezTo>
                  <a:cubicBezTo>
                    <a:pt x="3151" y="820"/>
                    <a:pt x="3372" y="631"/>
                    <a:pt x="3372" y="379"/>
                  </a:cubicBezTo>
                  <a:cubicBezTo>
                    <a:pt x="3372" y="190"/>
                    <a:pt x="3151" y="1"/>
                    <a:pt x="29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3"/>
        <p:cNvGrpSpPr/>
        <p:nvPr/>
      </p:nvGrpSpPr>
      <p:grpSpPr>
        <a:xfrm>
          <a:off x="0" y="0"/>
          <a:ext cx="0" cy="0"/>
          <a:chOff x="0" y="0"/>
          <a:chExt cx="0" cy="0"/>
        </a:xfrm>
      </p:grpSpPr>
      <p:sp>
        <p:nvSpPr>
          <p:cNvPr id="914" name="Google Shape;914;p40"/>
          <p:cNvSpPr txBox="1">
            <a:spLocks noGrp="1"/>
          </p:cNvSpPr>
          <p:nvPr>
            <p:ph type="title"/>
          </p:nvPr>
        </p:nvSpPr>
        <p:spPr>
          <a:xfrm>
            <a:off x="2085025" y="1564950"/>
            <a:ext cx="4158300" cy="1511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INTRODUCTION</a:t>
            </a:r>
            <a:endParaRPr dirty="0"/>
          </a:p>
        </p:txBody>
      </p:sp>
      <p:grpSp>
        <p:nvGrpSpPr>
          <p:cNvPr id="916" name="Google Shape;916;p40"/>
          <p:cNvGrpSpPr/>
          <p:nvPr/>
        </p:nvGrpSpPr>
        <p:grpSpPr>
          <a:xfrm flipH="1">
            <a:off x="6775879" y="3868746"/>
            <a:ext cx="3599787" cy="1044104"/>
            <a:chOff x="-1431671" y="656496"/>
            <a:chExt cx="3599787" cy="1044104"/>
          </a:xfrm>
        </p:grpSpPr>
        <p:grpSp>
          <p:nvGrpSpPr>
            <p:cNvPr id="917" name="Google Shape;917;p40"/>
            <p:cNvGrpSpPr/>
            <p:nvPr/>
          </p:nvGrpSpPr>
          <p:grpSpPr>
            <a:xfrm>
              <a:off x="-368508" y="1432892"/>
              <a:ext cx="1567047" cy="45661"/>
              <a:chOff x="1754675" y="2661275"/>
              <a:chExt cx="1945675" cy="56700"/>
            </a:xfrm>
          </p:grpSpPr>
          <p:cxnSp>
            <p:nvCxnSpPr>
              <p:cNvPr id="918" name="Google Shape;918;p40"/>
              <p:cNvCxnSpPr/>
              <p:nvPr/>
            </p:nvCxnSpPr>
            <p:spPr>
              <a:xfrm>
                <a:off x="1754675" y="2689625"/>
                <a:ext cx="1896000" cy="0"/>
              </a:xfrm>
              <a:prstGeom prst="straightConnector1">
                <a:avLst/>
              </a:prstGeom>
              <a:noFill/>
              <a:ln w="9525" cap="flat" cmpd="sng">
                <a:solidFill>
                  <a:schemeClr val="dk1"/>
                </a:solidFill>
                <a:prstDash val="solid"/>
                <a:round/>
                <a:headEnd type="none" w="med" len="med"/>
                <a:tailEnd type="none" w="med" len="med"/>
              </a:ln>
            </p:spPr>
          </p:cxnSp>
          <p:sp>
            <p:nvSpPr>
              <p:cNvPr id="919" name="Google Shape;919;p40"/>
              <p:cNvSpPr/>
              <p:nvPr/>
            </p:nvSpPr>
            <p:spPr>
              <a:xfrm>
                <a:off x="3643650" y="266127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 name="Google Shape;920;p40"/>
            <p:cNvGrpSpPr/>
            <p:nvPr/>
          </p:nvGrpSpPr>
          <p:grpSpPr>
            <a:xfrm>
              <a:off x="-766480" y="1564412"/>
              <a:ext cx="1561280" cy="136187"/>
              <a:chOff x="1754675" y="2824000"/>
              <a:chExt cx="4728285" cy="412439"/>
            </a:xfrm>
          </p:grpSpPr>
          <p:sp>
            <p:nvSpPr>
              <p:cNvPr id="921" name="Google Shape;921;p40"/>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dk1"/>
                </a:solidFill>
                <a:prstDash val="solid"/>
                <a:round/>
                <a:headEnd type="none" w="med" len="med"/>
                <a:tailEnd type="none" w="med" len="med"/>
              </a:ln>
            </p:spPr>
          </p:sp>
          <p:sp>
            <p:nvSpPr>
              <p:cNvPr id="922" name="Google Shape;922;p40"/>
              <p:cNvSpPr/>
              <p:nvPr/>
            </p:nvSpPr>
            <p:spPr>
              <a:xfrm>
                <a:off x="6348560" y="3102039"/>
                <a:ext cx="134400" cy="134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 name="Google Shape;923;p40"/>
            <p:cNvGrpSpPr/>
            <p:nvPr/>
          </p:nvGrpSpPr>
          <p:grpSpPr>
            <a:xfrm>
              <a:off x="-1431671" y="1201087"/>
              <a:ext cx="3070084" cy="102364"/>
              <a:chOff x="1779150" y="2604263"/>
              <a:chExt cx="3811875" cy="127113"/>
            </a:xfrm>
          </p:grpSpPr>
          <p:sp>
            <p:nvSpPr>
              <p:cNvPr id="924" name="Google Shape;924;p40"/>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dk1"/>
                </a:solidFill>
                <a:prstDash val="solid"/>
                <a:round/>
                <a:headEnd type="none" w="med" len="med"/>
                <a:tailEnd type="none" w="med" len="med"/>
              </a:ln>
            </p:spPr>
          </p:sp>
          <p:sp>
            <p:nvSpPr>
              <p:cNvPr id="925" name="Google Shape;925;p40"/>
              <p:cNvSpPr/>
              <p:nvPr/>
            </p:nvSpPr>
            <p:spPr>
              <a:xfrm>
                <a:off x="5534325" y="260426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40"/>
            <p:cNvGrpSpPr/>
            <p:nvPr/>
          </p:nvGrpSpPr>
          <p:grpSpPr>
            <a:xfrm>
              <a:off x="-856941" y="773805"/>
              <a:ext cx="2877996" cy="223763"/>
              <a:chOff x="1748550" y="2064750"/>
              <a:chExt cx="3573375" cy="277863"/>
            </a:xfrm>
          </p:grpSpPr>
          <p:sp>
            <p:nvSpPr>
              <p:cNvPr id="927" name="Google Shape;927;p40"/>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dk1"/>
                </a:solidFill>
                <a:prstDash val="solid"/>
                <a:round/>
                <a:headEnd type="none" w="med" len="med"/>
                <a:tailEnd type="none" w="med" len="med"/>
              </a:ln>
            </p:spPr>
          </p:sp>
          <p:sp>
            <p:nvSpPr>
              <p:cNvPr id="928" name="Google Shape;928;p40"/>
              <p:cNvSpPr/>
              <p:nvPr/>
            </p:nvSpPr>
            <p:spPr>
              <a:xfrm>
                <a:off x="5265225" y="2285913"/>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p:cNvGrpSpPr/>
            <p:nvPr/>
          </p:nvGrpSpPr>
          <p:grpSpPr>
            <a:xfrm>
              <a:off x="-856882" y="656496"/>
              <a:ext cx="2430997" cy="185534"/>
              <a:chOff x="1748547" y="1392116"/>
              <a:chExt cx="5911958" cy="451312"/>
            </a:xfrm>
          </p:grpSpPr>
          <p:sp>
            <p:nvSpPr>
              <p:cNvPr id="930" name="Google Shape;930;p40"/>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dk1"/>
                </a:solidFill>
                <a:prstDash val="solid"/>
                <a:round/>
                <a:headEnd type="none" w="med" len="med"/>
                <a:tailEnd type="none" w="med" len="med"/>
              </a:ln>
            </p:spPr>
          </p:sp>
          <p:sp>
            <p:nvSpPr>
              <p:cNvPr id="931" name="Google Shape;931;p40"/>
              <p:cNvSpPr/>
              <p:nvPr/>
            </p:nvSpPr>
            <p:spPr>
              <a:xfrm>
                <a:off x="7542305" y="1725228"/>
                <a:ext cx="118200" cy="11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2" name="Google Shape;932;p40"/>
            <p:cNvGrpSpPr/>
            <p:nvPr/>
          </p:nvGrpSpPr>
          <p:grpSpPr>
            <a:xfrm>
              <a:off x="-842187" y="1064790"/>
              <a:ext cx="3010303" cy="45661"/>
              <a:chOff x="1766900" y="2869225"/>
              <a:chExt cx="3737650" cy="56700"/>
            </a:xfrm>
          </p:grpSpPr>
          <p:cxnSp>
            <p:nvCxnSpPr>
              <p:cNvPr id="933" name="Google Shape;933;p40"/>
              <p:cNvCxnSpPr/>
              <p:nvPr/>
            </p:nvCxnSpPr>
            <p:spPr>
              <a:xfrm>
                <a:off x="1766900" y="2897575"/>
                <a:ext cx="3687900" cy="0"/>
              </a:xfrm>
              <a:prstGeom prst="straightConnector1">
                <a:avLst/>
              </a:prstGeom>
              <a:noFill/>
              <a:ln w="9525" cap="flat" cmpd="sng">
                <a:solidFill>
                  <a:schemeClr val="dk1"/>
                </a:solidFill>
                <a:prstDash val="solid"/>
                <a:round/>
                <a:headEnd type="none" w="med" len="med"/>
                <a:tailEnd type="none" w="med" len="med"/>
              </a:ln>
            </p:spPr>
          </p:cxnSp>
          <p:sp>
            <p:nvSpPr>
              <p:cNvPr id="934" name="Google Shape;934;p40"/>
              <p:cNvSpPr/>
              <p:nvPr/>
            </p:nvSpPr>
            <p:spPr>
              <a:xfrm>
                <a:off x="5447850" y="2869225"/>
                <a:ext cx="56700" cy="5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25" name="Google Shape;1695;p68">
            <a:extLst>
              <a:ext uri="{FF2B5EF4-FFF2-40B4-BE49-F238E27FC236}">
                <a16:creationId xmlns:a16="http://schemas.microsoft.com/office/drawing/2014/main" id="{4C19F4CD-6197-43C1-8285-74C850A71D97}"/>
              </a:ext>
            </a:extLst>
          </p:cNvPr>
          <p:cNvSpPr/>
          <p:nvPr/>
        </p:nvSpPr>
        <p:spPr>
          <a:xfrm>
            <a:off x="1326218"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dirty="0">
              <a:solidFill>
                <a:srgbClr val="FF9AE0"/>
              </a:solidFill>
              <a:latin typeface="Unbounded"/>
              <a:ea typeface="Unbounded"/>
              <a:cs typeface="Unbounded"/>
              <a:sym typeface="Unbounded"/>
            </a:endParaRPr>
          </a:p>
        </p:txBody>
      </p:sp>
      <p:sp>
        <p:nvSpPr>
          <p:cNvPr id="939" name="Google Shape;939;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WHAT THE PROJECT IS ABOUT?</a:t>
            </a:r>
          </a:p>
        </p:txBody>
      </p:sp>
      <p:sp>
        <p:nvSpPr>
          <p:cNvPr id="941" name="Google Shape;941;p41"/>
          <p:cNvSpPr txBox="1">
            <a:spLocks noGrp="1"/>
          </p:cNvSpPr>
          <p:nvPr>
            <p:ph type="subTitle" idx="2"/>
          </p:nvPr>
        </p:nvSpPr>
        <p:spPr>
          <a:xfrm>
            <a:off x="1030623" y="1138503"/>
            <a:ext cx="6930589" cy="1355997"/>
          </a:xfrm>
          <a:prstGeom prst="rect">
            <a:avLst/>
          </a:prstGeom>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en-US" sz="1500" dirty="0"/>
              <a:t>This project is a </a:t>
            </a:r>
            <a:r>
              <a:rPr lang="en-US" sz="1500" b="1" dirty="0"/>
              <a:t>RESTful Game API</a:t>
            </a:r>
            <a:r>
              <a:rPr lang="en-US" sz="1500" dirty="0"/>
              <a:t> built with Laravel that allows users to explore, rate, and favorite video games. It provides endpoints for managing games, publishers, and user interactions like ratings and favorites. The API supports full CRUD operations and authentication.</a:t>
            </a:r>
          </a:p>
        </p:txBody>
      </p:sp>
      <p:sp>
        <p:nvSpPr>
          <p:cNvPr id="26" name="Google Shape;1696;p68">
            <a:extLst>
              <a:ext uri="{FF2B5EF4-FFF2-40B4-BE49-F238E27FC236}">
                <a16:creationId xmlns:a16="http://schemas.microsoft.com/office/drawing/2014/main" id="{746325FD-575C-4386-B27B-B8483529488B}"/>
              </a:ext>
            </a:extLst>
          </p:cNvPr>
          <p:cNvSpPr/>
          <p:nvPr/>
        </p:nvSpPr>
        <p:spPr>
          <a:xfrm>
            <a:off x="3332877"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dirty="0">
              <a:solidFill>
                <a:srgbClr val="FF9AE0"/>
              </a:solidFill>
              <a:latin typeface="Unbounded"/>
              <a:ea typeface="Unbounded"/>
              <a:cs typeface="Unbounded"/>
              <a:sym typeface="Unbounded"/>
            </a:endParaRPr>
          </a:p>
        </p:txBody>
      </p:sp>
      <p:sp>
        <p:nvSpPr>
          <p:cNvPr id="27" name="Google Shape;1697;p68">
            <a:extLst>
              <a:ext uri="{FF2B5EF4-FFF2-40B4-BE49-F238E27FC236}">
                <a16:creationId xmlns:a16="http://schemas.microsoft.com/office/drawing/2014/main" id="{9B9A3E28-7A81-41FC-8533-4EAFFE50CAAA}"/>
              </a:ext>
            </a:extLst>
          </p:cNvPr>
          <p:cNvSpPr/>
          <p:nvPr/>
        </p:nvSpPr>
        <p:spPr>
          <a:xfrm>
            <a:off x="5339536"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a:solidFill>
                <a:srgbClr val="FF9AE0"/>
              </a:solidFill>
              <a:latin typeface="Unbounded"/>
              <a:ea typeface="Unbounded"/>
              <a:cs typeface="Unbounded"/>
              <a:sym typeface="Unbounded"/>
            </a:endParaRPr>
          </a:p>
        </p:txBody>
      </p:sp>
      <p:sp>
        <p:nvSpPr>
          <p:cNvPr id="28" name="Google Shape;1698;p68">
            <a:extLst>
              <a:ext uri="{FF2B5EF4-FFF2-40B4-BE49-F238E27FC236}">
                <a16:creationId xmlns:a16="http://schemas.microsoft.com/office/drawing/2014/main" id="{FEAA91F3-B7A5-4983-8C08-1ABA4BC1A1F9}"/>
              </a:ext>
            </a:extLst>
          </p:cNvPr>
          <p:cNvSpPr/>
          <p:nvPr/>
        </p:nvSpPr>
        <p:spPr>
          <a:xfrm>
            <a:off x="7346194" y="2691689"/>
            <a:ext cx="567000" cy="567000"/>
          </a:xfrm>
          <a:prstGeom prst="roundRect">
            <a:avLst>
              <a:gd name="adj" fmla="val 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900" b="1">
              <a:solidFill>
                <a:srgbClr val="FF9AE0"/>
              </a:solidFill>
              <a:latin typeface="Unbounded"/>
              <a:ea typeface="Unbounded"/>
              <a:cs typeface="Unbounded"/>
              <a:sym typeface="Unbounded"/>
            </a:endParaRPr>
          </a:p>
        </p:txBody>
      </p:sp>
      <p:cxnSp>
        <p:nvCxnSpPr>
          <p:cNvPr id="29" name="Google Shape;1699;p68">
            <a:extLst>
              <a:ext uri="{FF2B5EF4-FFF2-40B4-BE49-F238E27FC236}">
                <a16:creationId xmlns:a16="http://schemas.microsoft.com/office/drawing/2014/main" id="{D8B7FC70-C7A1-4DBF-AD6F-4B6D8264BFEC}"/>
              </a:ext>
            </a:extLst>
          </p:cNvPr>
          <p:cNvCxnSpPr>
            <a:cxnSpLocks/>
            <a:stCxn id="25" idx="3"/>
            <a:endCxn id="26" idx="1"/>
          </p:cNvCxnSpPr>
          <p:nvPr/>
        </p:nvCxnSpPr>
        <p:spPr>
          <a:xfrm>
            <a:off x="1893218" y="2975189"/>
            <a:ext cx="1439700" cy="0"/>
          </a:xfrm>
          <a:prstGeom prst="straightConnector1">
            <a:avLst/>
          </a:prstGeom>
          <a:noFill/>
          <a:ln w="9525" cap="flat" cmpd="sng">
            <a:solidFill>
              <a:schemeClr val="dk1"/>
            </a:solidFill>
            <a:prstDash val="solid"/>
            <a:round/>
            <a:headEnd type="none" w="med" len="med"/>
            <a:tailEnd type="diamond" w="med" len="med"/>
          </a:ln>
        </p:spPr>
      </p:cxnSp>
      <p:cxnSp>
        <p:nvCxnSpPr>
          <p:cNvPr id="30" name="Google Shape;1700;p68">
            <a:extLst>
              <a:ext uri="{FF2B5EF4-FFF2-40B4-BE49-F238E27FC236}">
                <a16:creationId xmlns:a16="http://schemas.microsoft.com/office/drawing/2014/main" id="{019BAAB5-8188-4E5F-ACDB-B90EDB4D77CF}"/>
              </a:ext>
            </a:extLst>
          </p:cNvPr>
          <p:cNvCxnSpPr>
            <a:cxnSpLocks/>
            <a:stCxn id="26" idx="3"/>
            <a:endCxn id="27" idx="1"/>
          </p:cNvCxnSpPr>
          <p:nvPr/>
        </p:nvCxnSpPr>
        <p:spPr>
          <a:xfrm>
            <a:off x="3899877" y="2975189"/>
            <a:ext cx="1439700" cy="0"/>
          </a:xfrm>
          <a:prstGeom prst="straightConnector1">
            <a:avLst/>
          </a:prstGeom>
          <a:noFill/>
          <a:ln w="9525" cap="flat" cmpd="sng">
            <a:solidFill>
              <a:schemeClr val="dk1"/>
            </a:solidFill>
            <a:prstDash val="solid"/>
            <a:round/>
            <a:headEnd type="none" w="med" len="med"/>
            <a:tailEnd type="diamond" w="med" len="med"/>
          </a:ln>
        </p:spPr>
      </p:cxnSp>
      <p:cxnSp>
        <p:nvCxnSpPr>
          <p:cNvPr id="31" name="Google Shape;1701;p68">
            <a:extLst>
              <a:ext uri="{FF2B5EF4-FFF2-40B4-BE49-F238E27FC236}">
                <a16:creationId xmlns:a16="http://schemas.microsoft.com/office/drawing/2014/main" id="{4EA24FA0-0889-41F8-B9D3-3AA563A59FB7}"/>
              </a:ext>
            </a:extLst>
          </p:cNvPr>
          <p:cNvCxnSpPr>
            <a:cxnSpLocks/>
            <a:stCxn id="27" idx="3"/>
            <a:endCxn id="28" idx="1"/>
          </p:cNvCxnSpPr>
          <p:nvPr/>
        </p:nvCxnSpPr>
        <p:spPr>
          <a:xfrm>
            <a:off x="5906536" y="2975189"/>
            <a:ext cx="1439700" cy="0"/>
          </a:xfrm>
          <a:prstGeom prst="straightConnector1">
            <a:avLst/>
          </a:prstGeom>
          <a:noFill/>
          <a:ln w="9525" cap="flat" cmpd="sng">
            <a:solidFill>
              <a:schemeClr val="dk1"/>
            </a:solidFill>
            <a:prstDash val="solid"/>
            <a:round/>
            <a:headEnd type="none" w="med" len="med"/>
            <a:tailEnd type="diamond" w="med" len="med"/>
          </a:ln>
        </p:spPr>
      </p:cxnSp>
      <p:sp>
        <p:nvSpPr>
          <p:cNvPr id="46" name="TextBox 45">
            <a:extLst>
              <a:ext uri="{FF2B5EF4-FFF2-40B4-BE49-F238E27FC236}">
                <a16:creationId xmlns:a16="http://schemas.microsoft.com/office/drawing/2014/main" id="{0A41C4EA-00FE-4359-A4A1-403EC3C38F1F}"/>
              </a:ext>
            </a:extLst>
          </p:cNvPr>
          <p:cNvSpPr txBox="1"/>
          <p:nvPr/>
        </p:nvSpPr>
        <p:spPr>
          <a:xfrm>
            <a:off x="720000" y="3639714"/>
            <a:ext cx="1779435" cy="523220"/>
          </a:xfrm>
          <a:prstGeom prst="rect">
            <a:avLst/>
          </a:prstGeom>
          <a:noFill/>
        </p:spPr>
        <p:txBody>
          <a:bodyPr wrap="square">
            <a:spAutoFit/>
          </a:bodyPr>
          <a:lstStyle/>
          <a:p>
            <a:pPr algn="ctr"/>
            <a:r>
              <a:rPr lang="en-US" dirty="0"/>
              <a:t>User Authentication (Token-based)</a:t>
            </a:r>
          </a:p>
        </p:txBody>
      </p:sp>
      <p:sp>
        <p:nvSpPr>
          <p:cNvPr id="48" name="TextBox 47">
            <a:extLst>
              <a:ext uri="{FF2B5EF4-FFF2-40B4-BE49-F238E27FC236}">
                <a16:creationId xmlns:a16="http://schemas.microsoft.com/office/drawing/2014/main" id="{96A087DB-7DE7-4E27-93D0-5C7A87A06D55}"/>
              </a:ext>
            </a:extLst>
          </p:cNvPr>
          <p:cNvSpPr txBox="1"/>
          <p:nvPr/>
        </p:nvSpPr>
        <p:spPr>
          <a:xfrm>
            <a:off x="2637233" y="3639714"/>
            <a:ext cx="1858685" cy="523220"/>
          </a:xfrm>
          <a:prstGeom prst="rect">
            <a:avLst/>
          </a:prstGeom>
          <a:noFill/>
        </p:spPr>
        <p:txBody>
          <a:bodyPr wrap="square">
            <a:spAutoFit/>
          </a:bodyPr>
          <a:lstStyle/>
          <a:p>
            <a:pPr algn="ctr"/>
            <a:r>
              <a:rPr lang="en-US" dirty="0"/>
              <a:t>Game and Publisher CRUD operations</a:t>
            </a:r>
          </a:p>
        </p:txBody>
      </p:sp>
      <p:sp>
        <p:nvSpPr>
          <p:cNvPr id="50" name="TextBox 49">
            <a:extLst>
              <a:ext uri="{FF2B5EF4-FFF2-40B4-BE49-F238E27FC236}">
                <a16:creationId xmlns:a16="http://schemas.microsoft.com/office/drawing/2014/main" id="{F35F8459-81A2-4095-9459-C1A6EEBF7CA7}"/>
              </a:ext>
            </a:extLst>
          </p:cNvPr>
          <p:cNvSpPr txBox="1"/>
          <p:nvPr/>
        </p:nvSpPr>
        <p:spPr>
          <a:xfrm>
            <a:off x="4903186" y="3635334"/>
            <a:ext cx="1439700" cy="523220"/>
          </a:xfrm>
          <a:prstGeom prst="rect">
            <a:avLst/>
          </a:prstGeom>
          <a:noFill/>
        </p:spPr>
        <p:txBody>
          <a:bodyPr wrap="square">
            <a:spAutoFit/>
          </a:bodyPr>
          <a:lstStyle/>
          <a:p>
            <a:pPr algn="ctr"/>
            <a:r>
              <a:rPr lang="en-US" dirty="0"/>
              <a:t>Favorite system (Many-to-Many)</a:t>
            </a:r>
          </a:p>
        </p:txBody>
      </p:sp>
      <p:sp>
        <p:nvSpPr>
          <p:cNvPr id="52" name="TextBox 51">
            <a:extLst>
              <a:ext uri="{FF2B5EF4-FFF2-40B4-BE49-F238E27FC236}">
                <a16:creationId xmlns:a16="http://schemas.microsoft.com/office/drawing/2014/main" id="{31E9516D-749E-4B9D-8F82-C4B682F29E40}"/>
              </a:ext>
            </a:extLst>
          </p:cNvPr>
          <p:cNvSpPr txBox="1"/>
          <p:nvPr/>
        </p:nvSpPr>
        <p:spPr>
          <a:xfrm>
            <a:off x="6987896" y="3635334"/>
            <a:ext cx="1277245" cy="523220"/>
          </a:xfrm>
          <a:prstGeom prst="rect">
            <a:avLst/>
          </a:prstGeom>
          <a:noFill/>
        </p:spPr>
        <p:txBody>
          <a:bodyPr wrap="square">
            <a:spAutoFit/>
          </a:bodyPr>
          <a:lstStyle/>
          <a:p>
            <a:pPr algn="ctr"/>
            <a:r>
              <a:rPr lang="en-US" dirty="0"/>
              <a:t>Game Rating</a:t>
            </a:r>
          </a:p>
          <a:p>
            <a:pPr algn="ctr"/>
            <a:r>
              <a:rPr lang="en-US" dirty="0"/>
              <a:t>(One-to-One)</a:t>
            </a:r>
          </a:p>
        </p:txBody>
      </p:sp>
      <p:grpSp>
        <p:nvGrpSpPr>
          <p:cNvPr id="57" name="Google Shape;10795;p87">
            <a:extLst>
              <a:ext uri="{FF2B5EF4-FFF2-40B4-BE49-F238E27FC236}">
                <a16:creationId xmlns:a16="http://schemas.microsoft.com/office/drawing/2014/main" id="{6E87B31C-1DF7-4F21-A160-EE767118BE90}"/>
              </a:ext>
            </a:extLst>
          </p:cNvPr>
          <p:cNvGrpSpPr/>
          <p:nvPr/>
        </p:nvGrpSpPr>
        <p:grpSpPr>
          <a:xfrm>
            <a:off x="1427192" y="2799107"/>
            <a:ext cx="365052" cy="352162"/>
            <a:chOff x="-32243514" y="2299850"/>
            <a:chExt cx="300900" cy="290275"/>
          </a:xfrm>
          <a:solidFill>
            <a:schemeClr val="tx1"/>
          </a:solidFill>
        </p:grpSpPr>
        <p:sp>
          <p:nvSpPr>
            <p:cNvPr id="58" name="Google Shape;10796;p87">
              <a:extLst>
                <a:ext uri="{FF2B5EF4-FFF2-40B4-BE49-F238E27FC236}">
                  <a16:creationId xmlns:a16="http://schemas.microsoft.com/office/drawing/2014/main" id="{1185CBEC-D308-4418-A346-DEFCBD217CA9}"/>
                </a:ext>
              </a:extLst>
            </p:cNvPr>
            <p:cNvSpPr/>
            <p:nvPr/>
          </p:nvSpPr>
          <p:spPr>
            <a:xfrm>
              <a:off x="-32243514" y="2299850"/>
              <a:ext cx="300900" cy="290275"/>
            </a:xfrm>
            <a:custGeom>
              <a:avLst/>
              <a:gdLst/>
              <a:ahLst/>
              <a:cxnLst/>
              <a:rect l="l" t="t" r="r" b="b"/>
              <a:pathLst>
                <a:path w="12036" h="11611" extrusionOk="0">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0797;p87">
              <a:extLst>
                <a:ext uri="{FF2B5EF4-FFF2-40B4-BE49-F238E27FC236}">
                  <a16:creationId xmlns:a16="http://schemas.microsoft.com/office/drawing/2014/main" id="{6B6E5F25-2D01-48BC-BE12-FC0A967B1AAE}"/>
                </a:ext>
              </a:extLst>
            </p:cNvPr>
            <p:cNvSpPr/>
            <p:nvPr/>
          </p:nvSpPr>
          <p:spPr>
            <a:xfrm>
              <a:off x="-32048175" y="2342775"/>
              <a:ext cx="55950" cy="51025"/>
            </a:xfrm>
            <a:custGeom>
              <a:avLst/>
              <a:gdLst/>
              <a:ahLst/>
              <a:cxnLst/>
              <a:rect l="l" t="t" r="r" b="b"/>
              <a:pathLst>
                <a:path w="2238" h="2041" extrusionOk="0">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0012;p84">
            <a:extLst>
              <a:ext uri="{FF2B5EF4-FFF2-40B4-BE49-F238E27FC236}">
                <a16:creationId xmlns:a16="http://schemas.microsoft.com/office/drawing/2014/main" id="{2D1BBC03-BA39-49FC-9074-867CFA93B0A1}"/>
              </a:ext>
            </a:extLst>
          </p:cNvPr>
          <p:cNvSpPr/>
          <p:nvPr/>
        </p:nvSpPr>
        <p:spPr>
          <a:xfrm>
            <a:off x="3446973" y="2804479"/>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64" name="Google Shape;9982;p84">
            <a:extLst>
              <a:ext uri="{FF2B5EF4-FFF2-40B4-BE49-F238E27FC236}">
                <a16:creationId xmlns:a16="http://schemas.microsoft.com/office/drawing/2014/main" id="{9AAD4FF3-F2F6-4E02-AA38-2CC3E5D875C2}"/>
              </a:ext>
            </a:extLst>
          </p:cNvPr>
          <p:cNvSpPr/>
          <p:nvPr/>
        </p:nvSpPr>
        <p:spPr>
          <a:xfrm>
            <a:off x="5458276" y="2814600"/>
            <a:ext cx="345977" cy="321175"/>
          </a:xfrm>
          <a:custGeom>
            <a:avLst/>
            <a:gdLst/>
            <a:ahLst/>
            <a:cxnLst/>
            <a:rect l="l" t="t" r="r" b="b"/>
            <a:pathLst>
              <a:path w="19655" h="18246" extrusionOk="0">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65" name="Google Shape;10462;p86">
            <a:extLst>
              <a:ext uri="{FF2B5EF4-FFF2-40B4-BE49-F238E27FC236}">
                <a16:creationId xmlns:a16="http://schemas.microsoft.com/office/drawing/2014/main" id="{B5630B3C-A357-412F-AD77-5B51E5474016}"/>
              </a:ext>
            </a:extLst>
          </p:cNvPr>
          <p:cNvGrpSpPr/>
          <p:nvPr/>
        </p:nvGrpSpPr>
        <p:grpSpPr>
          <a:xfrm>
            <a:off x="7446580" y="2795233"/>
            <a:ext cx="366269" cy="359907"/>
            <a:chOff x="-60988625" y="2310475"/>
            <a:chExt cx="316650" cy="311150"/>
          </a:xfrm>
          <a:solidFill>
            <a:schemeClr val="tx1"/>
          </a:solidFill>
        </p:grpSpPr>
        <p:sp>
          <p:nvSpPr>
            <p:cNvPr id="66" name="Google Shape;10463;p86">
              <a:extLst>
                <a:ext uri="{FF2B5EF4-FFF2-40B4-BE49-F238E27FC236}">
                  <a16:creationId xmlns:a16="http://schemas.microsoft.com/office/drawing/2014/main" id="{58027779-9209-41DE-9E9B-BCC4BBEF0DDB}"/>
                </a:ext>
              </a:extLst>
            </p:cNvPr>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0464;p86">
              <a:extLst>
                <a:ext uri="{FF2B5EF4-FFF2-40B4-BE49-F238E27FC236}">
                  <a16:creationId xmlns:a16="http://schemas.microsoft.com/office/drawing/2014/main" id="{8013052E-359E-47EE-AC9B-6D2F333BA99E}"/>
                </a:ext>
              </a:extLst>
            </p:cNvPr>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0465;p86">
              <a:extLst>
                <a:ext uri="{FF2B5EF4-FFF2-40B4-BE49-F238E27FC236}">
                  <a16:creationId xmlns:a16="http://schemas.microsoft.com/office/drawing/2014/main" id="{339FFE02-9AC5-496B-87C9-E14B2F0A4D3C}"/>
                </a:ext>
              </a:extLst>
            </p:cNvPr>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0466;p86">
              <a:extLst>
                <a:ext uri="{FF2B5EF4-FFF2-40B4-BE49-F238E27FC236}">
                  <a16:creationId xmlns:a16="http://schemas.microsoft.com/office/drawing/2014/main" id="{AFB45D4F-9975-4387-9B77-07457E00E0CE}"/>
                </a:ext>
              </a:extLst>
            </p:cNvPr>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0467;p86">
              <a:extLst>
                <a:ext uri="{FF2B5EF4-FFF2-40B4-BE49-F238E27FC236}">
                  <a16:creationId xmlns:a16="http://schemas.microsoft.com/office/drawing/2014/main" id="{59BC0463-7A07-4CA7-8DF8-277936CFD150}"/>
                </a:ext>
              </a:extLst>
            </p:cNvPr>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0468;p86">
              <a:extLst>
                <a:ext uri="{FF2B5EF4-FFF2-40B4-BE49-F238E27FC236}">
                  <a16:creationId xmlns:a16="http://schemas.microsoft.com/office/drawing/2014/main" id="{F4BE73ED-DF67-417F-9D54-C96B28739417}"/>
                </a:ext>
              </a:extLst>
            </p:cNvPr>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8541;p80">
            <a:extLst>
              <a:ext uri="{FF2B5EF4-FFF2-40B4-BE49-F238E27FC236}">
                <a16:creationId xmlns:a16="http://schemas.microsoft.com/office/drawing/2014/main" id="{E150EF4B-325A-49F3-9484-0CA905CDBE7A}"/>
              </a:ext>
            </a:extLst>
          </p:cNvPr>
          <p:cNvGrpSpPr/>
          <p:nvPr/>
        </p:nvGrpSpPr>
        <p:grpSpPr>
          <a:xfrm>
            <a:off x="-3022419" y="6310543"/>
            <a:ext cx="7798716" cy="913313"/>
            <a:chOff x="1606190" y="2506075"/>
            <a:chExt cx="5747346" cy="673075"/>
          </a:xfrm>
        </p:grpSpPr>
        <p:sp>
          <p:nvSpPr>
            <p:cNvPr id="34" name="Google Shape;8543;p80">
              <a:extLst>
                <a:ext uri="{FF2B5EF4-FFF2-40B4-BE49-F238E27FC236}">
                  <a16:creationId xmlns:a16="http://schemas.microsoft.com/office/drawing/2014/main" id="{3A97686B-BCF3-463F-8E62-8C9E9C4E1B8D}"/>
                </a:ext>
              </a:extLst>
            </p:cNvPr>
            <p:cNvSpPr/>
            <p:nvPr/>
          </p:nvSpPr>
          <p:spPr>
            <a:xfrm>
              <a:off x="1606190"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445D73"/>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t>User Authentication </a:t>
              </a:r>
            </a:p>
            <a:p>
              <a:pPr algn="ctr"/>
              <a:r>
                <a:rPr lang="en-US" dirty="0"/>
                <a:t>(Token-based)</a:t>
              </a:r>
            </a:p>
          </p:txBody>
        </p:sp>
        <p:sp>
          <p:nvSpPr>
            <p:cNvPr id="35" name="Google Shape;8544;p80">
              <a:extLst>
                <a:ext uri="{FF2B5EF4-FFF2-40B4-BE49-F238E27FC236}">
                  <a16:creationId xmlns:a16="http://schemas.microsoft.com/office/drawing/2014/main" id="{94E1EC4E-0CD8-4A21-BD20-D8F83F317F32}"/>
                </a:ext>
              </a:extLst>
            </p:cNvPr>
            <p:cNvSpPr/>
            <p:nvPr/>
          </p:nvSpPr>
          <p:spPr>
            <a:xfrm>
              <a:off x="297348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p>
              <a:pPr algn="ctr"/>
              <a:r>
                <a:rPr lang="en-US" dirty="0"/>
                <a:t>Game and Publisher CRUD operations</a:t>
              </a:r>
            </a:p>
          </p:txBody>
        </p:sp>
        <p:sp>
          <p:nvSpPr>
            <p:cNvPr id="36" name="Google Shape;8545;p80">
              <a:extLst>
                <a:ext uri="{FF2B5EF4-FFF2-40B4-BE49-F238E27FC236}">
                  <a16:creationId xmlns:a16="http://schemas.microsoft.com/office/drawing/2014/main" id="{1C3BAE79-D0AF-4F06-B72E-9736BFB3DF43}"/>
                </a:ext>
              </a:extLst>
            </p:cNvPr>
            <p:cNvSpPr/>
            <p:nvPr/>
          </p:nvSpPr>
          <p:spPr>
            <a:xfrm>
              <a:off x="5709611" y="2506075"/>
              <a:ext cx="1643925" cy="673075"/>
            </a:xfrm>
            <a:custGeom>
              <a:avLst/>
              <a:gdLst/>
              <a:ahLst/>
              <a:cxnLst/>
              <a:rect l="l" t="t" r="r" b="b"/>
              <a:pathLst>
                <a:path w="65757" h="26923" extrusionOk="0">
                  <a:moveTo>
                    <a:pt x="0" y="0"/>
                  </a:moveTo>
                  <a:lnTo>
                    <a:pt x="10782" y="13477"/>
                  </a:lnTo>
                  <a:lnTo>
                    <a:pt x="0" y="26923"/>
                  </a:lnTo>
                  <a:lnTo>
                    <a:pt x="54975" y="26923"/>
                  </a:lnTo>
                  <a:lnTo>
                    <a:pt x="65757" y="13477"/>
                  </a:lnTo>
                  <a:lnTo>
                    <a:pt x="54975" y="0"/>
                  </a:lnTo>
                  <a:close/>
                </a:path>
              </a:pathLst>
            </a:custGeom>
            <a:noFill/>
            <a:ln w="9525" cap="flat" cmpd="sng">
              <a:solidFill>
                <a:srgbClr val="869FB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546;p80">
              <a:extLst>
                <a:ext uri="{FF2B5EF4-FFF2-40B4-BE49-F238E27FC236}">
                  <a16:creationId xmlns:a16="http://schemas.microsoft.com/office/drawing/2014/main" id="{96EBE238-7A22-460F-8C84-AF5574AEC535}"/>
                </a:ext>
              </a:extLst>
            </p:cNvPr>
            <p:cNvSpPr/>
            <p:nvPr/>
          </p:nvSpPr>
          <p:spPr>
            <a:xfrm>
              <a:off x="4342321" y="2506075"/>
              <a:ext cx="1643150" cy="673075"/>
            </a:xfrm>
            <a:custGeom>
              <a:avLst/>
              <a:gdLst/>
              <a:ahLst/>
              <a:cxnLst/>
              <a:rect l="l" t="t" r="r" b="b"/>
              <a:pathLst>
                <a:path w="65726" h="26923" extrusionOk="0">
                  <a:moveTo>
                    <a:pt x="1" y="0"/>
                  </a:moveTo>
                  <a:lnTo>
                    <a:pt x="10751" y="13477"/>
                  </a:lnTo>
                  <a:lnTo>
                    <a:pt x="1" y="26923"/>
                  </a:lnTo>
                  <a:lnTo>
                    <a:pt x="54944" y="26923"/>
                  </a:lnTo>
                  <a:lnTo>
                    <a:pt x="65726" y="13477"/>
                  </a:lnTo>
                  <a:lnTo>
                    <a:pt x="54944"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b="0" dirty="0">
                <a:latin typeface="Poppins Black"/>
                <a:ea typeface="Poppins Black"/>
                <a:cs typeface="Poppins Black"/>
                <a:sym typeface="Poppins Black"/>
              </a:rPr>
              <a:t>WHAT PROBLEM DOES IT SOLVE?</a:t>
            </a:r>
          </a:p>
        </p:txBody>
      </p:sp>
      <p:sp>
        <p:nvSpPr>
          <p:cNvPr id="41" name="TextBox 40">
            <a:extLst>
              <a:ext uri="{FF2B5EF4-FFF2-40B4-BE49-F238E27FC236}">
                <a16:creationId xmlns:a16="http://schemas.microsoft.com/office/drawing/2014/main" id="{758B30D8-9A2C-43D5-B260-11C4C4FA5415}"/>
              </a:ext>
            </a:extLst>
          </p:cNvPr>
          <p:cNvSpPr txBox="1"/>
          <p:nvPr/>
        </p:nvSpPr>
        <p:spPr>
          <a:xfrm>
            <a:off x="1306486" y="1449248"/>
            <a:ext cx="6531027" cy="2829621"/>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500" dirty="0">
                <a:latin typeface="Poppins" panose="00000500000000000000" pitchFamily="2" charset="0"/>
                <a:cs typeface="Poppins" panose="00000500000000000000" pitchFamily="2" charset="0"/>
              </a:rPr>
              <a:t>This Game API makes it easy to organize and interact with game-related data.</a:t>
            </a:r>
          </a:p>
          <a:p>
            <a:pPr marL="285750" indent="-285750">
              <a:lnSpc>
                <a:spcPct val="150000"/>
              </a:lnSpc>
              <a:buFont typeface="Wingdings" panose="05000000000000000000" pitchFamily="2" charset="2"/>
              <a:buChar char="q"/>
            </a:pPr>
            <a:endParaRPr lang="en-US" sz="1500" dirty="0">
              <a:latin typeface="Poppins" panose="00000500000000000000" pitchFamily="2" charset="0"/>
              <a:cs typeface="Poppins" panose="00000500000000000000" pitchFamily="2" charset="0"/>
            </a:endParaRPr>
          </a:p>
          <a:p>
            <a:pPr marL="285750" indent="-285750">
              <a:lnSpc>
                <a:spcPct val="150000"/>
              </a:lnSpc>
              <a:buFont typeface="Wingdings" panose="05000000000000000000" pitchFamily="2" charset="2"/>
              <a:buChar char="q"/>
            </a:pPr>
            <a:r>
              <a:rPr lang="en-US" sz="1500" dirty="0">
                <a:latin typeface="Poppins" panose="00000500000000000000" pitchFamily="2" charset="0"/>
                <a:cs typeface="Poppins" panose="00000500000000000000" pitchFamily="2" charset="0"/>
              </a:rPr>
              <a:t>Users can explore game details, submit ratings, and mark favorites.</a:t>
            </a:r>
          </a:p>
          <a:p>
            <a:pPr marL="285750" indent="-285750">
              <a:lnSpc>
                <a:spcPct val="150000"/>
              </a:lnSpc>
              <a:buFont typeface="Wingdings" panose="05000000000000000000" pitchFamily="2" charset="2"/>
              <a:buChar char="q"/>
            </a:pPr>
            <a:endParaRPr lang="en-US" sz="1500" dirty="0">
              <a:latin typeface="Poppins" panose="00000500000000000000" pitchFamily="2" charset="0"/>
              <a:cs typeface="Poppins" panose="00000500000000000000" pitchFamily="2" charset="0"/>
            </a:endParaRPr>
          </a:p>
          <a:p>
            <a:pPr marL="285750" indent="-285750">
              <a:lnSpc>
                <a:spcPct val="150000"/>
              </a:lnSpc>
              <a:buFont typeface="Wingdings" panose="05000000000000000000" pitchFamily="2" charset="2"/>
              <a:buChar char="q"/>
            </a:pPr>
            <a:r>
              <a:rPr lang="en-US" sz="1500" dirty="0">
                <a:latin typeface="Poppins" panose="00000500000000000000" pitchFamily="2" charset="0"/>
                <a:cs typeface="Poppins" panose="00000500000000000000" pitchFamily="2" charset="0"/>
              </a:rPr>
              <a:t>It provides a structured way to connect game content with user preferences and feedback.</a:t>
            </a:r>
          </a:p>
        </p:txBody>
      </p:sp>
    </p:spTree>
    <p:extLst>
      <p:ext uri="{BB962C8B-B14F-4D97-AF65-F5344CB8AC3E}">
        <p14:creationId xmlns:p14="http://schemas.microsoft.com/office/powerpoint/2010/main" val="1494148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499" name="Google Shape;1499;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DIFFICULTIES AND CHALLENGES</a:t>
            </a:r>
          </a:p>
        </p:txBody>
      </p:sp>
      <p:sp>
        <p:nvSpPr>
          <p:cNvPr id="3" name="Rectangle 2">
            <a:extLst>
              <a:ext uri="{FF2B5EF4-FFF2-40B4-BE49-F238E27FC236}">
                <a16:creationId xmlns:a16="http://schemas.microsoft.com/office/drawing/2014/main" id="{DB998F49-8B23-45BE-971E-2C53D52F4B36}"/>
              </a:ext>
            </a:extLst>
          </p:cNvPr>
          <p:cNvSpPr>
            <a:spLocks noChangeArrowheads="1"/>
          </p:cNvSpPr>
          <p:nvPr/>
        </p:nvSpPr>
        <p:spPr bwMode="auto">
          <a:xfrm>
            <a:off x="639400" y="1402199"/>
            <a:ext cx="7865200"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Designing clean relationships between tables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Handling token-based authentication</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Structuring clear API endpoints while keeping response formats consistent.</a:t>
            </a:r>
            <a:endParaRPr lang="en-US" altLang="en-US" sz="1500" dirty="0">
              <a:solidFill>
                <a:schemeClr val="tx1"/>
              </a:solidFill>
              <a:latin typeface="Poppins" panose="00000500000000000000" pitchFamily="2" charset="0"/>
              <a:cs typeface="Poppins" panose="00000500000000000000" pitchFamily="2" charset="0"/>
            </a:endParaRP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Handling user authentication and relation mapping for ratings and favorites.</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q"/>
              <a:tabLst/>
            </a:pPr>
            <a:r>
              <a:rPr kumimoji="0" lang="en-US" altLang="en-US" sz="15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Ensuring accurate average rating updates across user submissions.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600" b="0" dirty="0">
                <a:latin typeface="Poppins Black"/>
                <a:ea typeface="Poppins Black"/>
                <a:cs typeface="Poppins Black"/>
                <a:sym typeface="Poppins Black"/>
              </a:rPr>
              <a:t>FUTURE PLAN</a:t>
            </a:r>
          </a:p>
        </p:txBody>
      </p:sp>
      <p:sp>
        <p:nvSpPr>
          <p:cNvPr id="1544" name="Google Shape;1544;p66"/>
          <p:cNvSpPr txBox="1"/>
          <p:nvPr/>
        </p:nvSpPr>
        <p:spPr>
          <a:xfrm>
            <a:off x="2951356" y="1368850"/>
            <a:ext cx="4148254" cy="4476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1800" dirty="0">
                <a:solidFill>
                  <a:schemeClr val="dk1"/>
                </a:solidFill>
                <a:latin typeface="Barlow" panose="00000500000000000000" pitchFamily="2" charset="0"/>
                <a:ea typeface="Barlow"/>
                <a:cs typeface="Barlow"/>
                <a:sym typeface="Barlow"/>
              </a:rPr>
              <a:t>Add frontend (Vue.js or React)</a:t>
            </a:r>
          </a:p>
        </p:txBody>
      </p:sp>
      <p:sp>
        <p:nvSpPr>
          <p:cNvPr id="1546" name="Google Shape;1546;p66"/>
          <p:cNvSpPr txBox="1"/>
          <p:nvPr/>
        </p:nvSpPr>
        <p:spPr>
          <a:xfrm>
            <a:off x="2951356" y="2178650"/>
            <a:ext cx="3874253"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solidFill>
                  <a:schemeClr val="dk1"/>
                </a:solidFill>
                <a:latin typeface="Barlow"/>
                <a:ea typeface="Barlow"/>
                <a:cs typeface="Barlow"/>
                <a:sym typeface="Barlow"/>
              </a:rPr>
              <a:t>Add user profiles with avatars (1-to-1)</a:t>
            </a:r>
          </a:p>
        </p:txBody>
      </p:sp>
      <p:sp>
        <p:nvSpPr>
          <p:cNvPr id="1548" name="Google Shape;1548;p66"/>
          <p:cNvSpPr txBox="1"/>
          <p:nvPr/>
        </p:nvSpPr>
        <p:spPr>
          <a:xfrm>
            <a:off x="2951356" y="2964850"/>
            <a:ext cx="4703698" cy="447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US" sz="1800" dirty="0">
                <a:solidFill>
                  <a:schemeClr val="dk1"/>
                </a:solidFill>
                <a:latin typeface="Barlow"/>
                <a:ea typeface="Barlow"/>
                <a:cs typeface="Barlow"/>
                <a:sym typeface="Barlow"/>
              </a:rPr>
              <a:t>Add more functions and improve the system</a:t>
            </a:r>
            <a:endParaRPr sz="1800" dirty="0">
              <a:solidFill>
                <a:schemeClr val="dk1"/>
              </a:solidFill>
              <a:latin typeface="Barlow"/>
              <a:ea typeface="Barlow"/>
              <a:cs typeface="Barlow"/>
              <a:sym typeface="Barlow"/>
            </a:endParaRPr>
          </a:p>
        </p:txBody>
      </p:sp>
      <p:sp>
        <p:nvSpPr>
          <p:cNvPr id="1549" name="Google Shape;1549;p66"/>
          <p:cNvSpPr/>
          <p:nvPr/>
        </p:nvSpPr>
        <p:spPr>
          <a:xfrm>
            <a:off x="1492304" y="1307950"/>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6"/>
          <p:cNvSpPr/>
          <p:nvPr/>
        </p:nvSpPr>
        <p:spPr>
          <a:xfrm>
            <a:off x="1492304" y="2105938"/>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551;p66"/>
          <p:cNvSpPr/>
          <p:nvPr/>
        </p:nvSpPr>
        <p:spPr>
          <a:xfrm>
            <a:off x="1492304" y="2903950"/>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6"/>
          <p:cNvSpPr/>
          <p:nvPr/>
        </p:nvSpPr>
        <p:spPr>
          <a:xfrm>
            <a:off x="1606042" y="3019000"/>
            <a:ext cx="339525" cy="339300"/>
          </a:xfrm>
          <a:custGeom>
            <a:avLst/>
            <a:gdLst/>
            <a:ahLst/>
            <a:cxnLst/>
            <a:rect l="l" t="t" r="r" b="b"/>
            <a:pathLst>
              <a:path w="13581" h="13572" extrusionOk="0">
                <a:moveTo>
                  <a:pt x="12794" y="542"/>
                </a:moveTo>
                <a:cubicBezTo>
                  <a:pt x="12930" y="542"/>
                  <a:pt x="13056" y="651"/>
                  <a:pt x="13056" y="804"/>
                </a:cubicBezTo>
                <a:lnTo>
                  <a:pt x="13056" y="1066"/>
                </a:lnTo>
                <a:lnTo>
                  <a:pt x="10925" y="1066"/>
                </a:lnTo>
                <a:cubicBezTo>
                  <a:pt x="10789" y="1066"/>
                  <a:pt x="10676" y="1192"/>
                  <a:pt x="10663" y="1329"/>
                </a:cubicBezTo>
                <a:cubicBezTo>
                  <a:pt x="10663" y="1481"/>
                  <a:pt x="10553" y="1591"/>
                  <a:pt x="10401" y="1591"/>
                </a:cubicBezTo>
                <a:lnTo>
                  <a:pt x="8283" y="1591"/>
                </a:lnTo>
                <a:cubicBezTo>
                  <a:pt x="8133" y="1591"/>
                  <a:pt x="8021" y="1468"/>
                  <a:pt x="8021" y="1329"/>
                </a:cubicBezTo>
                <a:cubicBezTo>
                  <a:pt x="8021" y="1176"/>
                  <a:pt x="7898" y="1066"/>
                  <a:pt x="7758" y="1066"/>
                </a:cubicBezTo>
                <a:lnTo>
                  <a:pt x="5644" y="1066"/>
                </a:lnTo>
                <a:lnTo>
                  <a:pt x="5644" y="804"/>
                </a:lnTo>
                <a:cubicBezTo>
                  <a:pt x="5644" y="651"/>
                  <a:pt x="5753" y="542"/>
                  <a:pt x="5906" y="542"/>
                </a:cubicBezTo>
                <a:close/>
                <a:moveTo>
                  <a:pt x="6806" y="4399"/>
                </a:moveTo>
                <a:cubicBezTo>
                  <a:pt x="7702" y="4399"/>
                  <a:pt x="8492" y="4897"/>
                  <a:pt x="8907" y="5644"/>
                </a:cubicBezTo>
                <a:lnTo>
                  <a:pt x="8256" y="6281"/>
                </a:lnTo>
                <a:lnTo>
                  <a:pt x="7343" y="5368"/>
                </a:lnTo>
                <a:cubicBezTo>
                  <a:pt x="7295" y="5320"/>
                  <a:pt x="7230" y="5296"/>
                  <a:pt x="7162" y="5296"/>
                </a:cubicBezTo>
                <a:cubicBezTo>
                  <a:pt x="7095" y="5296"/>
                  <a:pt x="7026" y="5320"/>
                  <a:pt x="6972" y="5368"/>
                </a:cubicBezTo>
                <a:lnTo>
                  <a:pt x="5338" y="7002"/>
                </a:lnTo>
                <a:cubicBezTo>
                  <a:pt x="5242" y="7111"/>
                  <a:pt x="5242" y="7277"/>
                  <a:pt x="5338" y="7373"/>
                </a:cubicBezTo>
                <a:cubicBezTo>
                  <a:pt x="5393" y="7428"/>
                  <a:pt x="5462" y="7456"/>
                  <a:pt x="5529" y="7456"/>
                </a:cubicBezTo>
                <a:cubicBezTo>
                  <a:pt x="5596" y="7456"/>
                  <a:pt x="5662" y="7428"/>
                  <a:pt x="5710" y="7373"/>
                </a:cubicBezTo>
                <a:lnTo>
                  <a:pt x="7164" y="5936"/>
                </a:lnTo>
                <a:lnTo>
                  <a:pt x="8077" y="6849"/>
                </a:lnTo>
                <a:cubicBezTo>
                  <a:pt x="8125" y="6897"/>
                  <a:pt x="8191" y="6921"/>
                  <a:pt x="8258" y="6921"/>
                </a:cubicBezTo>
                <a:cubicBezTo>
                  <a:pt x="8325" y="6921"/>
                  <a:pt x="8394" y="6897"/>
                  <a:pt x="8449" y="6849"/>
                </a:cubicBezTo>
                <a:lnTo>
                  <a:pt x="9113" y="6185"/>
                </a:lnTo>
                <a:lnTo>
                  <a:pt x="9113" y="6185"/>
                </a:lnTo>
                <a:cubicBezTo>
                  <a:pt x="9526" y="7643"/>
                  <a:pt x="8363" y="9173"/>
                  <a:pt x="6825" y="9173"/>
                </a:cubicBezTo>
                <a:cubicBezTo>
                  <a:pt x="6819" y="9173"/>
                  <a:pt x="6812" y="9173"/>
                  <a:pt x="6806" y="9173"/>
                </a:cubicBezTo>
                <a:cubicBezTo>
                  <a:pt x="3652" y="9047"/>
                  <a:pt x="3652" y="4525"/>
                  <a:pt x="6806" y="4399"/>
                </a:cubicBezTo>
                <a:close/>
                <a:moveTo>
                  <a:pt x="3801" y="9379"/>
                </a:moveTo>
                <a:cubicBezTo>
                  <a:pt x="3927" y="9531"/>
                  <a:pt x="4067" y="9671"/>
                  <a:pt x="4216" y="9793"/>
                </a:cubicBezTo>
                <a:lnTo>
                  <a:pt x="3844" y="10182"/>
                </a:lnTo>
                <a:lnTo>
                  <a:pt x="3416" y="9740"/>
                </a:lnTo>
                <a:lnTo>
                  <a:pt x="3801" y="9379"/>
                </a:lnTo>
                <a:close/>
                <a:moveTo>
                  <a:pt x="6806" y="3334"/>
                </a:moveTo>
                <a:cubicBezTo>
                  <a:pt x="7994" y="3334"/>
                  <a:pt x="9060" y="3944"/>
                  <a:pt x="9667" y="4871"/>
                </a:cubicBezTo>
                <a:lnTo>
                  <a:pt x="9295" y="5259"/>
                </a:lnTo>
                <a:cubicBezTo>
                  <a:pt x="8704" y="4311"/>
                  <a:pt x="7771" y="3884"/>
                  <a:pt x="6846" y="3884"/>
                </a:cubicBezTo>
                <a:cubicBezTo>
                  <a:pt x="5367" y="3884"/>
                  <a:pt x="3909" y="4976"/>
                  <a:pt x="3901" y="6779"/>
                </a:cubicBezTo>
                <a:cubicBezTo>
                  <a:pt x="3901" y="8396"/>
                  <a:pt x="5199" y="9697"/>
                  <a:pt x="6806" y="9697"/>
                </a:cubicBezTo>
                <a:cubicBezTo>
                  <a:pt x="6818" y="9697"/>
                  <a:pt x="6830" y="9697"/>
                  <a:pt x="6843" y="9697"/>
                </a:cubicBezTo>
                <a:cubicBezTo>
                  <a:pt x="8829" y="9697"/>
                  <a:pt x="10257" y="7598"/>
                  <a:pt x="9528" y="5757"/>
                </a:cubicBezTo>
                <a:lnTo>
                  <a:pt x="9943" y="5355"/>
                </a:lnTo>
                <a:lnTo>
                  <a:pt x="9943" y="5355"/>
                </a:lnTo>
                <a:cubicBezTo>
                  <a:pt x="10987" y="7549"/>
                  <a:pt x="9293" y="10222"/>
                  <a:pt x="6864" y="10222"/>
                </a:cubicBezTo>
                <a:cubicBezTo>
                  <a:pt x="6844" y="10222"/>
                  <a:pt x="6825" y="10222"/>
                  <a:pt x="6806" y="10222"/>
                </a:cubicBezTo>
                <a:cubicBezTo>
                  <a:pt x="2254" y="10056"/>
                  <a:pt x="2254" y="3516"/>
                  <a:pt x="6806" y="3334"/>
                </a:cubicBezTo>
                <a:close/>
                <a:moveTo>
                  <a:pt x="13056" y="1591"/>
                </a:moveTo>
                <a:lnTo>
                  <a:pt x="13056" y="11981"/>
                </a:lnTo>
                <a:lnTo>
                  <a:pt x="5644" y="11981"/>
                </a:lnTo>
                <a:lnTo>
                  <a:pt x="5644" y="10584"/>
                </a:lnTo>
                <a:cubicBezTo>
                  <a:pt x="6002" y="10693"/>
                  <a:pt x="6404" y="10763"/>
                  <a:pt x="6806" y="10763"/>
                </a:cubicBezTo>
                <a:cubicBezTo>
                  <a:pt x="6823" y="10763"/>
                  <a:pt x="6841" y="10763"/>
                  <a:pt x="6858" y="10763"/>
                </a:cubicBezTo>
                <a:cubicBezTo>
                  <a:pt x="9760" y="10763"/>
                  <a:pt x="11707" y="7511"/>
                  <a:pt x="10331" y="4954"/>
                </a:cubicBezTo>
                <a:lnTo>
                  <a:pt x="11563" y="3722"/>
                </a:lnTo>
                <a:lnTo>
                  <a:pt x="11563" y="3984"/>
                </a:lnTo>
                <a:cubicBezTo>
                  <a:pt x="11563" y="4110"/>
                  <a:pt x="11659" y="4233"/>
                  <a:pt x="11798" y="4246"/>
                </a:cubicBezTo>
                <a:cubicBezTo>
                  <a:pt x="11815" y="4249"/>
                  <a:pt x="11831" y="4251"/>
                  <a:pt x="11847" y="4251"/>
                </a:cubicBezTo>
                <a:cubicBezTo>
                  <a:pt x="11990" y="4251"/>
                  <a:pt x="12100" y="4134"/>
                  <a:pt x="12100" y="3984"/>
                </a:cubicBezTo>
                <a:lnTo>
                  <a:pt x="12100" y="3085"/>
                </a:lnTo>
                <a:cubicBezTo>
                  <a:pt x="12100" y="2935"/>
                  <a:pt x="11977" y="2809"/>
                  <a:pt x="11838" y="2809"/>
                </a:cubicBezTo>
                <a:lnTo>
                  <a:pt x="10925" y="2809"/>
                </a:lnTo>
                <a:cubicBezTo>
                  <a:pt x="10802" y="2809"/>
                  <a:pt x="10676" y="2905"/>
                  <a:pt x="10663" y="3045"/>
                </a:cubicBezTo>
                <a:cubicBezTo>
                  <a:pt x="10636" y="3197"/>
                  <a:pt x="10759" y="3350"/>
                  <a:pt x="10925" y="3350"/>
                </a:cubicBezTo>
                <a:lnTo>
                  <a:pt x="11187" y="3350"/>
                </a:lnTo>
                <a:lnTo>
                  <a:pt x="10042" y="4495"/>
                </a:lnTo>
                <a:cubicBezTo>
                  <a:pt x="9348" y="3460"/>
                  <a:pt x="8059" y="2812"/>
                  <a:pt x="6770" y="2812"/>
                </a:cubicBezTo>
                <a:cubicBezTo>
                  <a:pt x="6390" y="2812"/>
                  <a:pt x="6009" y="2869"/>
                  <a:pt x="5644" y="2988"/>
                </a:cubicBezTo>
                <a:lnTo>
                  <a:pt x="5644" y="1591"/>
                </a:lnTo>
                <a:lnTo>
                  <a:pt x="7536" y="1591"/>
                </a:lnTo>
                <a:cubicBezTo>
                  <a:pt x="7649" y="1909"/>
                  <a:pt x="7938" y="2132"/>
                  <a:pt x="8283" y="2132"/>
                </a:cubicBezTo>
                <a:lnTo>
                  <a:pt x="10401" y="2132"/>
                </a:lnTo>
                <a:cubicBezTo>
                  <a:pt x="10746" y="2132"/>
                  <a:pt x="11038" y="1909"/>
                  <a:pt x="11148" y="1591"/>
                </a:cubicBezTo>
                <a:close/>
                <a:moveTo>
                  <a:pt x="3028" y="10112"/>
                </a:moveTo>
                <a:lnTo>
                  <a:pt x="3486" y="10570"/>
                </a:lnTo>
                <a:lnTo>
                  <a:pt x="1285" y="12921"/>
                </a:lnTo>
                <a:cubicBezTo>
                  <a:pt x="1212" y="13000"/>
                  <a:pt x="1107" y="13039"/>
                  <a:pt x="1000" y="13039"/>
                </a:cubicBezTo>
                <a:cubicBezTo>
                  <a:pt x="883" y="13039"/>
                  <a:pt x="764" y="12994"/>
                  <a:pt x="678" y="12907"/>
                </a:cubicBezTo>
                <a:cubicBezTo>
                  <a:pt x="525" y="12755"/>
                  <a:pt x="512" y="12462"/>
                  <a:pt x="678" y="12313"/>
                </a:cubicBezTo>
                <a:lnTo>
                  <a:pt x="3028" y="10112"/>
                </a:lnTo>
                <a:close/>
                <a:moveTo>
                  <a:pt x="13056" y="12506"/>
                </a:moveTo>
                <a:lnTo>
                  <a:pt x="13056" y="12768"/>
                </a:lnTo>
                <a:cubicBezTo>
                  <a:pt x="13056" y="12921"/>
                  <a:pt x="12930" y="13043"/>
                  <a:pt x="12794" y="13043"/>
                </a:cubicBezTo>
                <a:lnTo>
                  <a:pt x="5906" y="13043"/>
                </a:lnTo>
                <a:cubicBezTo>
                  <a:pt x="5753" y="13043"/>
                  <a:pt x="5644" y="12921"/>
                  <a:pt x="5644" y="12768"/>
                </a:cubicBezTo>
                <a:lnTo>
                  <a:pt x="5644" y="12506"/>
                </a:lnTo>
                <a:close/>
                <a:moveTo>
                  <a:pt x="5906" y="1"/>
                </a:moveTo>
                <a:cubicBezTo>
                  <a:pt x="5461" y="1"/>
                  <a:pt x="5103" y="363"/>
                  <a:pt x="5103" y="804"/>
                </a:cubicBezTo>
                <a:lnTo>
                  <a:pt x="5103" y="3197"/>
                </a:lnTo>
                <a:cubicBezTo>
                  <a:pt x="2988" y="4137"/>
                  <a:pt x="2142" y="7002"/>
                  <a:pt x="3469" y="8950"/>
                </a:cubicBezTo>
                <a:lnTo>
                  <a:pt x="302" y="11925"/>
                </a:lnTo>
                <a:cubicBezTo>
                  <a:pt x="123" y="12091"/>
                  <a:pt x="27" y="12326"/>
                  <a:pt x="27" y="12589"/>
                </a:cubicBezTo>
                <a:cubicBezTo>
                  <a:pt x="1" y="13106"/>
                  <a:pt x="456" y="13571"/>
                  <a:pt x="987" y="13571"/>
                </a:cubicBezTo>
                <a:cubicBezTo>
                  <a:pt x="995" y="13571"/>
                  <a:pt x="1002" y="13571"/>
                  <a:pt x="1010" y="13571"/>
                </a:cubicBezTo>
                <a:cubicBezTo>
                  <a:pt x="1259" y="13571"/>
                  <a:pt x="1494" y="13458"/>
                  <a:pt x="1660" y="13279"/>
                </a:cubicBezTo>
                <a:lnTo>
                  <a:pt x="4631" y="10112"/>
                </a:lnTo>
                <a:cubicBezTo>
                  <a:pt x="4784" y="10208"/>
                  <a:pt x="4937" y="10291"/>
                  <a:pt x="5103" y="10374"/>
                </a:cubicBezTo>
                <a:lnTo>
                  <a:pt x="5103" y="12768"/>
                </a:lnTo>
                <a:cubicBezTo>
                  <a:pt x="5103" y="13209"/>
                  <a:pt x="5461" y="13571"/>
                  <a:pt x="5906" y="13571"/>
                </a:cubicBezTo>
                <a:lnTo>
                  <a:pt x="12794" y="13571"/>
                </a:lnTo>
                <a:cubicBezTo>
                  <a:pt x="13222" y="13571"/>
                  <a:pt x="13581" y="13209"/>
                  <a:pt x="13581" y="12768"/>
                </a:cubicBezTo>
                <a:lnTo>
                  <a:pt x="13581" y="804"/>
                </a:lnTo>
                <a:cubicBezTo>
                  <a:pt x="13581" y="363"/>
                  <a:pt x="13222" y="1"/>
                  <a:pt x="127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3" name="Google Shape;1553;p66"/>
          <p:cNvGrpSpPr/>
          <p:nvPr/>
        </p:nvGrpSpPr>
        <p:grpSpPr>
          <a:xfrm>
            <a:off x="1606167" y="2220988"/>
            <a:ext cx="339275" cy="339300"/>
            <a:chOff x="3277475" y="3256400"/>
            <a:chExt cx="339275" cy="339300"/>
          </a:xfrm>
        </p:grpSpPr>
        <p:sp>
          <p:nvSpPr>
            <p:cNvPr id="1554" name="Google Shape;1554;p66"/>
            <p:cNvSpPr/>
            <p:nvPr/>
          </p:nvSpPr>
          <p:spPr>
            <a:xfrm>
              <a:off x="3277475" y="3256400"/>
              <a:ext cx="339275" cy="339300"/>
            </a:xfrm>
            <a:custGeom>
              <a:avLst/>
              <a:gdLst/>
              <a:ahLst/>
              <a:cxnLst/>
              <a:rect l="l" t="t" r="r" b="b"/>
              <a:pathLst>
                <a:path w="13571" h="13572" extrusionOk="0">
                  <a:moveTo>
                    <a:pt x="2546" y="2451"/>
                  </a:moveTo>
                  <a:lnTo>
                    <a:pt x="2546" y="2975"/>
                  </a:lnTo>
                  <a:lnTo>
                    <a:pt x="1328" y="2975"/>
                  </a:lnTo>
                  <a:cubicBezTo>
                    <a:pt x="1179" y="2975"/>
                    <a:pt x="1066" y="3085"/>
                    <a:pt x="1066" y="3237"/>
                  </a:cubicBezTo>
                  <a:lnTo>
                    <a:pt x="1066" y="9863"/>
                  </a:lnTo>
                  <a:lnTo>
                    <a:pt x="541" y="9863"/>
                  </a:lnTo>
                  <a:lnTo>
                    <a:pt x="541" y="2713"/>
                  </a:lnTo>
                  <a:cubicBezTo>
                    <a:pt x="541" y="2560"/>
                    <a:pt x="651" y="2451"/>
                    <a:pt x="804" y="2451"/>
                  </a:cubicBezTo>
                  <a:close/>
                  <a:moveTo>
                    <a:pt x="2546" y="3500"/>
                  </a:moveTo>
                  <a:lnTo>
                    <a:pt x="2546" y="9863"/>
                  </a:lnTo>
                  <a:lnTo>
                    <a:pt x="1594" y="9863"/>
                  </a:lnTo>
                  <a:lnTo>
                    <a:pt x="1594" y="3500"/>
                  </a:lnTo>
                  <a:close/>
                  <a:moveTo>
                    <a:pt x="10500" y="542"/>
                  </a:moveTo>
                  <a:lnTo>
                    <a:pt x="10500" y="9863"/>
                  </a:lnTo>
                  <a:lnTo>
                    <a:pt x="3071" y="9863"/>
                  </a:lnTo>
                  <a:lnTo>
                    <a:pt x="3071" y="542"/>
                  </a:lnTo>
                  <a:close/>
                  <a:moveTo>
                    <a:pt x="11981" y="3500"/>
                  </a:moveTo>
                  <a:lnTo>
                    <a:pt x="11981" y="9863"/>
                  </a:lnTo>
                  <a:lnTo>
                    <a:pt x="11025" y="9863"/>
                  </a:lnTo>
                  <a:lnTo>
                    <a:pt x="11025" y="3500"/>
                  </a:lnTo>
                  <a:close/>
                  <a:moveTo>
                    <a:pt x="12767" y="2451"/>
                  </a:moveTo>
                  <a:cubicBezTo>
                    <a:pt x="12920" y="2451"/>
                    <a:pt x="13030" y="2560"/>
                    <a:pt x="13030" y="2713"/>
                  </a:cubicBezTo>
                  <a:lnTo>
                    <a:pt x="13030" y="9863"/>
                  </a:lnTo>
                  <a:lnTo>
                    <a:pt x="12505" y="9863"/>
                  </a:lnTo>
                  <a:lnTo>
                    <a:pt x="12505" y="3237"/>
                  </a:lnTo>
                  <a:cubicBezTo>
                    <a:pt x="12505" y="3085"/>
                    <a:pt x="12396" y="2975"/>
                    <a:pt x="12243" y="2975"/>
                  </a:cubicBezTo>
                  <a:lnTo>
                    <a:pt x="11025" y="2975"/>
                  </a:lnTo>
                  <a:lnTo>
                    <a:pt x="11025" y="2451"/>
                  </a:lnTo>
                  <a:close/>
                  <a:moveTo>
                    <a:pt x="13030" y="10388"/>
                  </a:moveTo>
                  <a:lnTo>
                    <a:pt x="13030" y="10653"/>
                  </a:lnTo>
                  <a:cubicBezTo>
                    <a:pt x="13030" y="10803"/>
                    <a:pt x="12920" y="10915"/>
                    <a:pt x="12767" y="10915"/>
                  </a:cubicBezTo>
                  <a:lnTo>
                    <a:pt x="804" y="10915"/>
                  </a:lnTo>
                  <a:cubicBezTo>
                    <a:pt x="651" y="10915"/>
                    <a:pt x="541" y="10803"/>
                    <a:pt x="541" y="10653"/>
                  </a:cubicBezTo>
                  <a:lnTo>
                    <a:pt x="541" y="10388"/>
                  </a:lnTo>
                  <a:close/>
                  <a:moveTo>
                    <a:pt x="7595" y="11453"/>
                  </a:moveTo>
                  <a:lnTo>
                    <a:pt x="8024" y="13043"/>
                  </a:lnTo>
                  <a:lnTo>
                    <a:pt x="5534" y="13043"/>
                  </a:lnTo>
                  <a:lnTo>
                    <a:pt x="5962" y="11453"/>
                  </a:lnTo>
                  <a:close/>
                  <a:moveTo>
                    <a:pt x="2809" y="1"/>
                  </a:moveTo>
                  <a:cubicBezTo>
                    <a:pt x="2672" y="1"/>
                    <a:pt x="2546" y="127"/>
                    <a:pt x="2546" y="280"/>
                  </a:cubicBezTo>
                  <a:lnTo>
                    <a:pt x="2546" y="1909"/>
                  </a:lnTo>
                  <a:lnTo>
                    <a:pt x="804" y="1909"/>
                  </a:lnTo>
                  <a:cubicBezTo>
                    <a:pt x="362" y="1909"/>
                    <a:pt x="0" y="2271"/>
                    <a:pt x="0" y="2713"/>
                  </a:cubicBezTo>
                  <a:lnTo>
                    <a:pt x="0" y="10653"/>
                  </a:lnTo>
                  <a:cubicBezTo>
                    <a:pt x="0" y="11095"/>
                    <a:pt x="362" y="11453"/>
                    <a:pt x="804" y="11453"/>
                  </a:cubicBezTo>
                  <a:lnTo>
                    <a:pt x="5424" y="11453"/>
                  </a:lnTo>
                  <a:lnTo>
                    <a:pt x="4996" y="13043"/>
                  </a:lnTo>
                  <a:lnTo>
                    <a:pt x="4664" y="13043"/>
                  </a:lnTo>
                  <a:cubicBezTo>
                    <a:pt x="4302" y="13043"/>
                    <a:pt x="4302" y="13558"/>
                    <a:pt x="4664" y="13571"/>
                  </a:cubicBezTo>
                  <a:lnTo>
                    <a:pt x="8897" y="13571"/>
                  </a:lnTo>
                  <a:cubicBezTo>
                    <a:pt x="9242" y="13558"/>
                    <a:pt x="9255" y="13060"/>
                    <a:pt x="8897" y="13043"/>
                  </a:cubicBezTo>
                  <a:lnTo>
                    <a:pt x="8578" y="13043"/>
                  </a:lnTo>
                  <a:lnTo>
                    <a:pt x="8150" y="11453"/>
                  </a:lnTo>
                  <a:lnTo>
                    <a:pt x="12767" y="11453"/>
                  </a:lnTo>
                  <a:cubicBezTo>
                    <a:pt x="13212" y="11453"/>
                    <a:pt x="13571" y="11095"/>
                    <a:pt x="13571" y="10653"/>
                  </a:cubicBezTo>
                  <a:lnTo>
                    <a:pt x="13571" y="2713"/>
                  </a:lnTo>
                  <a:cubicBezTo>
                    <a:pt x="13571" y="2271"/>
                    <a:pt x="13212" y="1909"/>
                    <a:pt x="12767" y="1909"/>
                  </a:cubicBezTo>
                  <a:lnTo>
                    <a:pt x="11025" y="1909"/>
                  </a:lnTo>
                  <a:lnTo>
                    <a:pt x="11025" y="280"/>
                  </a:lnTo>
                  <a:cubicBezTo>
                    <a:pt x="11025" y="127"/>
                    <a:pt x="10902" y="1"/>
                    <a:pt x="107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6"/>
            <p:cNvSpPr/>
            <p:nvPr/>
          </p:nvSpPr>
          <p:spPr>
            <a:xfrm>
              <a:off x="3374325" y="3341150"/>
              <a:ext cx="145575" cy="145900"/>
            </a:xfrm>
            <a:custGeom>
              <a:avLst/>
              <a:gdLst/>
              <a:ahLst/>
              <a:cxnLst/>
              <a:rect l="l" t="t" r="r" b="b"/>
              <a:pathLst>
                <a:path w="5823" h="5836" extrusionOk="0">
                  <a:moveTo>
                    <a:pt x="3306" y="541"/>
                  </a:moveTo>
                  <a:lnTo>
                    <a:pt x="3306" y="1328"/>
                  </a:lnTo>
                  <a:lnTo>
                    <a:pt x="2516" y="1328"/>
                  </a:lnTo>
                  <a:lnTo>
                    <a:pt x="2516" y="541"/>
                  </a:lnTo>
                  <a:close/>
                  <a:moveTo>
                    <a:pt x="1328" y="2516"/>
                  </a:moveTo>
                  <a:lnTo>
                    <a:pt x="1328" y="3320"/>
                  </a:lnTo>
                  <a:lnTo>
                    <a:pt x="525" y="3320"/>
                  </a:lnTo>
                  <a:lnTo>
                    <a:pt x="525" y="2516"/>
                  </a:lnTo>
                  <a:close/>
                  <a:moveTo>
                    <a:pt x="5298" y="2516"/>
                  </a:moveTo>
                  <a:lnTo>
                    <a:pt x="5298" y="3320"/>
                  </a:lnTo>
                  <a:lnTo>
                    <a:pt x="4495" y="3320"/>
                  </a:lnTo>
                  <a:lnTo>
                    <a:pt x="4495" y="2516"/>
                  </a:lnTo>
                  <a:close/>
                  <a:moveTo>
                    <a:pt x="3306" y="4508"/>
                  </a:moveTo>
                  <a:lnTo>
                    <a:pt x="3306" y="5298"/>
                  </a:lnTo>
                  <a:lnTo>
                    <a:pt x="2516" y="5298"/>
                  </a:lnTo>
                  <a:lnTo>
                    <a:pt x="2516" y="4508"/>
                  </a:lnTo>
                  <a:close/>
                  <a:moveTo>
                    <a:pt x="2254" y="0"/>
                  </a:moveTo>
                  <a:cubicBezTo>
                    <a:pt x="2101" y="0"/>
                    <a:pt x="1979" y="126"/>
                    <a:pt x="1979" y="276"/>
                  </a:cubicBezTo>
                  <a:lnTo>
                    <a:pt x="1979" y="1590"/>
                  </a:lnTo>
                  <a:cubicBezTo>
                    <a:pt x="1979" y="1743"/>
                    <a:pt x="2101" y="1869"/>
                    <a:pt x="2254" y="1869"/>
                  </a:cubicBezTo>
                  <a:lnTo>
                    <a:pt x="2643" y="1869"/>
                  </a:lnTo>
                  <a:lnTo>
                    <a:pt x="2643" y="2656"/>
                  </a:lnTo>
                  <a:lnTo>
                    <a:pt x="1853" y="2656"/>
                  </a:lnTo>
                  <a:lnTo>
                    <a:pt x="1853" y="2254"/>
                  </a:lnTo>
                  <a:cubicBezTo>
                    <a:pt x="1853" y="2118"/>
                    <a:pt x="1730" y="1992"/>
                    <a:pt x="1590" y="1992"/>
                  </a:cubicBezTo>
                  <a:lnTo>
                    <a:pt x="262" y="1992"/>
                  </a:lnTo>
                  <a:cubicBezTo>
                    <a:pt x="110" y="1992"/>
                    <a:pt x="0" y="2118"/>
                    <a:pt x="0" y="2254"/>
                  </a:cubicBezTo>
                  <a:lnTo>
                    <a:pt x="0" y="3582"/>
                  </a:lnTo>
                  <a:cubicBezTo>
                    <a:pt x="0" y="3735"/>
                    <a:pt x="110" y="3844"/>
                    <a:pt x="262" y="3844"/>
                  </a:cubicBezTo>
                  <a:lnTo>
                    <a:pt x="1590" y="3844"/>
                  </a:lnTo>
                  <a:cubicBezTo>
                    <a:pt x="1730" y="3844"/>
                    <a:pt x="1853" y="3735"/>
                    <a:pt x="1853" y="3582"/>
                  </a:cubicBezTo>
                  <a:lnTo>
                    <a:pt x="1853" y="3180"/>
                  </a:lnTo>
                  <a:lnTo>
                    <a:pt x="2643" y="3180"/>
                  </a:lnTo>
                  <a:lnTo>
                    <a:pt x="2643" y="3983"/>
                  </a:lnTo>
                  <a:lnTo>
                    <a:pt x="2254" y="3983"/>
                  </a:lnTo>
                  <a:cubicBezTo>
                    <a:pt x="2101" y="3983"/>
                    <a:pt x="1979" y="4093"/>
                    <a:pt x="1979" y="4246"/>
                  </a:cubicBezTo>
                  <a:lnTo>
                    <a:pt x="1979" y="5574"/>
                  </a:lnTo>
                  <a:cubicBezTo>
                    <a:pt x="1979" y="5713"/>
                    <a:pt x="2101" y="5836"/>
                    <a:pt x="2254" y="5836"/>
                  </a:cubicBezTo>
                  <a:lnTo>
                    <a:pt x="3569" y="5836"/>
                  </a:lnTo>
                  <a:cubicBezTo>
                    <a:pt x="3721" y="5836"/>
                    <a:pt x="3831" y="5713"/>
                    <a:pt x="3831" y="5574"/>
                  </a:cubicBezTo>
                  <a:lnTo>
                    <a:pt x="3831" y="4246"/>
                  </a:lnTo>
                  <a:cubicBezTo>
                    <a:pt x="3831" y="4093"/>
                    <a:pt x="3721" y="3983"/>
                    <a:pt x="3569" y="3983"/>
                  </a:cubicBezTo>
                  <a:lnTo>
                    <a:pt x="3180" y="3983"/>
                  </a:lnTo>
                  <a:lnTo>
                    <a:pt x="3180" y="3180"/>
                  </a:lnTo>
                  <a:lnTo>
                    <a:pt x="3970" y="3180"/>
                  </a:lnTo>
                  <a:lnTo>
                    <a:pt x="3970" y="3582"/>
                  </a:lnTo>
                  <a:cubicBezTo>
                    <a:pt x="3970" y="3735"/>
                    <a:pt x="4093" y="3844"/>
                    <a:pt x="4233" y="3844"/>
                  </a:cubicBezTo>
                  <a:lnTo>
                    <a:pt x="5560" y="3844"/>
                  </a:lnTo>
                  <a:cubicBezTo>
                    <a:pt x="5713" y="3844"/>
                    <a:pt x="5823" y="3735"/>
                    <a:pt x="5823" y="3582"/>
                  </a:cubicBezTo>
                  <a:lnTo>
                    <a:pt x="5823" y="2254"/>
                  </a:lnTo>
                  <a:cubicBezTo>
                    <a:pt x="5823" y="2118"/>
                    <a:pt x="5713" y="1992"/>
                    <a:pt x="5560" y="1992"/>
                  </a:cubicBezTo>
                  <a:lnTo>
                    <a:pt x="4233" y="1992"/>
                  </a:lnTo>
                  <a:cubicBezTo>
                    <a:pt x="4093" y="1992"/>
                    <a:pt x="3970" y="2118"/>
                    <a:pt x="3970" y="2254"/>
                  </a:cubicBezTo>
                  <a:lnTo>
                    <a:pt x="3970" y="2656"/>
                  </a:lnTo>
                  <a:lnTo>
                    <a:pt x="3180" y="2656"/>
                  </a:lnTo>
                  <a:lnTo>
                    <a:pt x="3180" y="1869"/>
                  </a:lnTo>
                  <a:lnTo>
                    <a:pt x="3569" y="1869"/>
                  </a:lnTo>
                  <a:cubicBezTo>
                    <a:pt x="3721" y="1869"/>
                    <a:pt x="3831" y="1743"/>
                    <a:pt x="3831" y="1590"/>
                  </a:cubicBezTo>
                  <a:lnTo>
                    <a:pt x="3831" y="276"/>
                  </a:lnTo>
                  <a:cubicBezTo>
                    <a:pt x="3831" y="126"/>
                    <a:pt x="3721" y="0"/>
                    <a:pt x="35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6"/>
            <p:cNvSpPr/>
            <p:nvPr/>
          </p:nvSpPr>
          <p:spPr>
            <a:xfrm>
              <a:off x="3371900" y="3313500"/>
              <a:ext cx="65025" cy="13150"/>
            </a:xfrm>
            <a:custGeom>
              <a:avLst/>
              <a:gdLst/>
              <a:ahLst/>
              <a:cxnLst/>
              <a:rect l="l" t="t" r="r" b="b"/>
              <a:pathLst>
                <a:path w="2601" h="526" extrusionOk="0">
                  <a:moveTo>
                    <a:pt x="346" y="1"/>
                  </a:moveTo>
                  <a:cubicBezTo>
                    <a:pt x="1" y="14"/>
                    <a:pt x="1" y="512"/>
                    <a:pt x="346" y="525"/>
                  </a:cubicBezTo>
                  <a:lnTo>
                    <a:pt x="2338" y="525"/>
                  </a:lnTo>
                  <a:cubicBezTo>
                    <a:pt x="2491" y="525"/>
                    <a:pt x="2600" y="416"/>
                    <a:pt x="2600" y="263"/>
                  </a:cubicBezTo>
                  <a:cubicBezTo>
                    <a:pt x="2600" y="123"/>
                    <a:pt x="2491" y="1"/>
                    <a:pt x="2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6"/>
            <p:cNvSpPr/>
            <p:nvPr/>
          </p:nvSpPr>
          <p:spPr>
            <a:xfrm>
              <a:off x="3371900" y="3341150"/>
              <a:ext cx="37375" cy="13550"/>
            </a:xfrm>
            <a:custGeom>
              <a:avLst/>
              <a:gdLst/>
              <a:ahLst/>
              <a:cxnLst/>
              <a:rect l="l" t="t" r="r" b="b"/>
              <a:pathLst>
                <a:path w="1495" h="542" extrusionOk="0">
                  <a:moveTo>
                    <a:pt x="346" y="0"/>
                  </a:moveTo>
                  <a:cubicBezTo>
                    <a:pt x="1" y="13"/>
                    <a:pt x="1" y="524"/>
                    <a:pt x="346" y="541"/>
                  </a:cubicBezTo>
                  <a:lnTo>
                    <a:pt x="1203" y="541"/>
                  </a:lnTo>
                  <a:cubicBezTo>
                    <a:pt x="1342" y="541"/>
                    <a:pt x="1452" y="442"/>
                    <a:pt x="1481" y="305"/>
                  </a:cubicBezTo>
                  <a:cubicBezTo>
                    <a:pt x="1495" y="153"/>
                    <a:pt x="1369"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6"/>
            <p:cNvSpPr/>
            <p:nvPr/>
          </p:nvSpPr>
          <p:spPr>
            <a:xfrm>
              <a:off x="3371900" y="3285775"/>
              <a:ext cx="65775" cy="13225"/>
            </a:xfrm>
            <a:custGeom>
              <a:avLst/>
              <a:gdLst/>
              <a:ahLst/>
              <a:cxnLst/>
              <a:rect l="l" t="t" r="r" b="b"/>
              <a:pathLst>
                <a:path w="2631" h="529" extrusionOk="0">
                  <a:moveTo>
                    <a:pt x="346" y="1"/>
                  </a:moveTo>
                  <a:cubicBezTo>
                    <a:pt x="1" y="17"/>
                    <a:pt x="1" y="515"/>
                    <a:pt x="346" y="529"/>
                  </a:cubicBezTo>
                  <a:lnTo>
                    <a:pt x="2325" y="529"/>
                  </a:lnTo>
                  <a:cubicBezTo>
                    <a:pt x="2464" y="529"/>
                    <a:pt x="2587" y="432"/>
                    <a:pt x="2600" y="306"/>
                  </a:cubicBezTo>
                  <a:cubicBezTo>
                    <a:pt x="2630" y="140"/>
                    <a:pt x="2504" y="1"/>
                    <a:pt x="2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6"/>
            <p:cNvSpPr/>
            <p:nvPr/>
          </p:nvSpPr>
          <p:spPr>
            <a:xfrm>
              <a:off x="3454575" y="3313500"/>
              <a:ext cx="65325" cy="13150"/>
            </a:xfrm>
            <a:custGeom>
              <a:avLst/>
              <a:gdLst/>
              <a:ahLst/>
              <a:cxnLst/>
              <a:rect l="l" t="t" r="r" b="b"/>
              <a:pathLst>
                <a:path w="2613" h="526" extrusionOk="0">
                  <a:moveTo>
                    <a:pt x="359" y="1"/>
                  </a:moveTo>
                  <a:cubicBezTo>
                    <a:pt x="0" y="14"/>
                    <a:pt x="0" y="512"/>
                    <a:pt x="359" y="525"/>
                  </a:cubicBezTo>
                  <a:lnTo>
                    <a:pt x="2337" y="525"/>
                  </a:lnTo>
                  <a:cubicBezTo>
                    <a:pt x="2490" y="525"/>
                    <a:pt x="2613" y="416"/>
                    <a:pt x="2613" y="263"/>
                  </a:cubicBezTo>
                  <a:cubicBezTo>
                    <a:pt x="2613" y="123"/>
                    <a:pt x="2490" y="1"/>
                    <a:pt x="2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6"/>
            <p:cNvSpPr/>
            <p:nvPr/>
          </p:nvSpPr>
          <p:spPr>
            <a:xfrm>
              <a:off x="3454575" y="3285775"/>
              <a:ext cx="65675" cy="13225"/>
            </a:xfrm>
            <a:custGeom>
              <a:avLst/>
              <a:gdLst/>
              <a:ahLst/>
              <a:cxnLst/>
              <a:rect l="l" t="t" r="r" b="b"/>
              <a:pathLst>
                <a:path w="2627" h="529" extrusionOk="0">
                  <a:moveTo>
                    <a:pt x="359" y="1"/>
                  </a:moveTo>
                  <a:cubicBezTo>
                    <a:pt x="0" y="17"/>
                    <a:pt x="0" y="515"/>
                    <a:pt x="359" y="529"/>
                  </a:cubicBezTo>
                  <a:lnTo>
                    <a:pt x="2337" y="529"/>
                  </a:lnTo>
                  <a:cubicBezTo>
                    <a:pt x="2460" y="529"/>
                    <a:pt x="2586" y="432"/>
                    <a:pt x="2599" y="306"/>
                  </a:cubicBezTo>
                  <a:cubicBezTo>
                    <a:pt x="2626" y="140"/>
                    <a:pt x="2503" y="1"/>
                    <a:pt x="23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6"/>
            <p:cNvSpPr/>
            <p:nvPr/>
          </p:nvSpPr>
          <p:spPr>
            <a:xfrm>
              <a:off x="3484600" y="3341150"/>
              <a:ext cx="37375" cy="13550"/>
            </a:xfrm>
            <a:custGeom>
              <a:avLst/>
              <a:gdLst/>
              <a:ahLst/>
              <a:cxnLst/>
              <a:rect l="l" t="t" r="r" b="b"/>
              <a:pathLst>
                <a:path w="1495" h="542" extrusionOk="0">
                  <a:moveTo>
                    <a:pt x="293" y="0"/>
                  </a:moveTo>
                  <a:cubicBezTo>
                    <a:pt x="154" y="0"/>
                    <a:pt x="44" y="96"/>
                    <a:pt x="14" y="236"/>
                  </a:cubicBezTo>
                  <a:cubicBezTo>
                    <a:pt x="1" y="402"/>
                    <a:pt x="127" y="541"/>
                    <a:pt x="280" y="541"/>
                  </a:cubicBezTo>
                  <a:lnTo>
                    <a:pt x="1136" y="541"/>
                  </a:lnTo>
                  <a:cubicBezTo>
                    <a:pt x="1495" y="524"/>
                    <a:pt x="1495" y="13"/>
                    <a:pt x="1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6"/>
            <p:cNvSpPr/>
            <p:nvPr/>
          </p:nvSpPr>
          <p:spPr>
            <a:xfrm>
              <a:off x="3371900" y="3473600"/>
              <a:ext cx="37375" cy="13450"/>
            </a:xfrm>
            <a:custGeom>
              <a:avLst/>
              <a:gdLst/>
              <a:ahLst/>
              <a:cxnLst/>
              <a:rect l="l" t="t" r="r" b="b"/>
              <a:pathLst>
                <a:path w="1495" h="538" extrusionOk="0">
                  <a:moveTo>
                    <a:pt x="346" y="0"/>
                  </a:moveTo>
                  <a:cubicBezTo>
                    <a:pt x="1" y="13"/>
                    <a:pt x="1" y="525"/>
                    <a:pt x="346" y="538"/>
                  </a:cubicBezTo>
                  <a:lnTo>
                    <a:pt x="1203" y="538"/>
                  </a:lnTo>
                  <a:cubicBezTo>
                    <a:pt x="1342" y="538"/>
                    <a:pt x="1452" y="442"/>
                    <a:pt x="1481" y="305"/>
                  </a:cubicBezTo>
                  <a:cubicBezTo>
                    <a:pt x="1495" y="153"/>
                    <a:pt x="1369" y="0"/>
                    <a:pt x="12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6"/>
            <p:cNvSpPr/>
            <p:nvPr/>
          </p:nvSpPr>
          <p:spPr>
            <a:xfrm>
              <a:off x="3484600" y="3473600"/>
              <a:ext cx="37375" cy="13450"/>
            </a:xfrm>
            <a:custGeom>
              <a:avLst/>
              <a:gdLst/>
              <a:ahLst/>
              <a:cxnLst/>
              <a:rect l="l" t="t" r="r" b="b"/>
              <a:pathLst>
                <a:path w="1495" h="538" extrusionOk="0">
                  <a:moveTo>
                    <a:pt x="293" y="0"/>
                  </a:moveTo>
                  <a:cubicBezTo>
                    <a:pt x="154" y="0"/>
                    <a:pt x="44" y="96"/>
                    <a:pt x="14" y="236"/>
                  </a:cubicBezTo>
                  <a:cubicBezTo>
                    <a:pt x="1" y="402"/>
                    <a:pt x="127" y="538"/>
                    <a:pt x="280" y="538"/>
                  </a:cubicBezTo>
                  <a:lnTo>
                    <a:pt x="1136" y="538"/>
                  </a:lnTo>
                  <a:cubicBezTo>
                    <a:pt x="1495" y="525"/>
                    <a:pt x="1495" y="13"/>
                    <a:pt x="11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4" name="Google Shape;1564;p66"/>
          <p:cNvGrpSpPr/>
          <p:nvPr/>
        </p:nvGrpSpPr>
        <p:grpSpPr>
          <a:xfrm>
            <a:off x="1606167" y="1423100"/>
            <a:ext cx="339275" cy="339100"/>
            <a:chOff x="1731125" y="1574650"/>
            <a:chExt cx="339275" cy="339100"/>
          </a:xfrm>
        </p:grpSpPr>
        <p:sp>
          <p:nvSpPr>
            <p:cNvPr id="1565" name="Google Shape;1565;p66"/>
            <p:cNvSpPr/>
            <p:nvPr/>
          </p:nvSpPr>
          <p:spPr>
            <a:xfrm>
              <a:off x="1861175" y="1704825"/>
              <a:ext cx="69475" cy="59875"/>
            </a:xfrm>
            <a:custGeom>
              <a:avLst/>
              <a:gdLst/>
              <a:ahLst/>
              <a:cxnLst/>
              <a:rect l="l" t="t" r="r" b="b"/>
              <a:pathLst>
                <a:path w="2779" h="2395" extrusionOk="0">
                  <a:moveTo>
                    <a:pt x="1582" y="541"/>
                  </a:moveTo>
                  <a:cubicBezTo>
                    <a:pt x="1904" y="541"/>
                    <a:pt x="2226" y="763"/>
                    <a:pt x="2241" y="1206"/>
                  </a:cubicBezTo>
                  <a:cubicBezTo>
                    <a:pt x="2241" y="1564"/>
                    <a:pt x="1949" y="1857"/>
                    <a:pt x="1590" y="1857"/>
                  </a:cubicBezTo>
                  <a:cubicBezTo>
                    <a:pt x="1215" y="1857"/>
                    <a:pt x="926" y="1564"/>
                    <a:pt x="926" y="1206"/>
                  </a:cubicBezTo>
                  <a:cubicBezTo>
                    <a:pt x="940" y="763"/>
                    <a:pt x="1261" y="541"/>
                    <a:pt x="1582" y="541"/>
                  </a:cubicBezTo>
                  <a:close/>
                  <a:moveTo>
                    <a:pt x="1590" y="1"/>
                  </a:moveTo>
                  <a:cubicBezTo>
                    <a:pt x="0" y="71"/>
                    <a:pt x="0" y="2325"/>
                    <a:pt x="1590" y="2394"/>
                  </a:cubicBezTo>
                  <a:cubicBezTo>
                    <a:pt x="2241" y="2394"/>
                    <a:pt x="2779" y="1857"/>
                    <a:pt x="2779" y="1206"/>
                  </a:cubicBezTo>
                  <a:cubicBezTo>
                    <a:pt x="2779" y="542"/>
                    <a:pt x="2241" y="1"/>
                    <a:pt x="1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6"/>
            <p:cNvSpPr/>
            <p:nvPr/>
          </p:nvSpPr>
          <p:spPr>
            <a:xfrm>
              <a:off x="1731125" y="1574650"/>
              <a:ext cx="339275" cy="339100"/>
            </a:xfrm>
            <a:custGeom>
              <a:avLst/>
              <a:gdLst/>
              <a:ahLst/>
              <a:cxnLst/>
              <a:rect l="l" t="t" r="r" b="b"/>
              <a:pathLst>
                <a:path w="13571" h="13564" extrusionOk="0">
                  <a:moveTo>
                    <a:pt x="5853" y="521"/>
                  </a:moveTo>
                  <a:cubicBezTo>
                    <a:pt x="6875" y="521"/>
                    <a:pt x="7845" y="975"/>
                    <a:pt x="8479" y="1779"/>
                  </a:cubicBezTo>
                  <a:cubicBezTo>
                    <a:pt x="8531" y="1841"/>
                    <a:pt x="8606" y="1872"/>
                    <a:pt x="8688" y="1872"/>
                  </a:cubicBezTo>
                  <a:cubicBezTo>
                    <a:pt x="8715" y="1872"/>
                    <a:pt x="8743" y="1868"/>
                    <a:pt x="8771" y="1862"/>
                  </a:cubicBezTo>
                  <a:cubicBezTo>
                    <a:pt x="8923" y="1805"/>
                    <a:pt x="9089" y="1779"/>
                    <a:pt x="9239" y="1779"/>
                  </a:cubicBezTo>
                  <a:cubicBezTo>
                    <a:pt x="10125" y="1779"/>
                    <a:pt x="10832" y="2499"/>
                    <a:pt x="10832" y="3369"/>
                  </a:cubicBezTo>
                  <a:cubicBezTo>
                    <a:pt x="10832" y="3522"/>
                    <a:pt x="10955" y="3631"/>
                    <a:pt x="11094" y="3631"/>
                  </a:cubicBezTo>
                  <a:cubicBezTo>
                    <a:pt x="12754" y="3701"/>
                    <a:pt x="12754" y="6081"/>
                    <a:pt x="11094" y="6137"/>
                  </a:cubicBezTo>
                  <a:lnTo>
                    <a:pt x="9697" y="6137"/>
                  </a:lnTo>
                  <a:lnTo>
                    <a:pt x="9697" y="5859"/>
                  </a:lnTo>
                  <a:cubicBezTo>
                    <a:pt x="9697" y="5706"/>
                    <a:pt x="9587" y="5596"/>
                    <a:pt x="9448" y="5583"/>
                  </a:cubicBezTo>
                  <a:lnTo>
                    <a:pt x="9116" y="5570"/>
                  </a:lnTo>
                  <a:cubicBezTo>
                    <a:pt x="9089" y="5500"/>
                    <a:pt x="9060" y="5417"/>
                    <a:pt x="9020" y="5347"/>
                  </a:cubicBezTo>
                  <a:lnTo>
                    <a:pt x="9239" y="5098"/>
                  </a:lnTo>
                  <a:cubicBezTo>
                    <a:pt x="9338" y="5002"/>
                    <a:pt x="9338" y="4836"/>
                    <a:pt x="9239" y="4740"/>
                  </a:cubicBezTo>
                  <a:lnTo>
                    <a:pt x="8452" y="3950"/>
                  </a:lnTo>
                  <a:cubicBezTo>
                    <a:pt x="8404" y="3902"/>
                    <a:pt x="8338" y="3878"/>
                    <a:pt x="8273" y="3878"/>
                  </a:cubicBezTo>
                  <a:cubicBezTo>
                    <a:pt x="8207" y="3878"/>
                    <a:pt x="8142" y="3902"/>
                    <a:pt x="8094" y="3950"/>
                  </a:cubicBezTo>
                  <a:lnTo>
                    <a:pt x="7845" y="4172"/>
                  </a:lnTo>
                  <a:cubicBezTo>
                    <a:pt x="7775" y="4129"/>
                    <a:pt x="7692" y="4102"/>
                    <a:pt x="7622" y="4076"/>
                  </a:cubicBezTo>
                  <a:lnTo>
                    <a:pt x="7609" y="3744"/>
                  </a:lnTo>
                  <a:cubicBezTo>
                    <a:pt x="7596" y="3605"/>
                    <a:pt x="7483" y="3495"/>
                    <a:pt x="7330" y="3495"/>
                  </a:cubicBezTo>
                  <a:lnTo>
                    <a:pt x="6238" y="3495"/>
                  </a:lnTo>
                  <a:cubicBezTo>
                    <a:pt x="6085" y="3495"/>
                    <a:pt x="5976" y="3605"/>
                    <a:pt x="5976" y="3744"/>
                  </a:cubicBezTo>
                  <a:lnTo>
                    <a:pt x="5962" y="4076"/>
                  </a:lnTo>
                  <a:cubicBezTo>
                    <a:pt x="5879" y="4102"/>
                    <a:pt x="5796" y="4129"/>
                    <a:pt x="5727" y="4172"/>
                  </a:cubicBezTo>
                  <a:lnTo>
                    <a:pt x="5478" y="3950"/>
                  </a:lnTo>
                  <a:cubicBezTo>
                    <a:pt x="5430" y="3902"/>
                    <a:pt x="5364" y="3878"/>
                    <a:pt x="5298" y="3878"/>
                  </a:cubicBezTo>
                  <a:cubicBezTo>
                    <a:pt x="5233" y="3878"/>
                    <a:pt x="5167" y="3902"/>
                    <a:pt x="5119" y="3950"/>
                  </a:cubicBezTo>
                  <a:lnTo>
                    <a:pt x="4329" y="4740"/>
                  </a:lnTo>
                  <a:cubicBezTo>
                    <a:pt x="4233" y="4836"/>
                    <a:pt x="4233" y="5002"/>
                    <a:pt x="4329" y="5098"/>
                  </a:cubicBezTo>
                  <a:lnTo>
                    <a:pt x="4552" y="5347"/>
                  </a:lnTo>
                  <a:cubicBezTo>
                    <a:pt x="4508" y="5417"/>
                    <a:pt x="4482" y="5500"/>
                    <a:pt x="4455" y="5570"/>
                  </a:cubicBezTo>
                  <a:lnTo>
                    <a:pt x="4123" y="5583"/>
                  </a:lnTo>
                  <a:cubicBezTo>
                    <a:pt x="3984" y="5596"/>
                    <a:pt x="3874" y="5706"/>
                    <a:pt x="3874" y="5859"/>
                  </a:cubicBezTo>
                  <a:lnTo>
                    <a:pt x="3874" y="6137"/>
                  </a:lnTo>
                  <a:lnTo>
                    <a:pt x="2477" y="6137"/>
                  </a:lnTo>
                  <a:cubicBezTo>
                    <a:pt x="940" y="6094"/>
                    <a:pt x="774" y="3936"/>
                    <a:pt x="2284" y="3648"/>
                  </a:cubicBezTo>
                  <a:cubicBezTo>
                    <a:pt x="2394" y="3631"/>
                    <a:pt x="2490" y="3548"/>
                    <a:pt x="2503" y="3425"/>
                  </a:cubicBezTo>
                  <a:cubicBezTo>
                    <a:pt x="2739" y="1779"/>
                    <a:pt x="4176" y="521"/>
                    <a:pt x="5853" y="521"/>
                  </a:cubicBezTo>
                  <a:close/>
                  <a:moveTo>
                    <a:pt x="7081" y="4019"/>
                  </a:moveTo>
                  <a:lnTo>
                    <a:pt x="7098" y="4282"/>
                  </a:lnTo>
                  <a:cubicBezTo>
                    <a:pt x="7098" y="4408"/>
                    <a:pt x="7181" y="4504"/>
                    <a:pt x="7290" y="4531"/>
                  </a:cubicBezTo>
                  <a:cubicBezTo>
                    <a:pt x="7456" y="4574"/>
                    <a:pt x="7609" y="4644"/>
                    <a:pt x="7762" y="4727"/>
                  </a:cubicBezTo>
                  <a:cubicBezTo>
                    <a:pt x="7800" y="4748"/>
                    <a:pt x="7842" y="4758"/>
                    <a:pt x="7884" y="4758"/>
                  </a:cubicBezTo>
                  <a:cubicBezTo>
                    <a:pt x="7949" y="4758"/>
                    <a:pt x="8014" y="4734"/>
                    <a:pt x="8064" y="4683"/>
                  </a:cubicBezTo>
                  <a:lnTo>
                    <a:pt x="8259" y="4504"/>
                  </a:lnTo>
                  <a:lnTo>
                    <a:pt x="8688" y="4932"/>
                  </a:lnTo>
                  <a:lnTo>
                    <a:pt x="8508" y="5125"/>
                  </a:lnTo>
                  <a:cubicBezTo>
                    <a:pt x="8425" y="5208"/>
                    <a:pt x="8409" y="5334"/>
                    <a:pt x="8465" y="5430"/>
                  </a:cubicBezTo>
                  <a:cubicBezTo>
                    <a:pt x="8548" y="5583"/>
                    <a:pt x="8618" y="5736"/>
                    <a:pt x="8658" y="5902"/>
                  </a:cubicBezTo>
                  <a:cubicBezTo>
                    <a:pt x="8688" y="6011"/>
                    <a:pt x="8797" y="6094"/>
                    <a:pt x="8907" y="6094"/>
                  </a:cubicBezTo>
                  <a:lnTo>
                    <a:pt x="9172" y="6108"/>
                  </a:lnTo>
                  <a:lnTo>
                    <a:pt x="9172" y="6702"/>
                  </a:lnTo>
                  <a:lnTo>
                    <a:pt x="8907" y="6718"/>
                  </a:lnTo>
                  <a:cubicBezTo>
                    <a:pt x="8797" y="6718"/>
                    <a:pt x="8688" y="6801"/>
                    <a:pt x="8658" y="6911"/>
                  </a:cubicBezTo>
                  <a:cubicBezTo>
                    <a:pt x="8618" y="7077"/>
                    <a:pt x="8548" y="7230"/>
                    <a:pt x="8465" y="7382"/>
                  </a:cubicBezTo>
                  <a:cubicBezTo>
                    <a:pt x="8409" y="7478"/>
                    <a:pt x="8425" y="7601"/>
                    <a:pt x="8508" y="7684"/>
                  </a:cubicBezTo>
                  <a:lnTo>
                    <a:pt x="8688" y="7880"/>
                  </a:lnTo>
                  <a:lnTo>
                    <a:pt x="8259" y="8308"/>
                  </a:lnTo>
                  <a:lnTo>
                    <a:pt x="8064" y="8129"/>
                  </a:lnTo>
                  <a:cubicBezTo>
                    <a:pt x="8013" y="8079"/>
                    <a:pt x="7948" y="8053"/>
                    <a:pt x="7883" y="8053"/>
                  </a:cubicBezTo>
                  <a:cubicBezTo>
                    <a:pt x="7841" y="8053"/>
                    <a:pt x="7799" y="8064"/>
                    <a:pt x="7762" y="8086"/>
                  </a:cubicBezTo>
                  <a:cubicBezTo>
                    <a:pt x="7609" y="8169"/>
                    <a:pt x="7456" y="8239"/>
                    <a:pt x="7290" y="8279"/>
                  </a:cubicBezTo>
                  <a:cubicBezTo>
                    <a:pt x="7181" y="8308"/>
                    <a:pt x="7098" y="8405"/>
                    <a:pt x="7098" y="8527"/>
                  </a:cubicBezTo>
                  <a:lnTo>
                    <a:pt x="7081" y="8793"/>
                  </a:lnTo>
                  <a:lnTo>
                    <a:pt x="6487" y="8793"/>
                  </a:lnTo>
                  <a:lnTo>
                    <a:pt x="6474" y="8527"/>
                  </a:lnTo>
                  <a:cubicBezTo>
                    <a:pt x="6474" y="8405"/>
                    <a:pt x="6391" y="8308"/>
                    <a:pt x="6281" y="8279"/>
                  </a:cubicBezTo>
                  <a:cubicBezTo>
                    <a:pt x="6115" y="8239"/>
                    <a:pt x="5962" y="8169"/>
                    <a:pt x="5810" y="8086"/>
                  </a:cubicBezTo>
                  <a:cubicBezTo>
                    <a:pt x="5772" y="8064"/>
                    <a:pt x="5729" y="8053"/>
                    <a:pt x="5687" y="8053"/>
                  </a:cubicBezTo>
                  <a:cubicBezTo>
                    <a:pt x="5621" y="8053"/>
                    <a:pt x="5555" y="8079"/>
                    <a:pt x="5504" y="8129"/>
                  </a:cubicBezTo>
                  <a:lnTo>
                    <a:pt x="5312" y="8308"/>
                  </a:lnTo>
                  <a:lnTo>
                    <a:pt x="4883" y="7880"/>
                  </a:lnTo>
                  <a:lnTo>
                    <a:pt x="5063" y="7684"/>
                  </a:lnTo>
                  <a:cubicBezTo>
                    <a:pt x="5146" y="7601"/>
                    <a:pt x="5159" y="7478"/>
                    <a:pt x="5106" y="7382"/>
                  </a:cubicBezTo>
                  <a:cubicBezTo>
                    <a:pt x="5023" y="7230"/>
                    <a:pt x="4953" y="7077"/>
                    <a:pt x="4910" y="6911"/>
                  </a:cubicBezTo>
                  <a:cubicBezTo>
                    <a:pt x="4883" y="6801"/>
                    <a:pt x="4787" y="6718"/>
                    <a:pt x="4661" y="6718"/>
                  </a:cubicBezTo>
                  <a:lnTo>
                    <a:pt x="4399" y="6702"/>
                  </a:lnTo>
                  <a:lnTo>
                    <a:pt x="4399" y="6108"/>
                  </a:lnTo>
                  <a:lnTo>
                    <a:pt x="4661" y="6094"/>
                  </a:lnTo>
                  <a:cubicBezTo>
                    <a:pt x="4787" y="6094"/>
                    <a:pt x="4883" y="6011"/>
                    <a:pt x="4910" y="5902"/>
                  </a:cubicBezTo>
                  <a:cubicBezTo>
                    <a:pt x="4953" y="5736"/>
                    <a:pt x="5023" y="5583"/>
                    <a:pt x="5106" y="5430"/>
                  </a:cubicBezTo>
                  <a:cubicBezTo>
                    <a:pt x="5159" y="5334"/>
                    <a:pt x="5146" y="5208"/>
                    <a:pt x="5063" y="5125"/>
                  </a:cubicBezTo>
                  <a:lnTo>
                    <a:pt x="4883" y="4932"/>
                  </a:lnTo>
                  <a:lnTo>
                    <a:pt x="5312" y="4504"/>
                  </a:lnTo>
                  <a:lnTo>
                    <a:pt x="5504" y="4683"/>
                  </a:lnTo>
                  <a:cubicBezTo>
                    <a:pt x="5554" y="4734"/>
                    <a:pt x="5620" y="4758"/>
                    <a:pt x="5686" y="4758"/>
                  </a:cubicBezTo>
                  <a:cubicBezTo>
                    <a:pt x="5729" y="4758"/>
                    <a:pt x="5772" y="4748"/>
                    <a:pt x="5810" y="4727"/>
                  </a:cubicBezTo>
                  <a:cubicBezTo>
                    <a:pt x="5962" y="4644"/>
                    <a:pt x="6115" y="4574"/>
                    <a:pt x="6281" y="4531"/>
                  </a:cubicBezTo>
                  <a:cubicBezTo>
                    <a:pt x="6391" y="4504"/>
                    <a:pt x="6474" y="4408"/>
                    <a:pt x="6474" y="4282"/>
                  </a:cubicBezTo>
                  <a:lnTo>
                    <a:pt x="6487" y="4019"/>
                  </a:lnTo>
                  <a:close/>
                  <a:moveTo>
                    <a:pt x="2035" y="9842"/>
                  </a:moveTo>
                  <a:cubicBezTo>
                    <a:pt x="2062" y="9842"/>
                    <a:pt x="2088" y="9842"/>
                    <a:pt x="2118" y="9938"/>
                  </a:cubicBezTo>
                  <a:lnTo>
                    <a:pt x="2254" y="10340"/>
                  </a:lnTo>
                  <a:cubicBezTo>
                    <a:pt x="2284" y="10453"/>
                    <a:pt x="2381" y="10519"/>
                    <a:pt x="2503" y="10519"/>
                  </a:cubicBezTo>
                  <a:lnTo>
                    <a:pt x="4883" y="10519"/>
                  </a:lnTo>
                  <a:lnTo>
                    <a:pt x="4883" y="13025"/>
                  </a:lnTo>
                  <a:cubicBezTo>
                    <a:pt x="4883" y="13030"/>
                    <a:pt x="4401" y="13031"/>
                    <a:pt x="3758" y="13031"/>
                  </a:cubicBezTo>
                  <a:cubicBezTo>
                    <a:pt x="2471" y="13031"/>
                    <a:pt x="541" y="13025"/>
                    <a:pt x="541" y="13025"/>
                  </a:cubicBezTo>
                  <a:cubicBezTo>
                    <a:pt x="525" y="13025"/>
                    <a:pt x="525" y="9855"/>
                    <a:pt x="541" y="9842"/>
                  </a:cubicBezTo>
                  <a:close/>
                  <a:moveTo>
                    <a:pt x="10195" y="9842"/>
                  </a:moveTo>
                  <a:cubicBezTo>
                    <a:pt x="10208" y="9842"/>
                    <a:pt x="10235" y="9842"/>
                    <a:pt x="10265" y="9938"/>
                  </a:cubicBezTo>
                  <a:lnTo>
                    <a:pt x="10401" y="10340"/>
                  </a:lnTo>
                  <a:cubicBezTo>
                    <a:pt x="10444" y="10453"/>
                    <a:pt x="10540" y="10519"/>
                    <a:pt x="10650" y="10519"/>
                  </a:cubicBezTo>
                  <a:lnTo>
                    <a:pt x="13043" y="10519"/>
                  </a:lnTo>
                  <a:lnTo>
                    <a:pt x="13043" y="13025"/>
                  </a:lnTo>
                  <a:cubicBezTo>
                    <a:pt x="13043" y="13030"/>
                    <a:pt x="12561" y="13031"/>
                    <a:pt x="11917" y="13031"/>
                  </a:cubicBezTo>
                  <a:cubicBezTo>
                    <a:pt x="10629" y="13031"/>
                    <a:pt x="8697" y="13025"/>
                    <a:pt x="8688" y="13025"/>
                  </a:cubicBezTo>
                  <a:lnTo>
                    <a:pt x="8688" y="9842"/>
                  </a:lnTo>
                  <a:close/>
                  <a:moveTo>
                    <a:pt x="5900" y="0"/>
                  </a:moveTo>
                  <a:cubicBezTo>
                    <a:pt x="4131" y="0"/>
                    <a:pt x="2390" y="1183"/>
                    <a:pt x="2005" y="3176"/>
                  </a:cubicBezTo>
                  <a:cubicBezTo>
                    <a:pt x="27" y="3757"/>
                    <a:pt x="402" y="6619"/>
                    <a:pt x="2477" y="6675"/>
                  </a:cubicBezTo>
                  <a:lnTo>
                    <a:pt x="3874" y="6675"/>
                  </a:lnTo>
                  <a:lnTo>
                    <a:pt x="3874" y="6951"/>
                  </a:lnTo>
                  <a:cubicBezTo>
                    <a:pt x="3874" y="7103"/>
                    <a:pt x="3984" y="7216"/>
                    <a:pt x="4123" y="7230"/>
                  </a:cubicBezTo>
                  <a:lnTo>
                    <a:pt x="4455" y="7243"/>
                  </a:lnTo>
                  <a:cubicBezTo>
                    <a:pt x="4482" y="7313"/>
                    <a:pt x="4508" y="7395"/>
                    <a:pt x="4552" y="7465"/>
                  </a:cubicBezTo>
                  <a:lnTo>
                    <a:pt x="4329" y="7714"/>
                  </a:lnTo>
                  <a:cubicBezTo>
                    <a:pt x="4233" y="7810"/>
                    <a:pt x="4233" y="7976"/>
                    <a:pt x="4329" y="8073"/>
                  </a:cubicBezTo>
                  <a:lnTo>
                    <a:pt x="5119" y="8859"/>
                  </a:lnTo>
                  <a:cubicBezTo>
                    <a:pt x="5167" y="8909"/>
                    <a:pt x="5233" y="8934"/>
                    <a:pt x="5298" y="8934"/>
                  </a:cubicBezTo>
                  <a:cubicBezTo>
                    <a:pt x="5364" y="8934"/>
                    <a:pt x="5430" y="8909"/>
                    <a:pt x="5478" y="8859"/>
                  </a:cubicBezTo>
                  <a:lnTo>
                    <a:pt x="5727" y="8640"/>
                  </a:lnTo>
                  <a:cubicBezTo>
                    <a:pt x="5796" y="8680"/>
                    <a:pt x="5879" y="8710"/>
                    <a:pt x="5962" y="8737"/>
                  </a:cubicBezTo>
                  <a:lnTo>
                    <a:pt x="5976" y="9069"/>
                  </a:lnTo>
                  <a:cubicBezTo>
                    <a:pt x="5976" y="9208"/>
                    <a:pt x="6085" y="9318"/>
                    <a:pt x="6238" y="9318"/>
                  </a:cubicBezTo>
                  <a:lnTo>
                    <a:pt x="6517" y="9318"/>
                  </a:lnTo>
                  <a:lnTo>
                    <a:pt x="6517" y="11170"/>
                  </a:lnTo>
                  <a:lnTo>
                    <a:pt x="5408" y="11170"/>
                  </a:lnTo>
                  <a:lnTo>
                    <a:pt x="5408" y="10519"/>
                  </a:lnTo>
                  <a:cubicBezTo>
                    <a:pt x="5408" y="10230"/>
                    <a:pt x="5172" y="9995"/>
                    <a:pt x="4883" y="9995"/>
                  </a:cubicBezTo>
                  <a:lnTo>
                    <a:pt x="2683" y="9995"/>
                  </a:lnTo>
                  <a:lnTo>
                    <a:pt x="2616" y="9772"/>
                  </a:lnTo>
                  <a:cubicBezTo>
                    <a:pt x="2517" y="9484"/>
                    <a:pt x="2311" y="9318"/>
                    <a:pt x="2035" y="9318"/>
                  </a:cubicBezTo>
                  <a:lnTo>
                    <a:pt x="541" y="9318"/>
                  </a:lnTo>
                  <a:cubicBezTo>
                    <a:pt x="249" y="9318"/>
                    <a:pt x="0" y="9566"/>
                    <a:pt x="0" y="9855"/>
                  </a:cubicBezTo>
                  <a:lnTo>
                    <a:pt x="0" y="13025"/>
                  </a:lnTo>
                  <a:cubicBezTo>
                    <a:pt x="0" y="13314"/>
                    <a:pt x="249" y="13563"/>
                    <a:pt x="541" y="13563"/>
                  </a:cubicBezTo>
                  <a:lnTo>
                    <a:pt x="4883" y="13563"/>
                  </a:lnTo>
                  <a:cubicBezTo>
                    <a:pt x="5172" y="13563"/>
                    <a:pt x="5408" y="13314"/>
                    <a:pt x="5408" y="13025"/>
                  </a:cubicBezTo>
                  <a:lnTo>
                    <a:pt x="5408" y="11711"/>
                  </a:lnTo>
                  <a:lnTo>
                    <a:pt x="8160" y="11711"/>
                  </a:lnTo>
                  <a:lnTo>
                    <a:pt x="8160" y="13025"/>
                  </a:lnTo>
                  <a:cubicBezTo>
                    <a:pt x="8160" y="13314"/>
                    <a:pt x="8396" y="13563"/>
                    <a:pt x="8688" y="13563"/>
                  </a:cubicBezTo>
                  <a:lnTo>
                    <a:pt x="13030" y="13563"/>
                  </a:lnTo>
                  <a:cubicBezTo>
                    <a:pt x="13322" y="13563"/>
                    <a:pt x="13571" y="13314"/>
                    <a:pt x="13571" y="13025"/>
                  </a:cubicBezTo>
                  <a:lnTo>
                    <a:pt x="13571" y="10519"/>
                  </a:lnTo>
                  <a:cubicBezTo>
                    <a:pt x="13571" y="10230"/>
                    <a:pt x="13322" y="9995"/>
                    <a:pt x="13030" y="9995"/>
                  </a:cubicBezTo>
                  <a:lnTo>
                    <a:pt x="10845" y="9995"/>
                  </a:lnTo>
                  <a:lnTo>
                    <a:pt x="10776" y="9772"/>
                  </a:lnTo>
                  <a:cubicBezTo>
                    <a:pt x="10679" y="9484"/>
                    <a:pt x="10457" y="9318"/>
                    <a:pt x="10195" y="9318"/>
                  </a:cubicBezTo>
                  <a:lnTo>
                    <a:pt x="8688" y="9318"/>
                  </a:lnTo>
                  <a:cubicBezTo>
                    <a:pt x="8396" y="9318"/>
                    <a:pt x="8160" y="9566"/>
                    <a:pt x="8160" y="9855"/>
                  </a:cubicBezTo>
                  <a:lnTo>
                    <a:pt x="8160" y="11170"/>
                  </a:lnTo>
                  <a:lnTo>
                    <a:pt x="7054" y="11170"/>
                  </a:lnTo>
                  <a:lnTo>
                    <a:pt x="7054" y="9318"/>
                  </a:lnTo>
                  <a:lnTo>
                    <a:pt x="7330" y="9318"/>
                  </a:lnTo>
                  <a:cubicBezTo>
                    <a:pt x="7483" y="9318"/>
                    <a:pt x="7596" y="9208"/>
                    <a:pt x="7609" y="9069"/>
                  </a:cubicBezTo>
                  <a:lnTo>
                    <a:pt x="7622" y="8737"/>
                  </a:lnTo>
                  <a:cubicBezTo>
                    <a:pt x="7692" y="8710"/>
                    <a:pt x="7775" y="8680"/>
                    <a:pt x="7845" y="8640"/>
                  </a:cubicBezTo>
                  <a:lnTo>
                    <a:pt x="8094" y="8859"/>
                  </a:lnTo>
                  <a:cubicBezTo>
                    <a:pt x="8142" y="8909"/>
                    <a:pt x="8207" y="8934"/>
                    <a:pt x="8273" y="8934"/>
                  </a:cubicBezTo>
                  <a:cubicBezTo>
                    <a:pt x="8338" y="8934"/>
                    <a:pt x="8404" y="8909"/>
                    <a:pt x="8452" y="8859"/>
                  </a:cubicBezTo>
                  <a:lnTo>
                    <a:pt x="9239" y="8073"/>
                  </a:lnTo>
                  <a:cubicBezTo>
                    <a:pt x="9338" y="7976"/>
                    <a:pt x="9338" y="7810"/>
                    <a:pt x="9239" y="7714"/>
                  </a:cubicBezTo>
                  <a:lnTo>
                    <a:pt x="9020" y="7465"/>
                  </a:lnTo>
                  <a:cubicBezTo>
                    <a:pt x="9060" y="7395"/>
                    <a:pt x="9089" y="7313"/>
                    <a:pt x="9116" y="7243"/>
                  </a:cubicBezTo>
                  <a:lnTo>
                    <a:pt x="9448" y="7230"/>
                  </a:lnTo>
                  <a:cubicBezTo>
                    <a:pt x="9587" y="7216"/>
                    <a:pt x="9697" y="7103"/>
                    <a:pt x="9697" y="6951"/>
                  </a:cubicBezTo>
                  <a:lnTo>
                    <a:pt x="9697" y="6675"/>
                  </a:lnTo>
                  <a:lnTo>
                    <a:pt x="11094" y="6675"/>
                  </a:lnTo>
                  <a:cubicBezTo>
                    <a:pt x="13305" y="6605"/>
                    <a:pt x="13514" y="3495"/>
                    <a:pt x="11343" y="3120"/>
                  </a:cubicBezTo>
                  <a:cubicBezTo>
                    <a:pt x="11233" y="2072"/>
                    <a:pt x="10282" y="1253"/>
                    <a:pt x="9243" y="1253"/>
                  </a:cubicBezTo>
                  <a:cubicBezTo>
                    <a:pt x="9091" y="1253"/>
                    <a:pt x="8937" y="1271"/>
                    <a:pt x="8784" y="1307"/>
                  </a:cubicBezTo>
                  <a:cubicBezTo>
                    <a:pt x="7994" y="410"/>
                    <a:pt x="6942" y="0"/>
                    <a:pt x="5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71" name="Google Shape;1571;p66"/>
          <p:cNvSpPr txBox="1"/>
          <p:nvPr/>
        </p:nvSpPr>
        <p:spPr>
          <a:xfrm>
            <a:off x="2951356" y="3762850"/>
            <a:ext cx="4703698" cy="44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US" sz="1800" dirty="0">
                <a:solidFill>
                  <a:schemeClr val="dk1"/>
                </a:solidFill>
                <a:latin typeface="Barlow"/>
                <a:ea typeface="Barlow"/>
                <a:cs typeface="Barlow"/>
                <a:sym typeface="Barlow"/>
              </a:rPr>
              <a:t>Deploy online for public API access</a:t>
            </a:r>
            <a:endParaRPr sz="1800" dirty="0">
              <a:solidFill>
                <a:schemeClr val="dk1"/>
              </a:solidFill>
              <a:latin typeface="Barlow"/>
              <a:ea typeface="Barlow"/>
              <a:cs typeface="Barlow"/>
              <a:sym typeface="Barlow"/>
            </a:endParaRPr>
          </a:p>
        </p:txBody>
      </p:sp>
      <p:sp>
        <p:nvSpPr>
          <p:cNvPr id="1572" name="Google Shape;1572;p66"/>
          <p:cNvSpPr/>
          <p:nvPr/>
        </p:nvSpPr>
        <p:spPr>
          <a:xfrm>
            <a:off x="1492304" y="3701950"/>
            <a:ext cx="567000" cy="569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78" name="Google Shape;1578;p66"/>
          <p:cNvCxnSpPr>
            <a:cxnSpLocks/>
            <a:stCxn id="1549" idx="3"/>
            <a:endCxn id="1544" idx="1"/>
          </p:cNvCxnSpPr>
          <p:nvPr/>
        </p:nvCxnSpPr>
        <p:spPr>
          <a:xfrm>
            <a:off x="2059304" y="1592650"/>
            <a:ext cx="892052" cy="0"/>
          </a:xfrm>
          <a:prstGeom prst="straightConnector1">
            <a:avLst/>
          </a:prstGeom>
          <a:noFill/>
          <a:ln w="9525" cap="flat" cmpd="sng">
            <a:solidFill>
              <a:schemeClr val="dk1"/>
            </a:solidFill>
            <a:prstDash val="solid"/>
            <a:round/>
            <a:headEnd type="none" w="med" len="med"/>
            <a:tailEnd type="diamond" w="med" len="med"/>
          </a:ln>
        </p:spPr>
      </p:cxnSp>
      <p:cxnSp>
        <p:nvCxnSpPr>
          <p:cNvPr id="1579" name="Google Shape;1579;p66"/>
          <p:cNvCxnSpPr>
            <a:cxnSpLocks/>
            <a:stCxn id="1550" idx="3"/>
            <a:endCxn id="1546" idx="1"/>
          </p:cNvCxnSpPr>
          <p:nvPr/>
        </p:nvCxnSpPr>
        <p:spPr>
          <a:xfrm>
            <a:off x="2059304" y="2390638"/>
            <a:ext cx="892052" cy="11812"/>
          </a:xfrm>
          <a:prstGeom prst="straightConnector1">
            <a:avLst/>
          </a:prstGeom>
          <a:noFill/>
          <a:ln w="9525" cap="flat" cmpd="sng">
            <a:solidFill>
              <a:schemeClr val="dk1"/>
            </a:solidFill>
            <a:prstDash val="solid"/>
            <a:round/>
            <a:headEnd type="none" w="med" len="med"/>
            <a:tailEnd type="diamond" w="med" len="med"/>
          </a:ln>
        </p:spPr>
      </p:cxnSp>
      <p:cxnSp>
        <p:nvCxnSpPr>
          <p:cNvPr id="1580" name="Google Shape;1580;p66"/>
          <p:cNvCxnSpPr>
            <a:cxnSpLocks/>
            <a:stCxn id="1551" idx="3"/>
            <a:endCxn id="1548" idx="1"/>
          </p:cNvCxnSpPr>
          <p:nvPr/>
        </p:nvCxnSpPr>
        <p:spPr>
          <a:xfrm>
            <a:off x="2059304" y="3188650"/>
            <a:ext cx="892052" cy="0"/>
          </a:xfrm>
          <a:prstGeom prst="straightConnector1">
            <a:avLst/>
          </a:prstGeom>
          <a:noFill/>
          <a:ln w="9525" cap="flat" cmpd="sng">
            <a:solidFill>
              <a:schemeClr val="dk1"/>
            </a:solidFill>
            <a:prstDash val="solid"/>
            <a:round/>
            <a:headEnd type="none" w="med" len="med"/>
            <a:tailEnd type="diamond" w="med" len="med"/>
          </a:ln>
        </p:spPr>
      </p:cxnSp>
      <p:cxnSp>
        <p:nvCxnSpPr>
          <p:cNvPr id="1581" name="Google Shape;1581;p66"/>
          <p:cNvCxnSpPr>
            <a:cxnSpLocks/>
            <a:stCxn id="1572" idx="3"/>
            <a:endCxn id="1571" idx="1"/>
          </p:cNvCxnSpPr>
          <p:nvPr/>
        </p:nvCxnSpPr>
        <p:spPr>
          <a:xfrm>
            <a:off x="2059304" y="3986650"/>
            <a:ext cx="892052" cy="0"/>
          </a:xfrm>
          <a:prstGeom prst="straightConnector1">
            <a:avLst/>
          </a:prstGeom>
          <a:noFill/>
          <a:ln w="9525" cap="flat" cmpd="sng">
            <a:solidFill>
              <a:schemeClr val="dk1"/>
            </a:solidFill>
            <a:prstDash val="solid"/>
            <a:round/>
            <a:headEnd type="none" w="med" len="med"/>
            <a:tailEnd type="diamond" w="med" len="med"/>
          </a:ln>
        </p:spPr>
      </p:cxnSp>
      <p:grpSp>
        <p:nvGrpSpPr>
          <p:cNvPr id="1582" name="Google Shape;1582;p66"/>
          <p:cNvGrpSpPr/>
          <p:nvPr/>
        </p:nvGrpSpPr>
        <p:grpSpPr>
          <a:xfrm>
            <a:off x="1606188" y="3834300"/>
            <a:ext cx="339200" cy="304700"/>
            <a:chOff x="1049950" y="2164750"/>
            <a:chExt cx="339200" cy="304700"/>
          </a:xfrm>
        </p:grpSpPr>
        <p:sp>
          <p:nvSpPr>
            <p:cNvPr id="1583" name="Google Shape;1583;p66"/>
            <p:cNvSpPr/>
            <p:nvPr/>
          </p:nvSpPr>
          <p:spPr>
            <a:xfrm>
              <a:off x="1049950" y="2164750"/>
              <a:ext cx="339200" cy="304700"/>
            </a:xfrm>
            <a:custGeom>
              <a:avLst/>
              <a:gdLst/>
              <a:ahLst/>
              <a:cxnLst/>
              <a:rect l="l" t="t" r="r" b="b"/>
              <a:pathLst>
                <a:path w="13568" h="12188" extrusionOk="0">
                  <a:moveTo>
                    <a:pt x="3914" y="525"/>
                  </a:moveTo>
                  <a:cubicBezTo>
                    <a:pt x="4037" y="525"/>
                    <a:pt x="4219" y="569"/>
                    <a:pt x="4329" y="901"/>
                  </a:cubicBezTo>
                  <a:lnTo>
                    <a:pt x="4604" y="1730"/>
                  </a:lnTo>
                  <a:cubicBezTo>
                    <a:pt x="4648" y="1827"/>
                    <a:pt x="4744" y="1910"/>
                    <a:pt x="4867" y="1910"/>
                  </a:cubicBezTo>
                  <a:lnTo>
                    <a:pt x="11370" y="1910"/>
                  </a:lnTo>
                  <a:cubicBezTo>
                    <a:pt x="11522" y="1910"/>
                    <a:pt x="11645" y="2036"/>
                    <a:pt x="11645" y="2185"/>
                  </a:cubicBezTo>
                  <a:lnTo>
                    <a:pt x="11645" y="2753"/>
                  </a:lnTo>
                  <a:cubicBezTo>
                    <a:pt x="11562" y="2713"/>
                    <a:pt x="11466" y="2700"/>
                    <a:pt x="11370" y="2700"/>
                  </a:cubicBezTo>
                  <a:lnTo>
                    <a:pt x="817" y="2700"/>
                  </a:lnTo>
                  <a:cubicBezTo>
                    <a:pt x="717" y="2700"/>
                    <a:pt x="621" y="2713"/>
                    <a:pt x="525" y="2753"/>
                  </a:cubicBezTo>
                  <a:lnTo>
                    <a:pt x="525" y="818"/>
                  </a:lnTo>
                  <a:cubicBezTo>
                    <a:pt x="525" y="652"/>
                    <a:pt x="651" y="525"/>
                    <a:pt x="817" y="525"/>
                  </a:cubicBezTo>
                  <a:close/>
                  <a:moveTo>
                    <a:pt x="11370" y="3224"/>
                  </a:moveTo>
                  <a:cubicBezTo>
                    <a:pt x="11522" y="3224"/>
                    <a:pt x="11645" y="3364"/>
                    <a:pt x="11645" y="3513"/>
                  </a:cubicBezTo>
                  <a:lnTo>
                    <a:pt x="11645" y="6351"/>
                  </a:lnTo>
                  <a:lnTo>
                    <a:pt x="9750" y="6351"/>
                  </a:lnTo>
                  <a:cubicBezTo>
                    <a:pt x="9750" y="6351"/>
                    <a:pt x="9488" y="6474"/>
                    <a:pt x="9488" y="6614"/>
                  </a:cubicBezTo>
                  <a:cubicBezTo>
                    <a:pt x="9488" y="7125"/>
                    <a:pt x="9073" y="7540"/>
                    <a:pt x="8561" y="7540"/>
                  </a:cubicBezTo>
                  <a:cubicBezTo>
                    <a:pt x="8422" y="7540"/>
                    <a:pt x="8299" y="7663"/>
                    <a:pt x="8299" y="7802"/>
                  </a:cubicBezTo>
                  <a:cubicBezTo>
                    <a:pt x="8299" y="8466"/>
                    <a:pt x="8339" y="9143"/>
                    <a:pt x="8505" y="9767"/>
                  </a:cubicBezTo>
                  <a:lnTo>
                    <a:pt x="817" y="9767"/>
                  </a:lnTo>
                  <a:cubicBezTo>
                    <a:pt x="664" y="9767"/>
                    <a:pt x="525" y="9475"/>
                    <a:pt x="525" y="9475"/>
                  </a:cubicBezTo>
                  <a:lnTo>
                    <a:pt x="525" y="3513"/>
                  </a:lnTo>
                  <a:cubicBezTo>
                    <a:pt x="525" y="3364"/>
                    <a:pt x="651" y="3224"/>
                    <a:pt x="817" y="3224"/>
                  </a:cubicBezTo>
                  <a:close/>
                  <a:moveTo>
                    <a:pt x="11881" y="6889"/>
                  </a:moveTo>
                  <a:cubicBezTo>
                    <a:pt x="11991" y="7470"/>
                    <a:pt x="12449" y="7941"/>
                    <a:pt x="13043" y="8038"/>
                  </a:cubicBezTo>
                  <a:cubicBezTo>
                    <a:pt x="13016" y="9641"/>
                    <a:pt x="12698" y="11135"/>
                    <a:pt x="10942" y="11646"/>
                  </a:cubicBezTo>
                  <a:cubicBezTo>
                    <a:pt x="9182" y="11135"/>
                    <a:pt x="8867" y="9641"/>
                    <a:pt x="8837" y="8038"/>
                  </a:cubicBezTo>
                  <a:cubicBezTo>
                    <a:pt x="9418" y="7941"/>
                    <a:pt x="9889" y="7470"/>
                    <a:pt x="9999" y="6889"/>
                  </a:cubicBezTo>
                  <a:close/>
                  <a:moveTo>
                    <a:pt x="817" y="1"/>
                  </a:moveTo>
                  <a:cubicBezTo>
                    <a:pt x="359" y="1"/>
                    <a:pt x="0" y="360"/>
                    <a:pt x="0" y="818"/>
                  </a:cubicBezTo>
                  <a:lnTo>
                    <a:pt x="0" y="9488"/>
                  </a:lnTo>
                  <a:cubicBezTo>
                    <a:pt x="0" y="9933"/>
                    <a:pt x="359" y="10305"/>
                    <a:pt x="817" y="10305"/>
                  </a:cubicBezTo>
                  <a:lnTo>
                    <a:pt x="8658" y="10305"/>
                  </a:lnTo>
                  <a:cubicBezTo>
                    <a:pt x="9003" y="11165"/>
                    <a:pt x="9710" y="11925"/>
                    <a:pt x="10925" y="12187"/>
                  </a:cubicBezTo>
                  <a:cubicBezTo>
                    <a:pt x="13222" y="11646"/>
                    <a:pt x="13567" y="9641"/>
                    <a:pt x="13554" y="7815"/>
                  </a:cubicBezTo>
                  <a:cubicBezTo>
                    <a:pt x="13554" y="7663"/>
                    <a:pt x="13445" y="7540"/>
                    <a:pt x="13292" y="7540"/>
                  </a:cubicBezTo>
                  <a:cubicBezTo>
                    <a:pt x="12781" y="7540"/>
                    <a:pt x="12379" y="7125"/>
                    <a:pt x="12379" y="6627"/>
                  </a:cubicBezTo>
                  <a:cubicBezTo>
                    <a:pt x="12379" y="6501"/>
                    <a:pt x="12296" y="6404"/>
                    <a:pt x="12186" y="6365"/>
                  </a:cubicBezTo>
                  <a:lnTo>
                    <a:pt x="12186" y="2185"/>
                  </a:lnTo>
                  <a:cubicBezTo>
                    <a:pt x="12186" y="1744"/>
                    <a:pt x="11811" y="1372"/>
                    <a:pt x="11370" y="1372"/>
                  </a:cubicBezTo>
                  <a:lnTo>
                    <a:pt x="5049" y="1372"/>
                  </a:lnTo>
                  <a:cubicBezTo>
                    <a:pt x="4827" y="735"/>
                    <a:pt x="4717" y="1"/>
                    <a:pt x="39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6"/>
            <p:cNvSpPr/>
            <p:nvPr/>
          </p:nvSpPr>
          <p:spPr>
            <a:xfrm>
              <a:off x="1305125" y="2369825"/>
              <a:ext cx="36300" cy="46450"/>
            </a:xfrm>
            <a:custGeom>
              <a:avLst/>
              <a:gdLst/>
              <a:ahLst/>
              <a:cxnLst/>
              <a:rect l="l" t="t" r="r" b="b"/>
              <a:pathLst>
                <a:path w="1452" h="1858" extrusionOk="0">
                  <a:moveTo>
                    <a:pt x="735" y="1"/>
                  </a:moveTo>
                  <a:cubicBezTo>
                    <a:pt x="180" y="14"/>
                    <a:pt x="1" y="721"/>
                    <a:pt x="469" y="997"/>
                  </a:cubicBezTo>
                  <a:lnTo>
                    <a:pt x="469" y="1591"/>
                  </a:lnTo>
                  <a:cubicBezTo>
                    <a:pt x="469" y="1717"/>
                    <a:pt x="552" y="1840"/>
                    <a:pt x="691" y="1853"/>
                  </a:cubicBezTo>
                  <a:cubicBezTo>
                    <a:pt x="708" y="1856"/>
                    <a:pt x="724" y="1857"/>
                    <a:pt x="740" y="1857"/>
                  </a:cubicBezTo>
                  <a:cubicBezTo>
                    <a:pt x="884" y="1857"/>
                    <a:pt x="997" y="1740"/>
                    <a:pt x="997" y="1591"/>
                  </a:cubicBezTo>
                  <a:lnTo>
                    <a:pt x="997" y="997"/>
                  </a:lnTo>
                  <a:cubicBezTo>
                    <a:pt x="1452" y="721"/>
                    <a:pt x="1272" y="14"/>
                    <a:pt x="7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5" name="Google Shape;1585;p66"/>
          <p:cNvCxnSpPr>
            <a:stCxn id="1549" idx="2"/>
            <a:endCxn id="1550" idx="0"/>
          </p:cNvCxnSpPr>
          <p:nvPr/>
        </p:nvCxnSpPr>
        <p:spPr>
          <a:xfrm>
            <a:off x="1775804" y="1877350"/>
            <a:ext cx="0" cy="228600"/>
          </a:xfrm>
          <a:prstGeom prst="straightConnector1">
            <a:avLst/>
          </a:prstGeom>
          <a:noFill/>
          <a:ln w="9525" cap="flat" cmpd="sng">
            <a:solidFill>
              <a:schemeClr val="dk1"/>
            </a:solidFill>
            <a:prstDash val="solid"/>
            <a:round/>
            <a:headEnd type="none" w="med" len="med"/>
            <a:tailEnd type="diamond" w="med" len="med"/>
          </a:ln>
        </p:spPr>
      </p:cxnSp>
      <p:cxnSp>
        <p:nvCxnSpPr>
          <p:cNvPr id="1586" name="Google Shape;1586;p66"/>
          <p:cNvCxnSpPr>
            <a:stCxn id="1550" idx="2"/>
            <a:endCxn id="1551" idx="0"/>
          </p:cNvCxnSpPr>
          <p:nvPr/>
        </p:nvCxnSpPr>
        <p:spPr>
          <a:xfrm>
            <a:off x="1775804" y="2675338"/>
            <a:ext cx="0" cy="228600"/>
          </a:xfrm>
          <a:prstGeom prst="straightConnector1">
            <a:avLst/>
          </a:prstGeom>
          <a:noFill/>
          <a:ln w="9525" cap="flat" cmpd="sng">
            <a:solidFill>
              <a:schemeClr val="dk1"/>
            </a:solidFill>
            <a:prstDash val="solid"/>
            <a:round/>
            <a:headEnd type="none" w="med" len="med"/>
            <a:tailEnd type="diamond" w="med" len="med"/>
          </a:ln>
        </p:spPr>
      </p:cxnSp>
      <p:cxnSp>
        <p:nvCxnSpPr>
          <p:cNvPr id="1587" name="Google Shape;1587;p66"/>
          <p:cNvCxnSpPr>
            <a:stCxn id="1551" idx="2"/>
            <a:endCxn id="1572" idx="0"/>
          </p:cNvCxnSpPr>
          <p:nvPr/>
        </p:nvCxnSpPr>
        <p:spPr>
          <a:xfrm>
            <a:off x="1775804" y="3473350"/>
            <a:ext cx="0" cy="228600"/>
          </a:xfrm>
          <a:prstGeom prst="straightConnector1">
            <a:avLst/>
          </a:prstGeom>
          <a:noFill/>
          <a:ln w="9525" cap="flat" cmpd="sng">
            <a:solidFill>
              <a:schemeClr val="dk1"/>
            </a:solidFill>
            <a:prstDash val="solid"/>
            <a:round/>
            <a:headEnd type="none" w="med" len="med"/>
            <a:tailEnd type="diamond"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4"/>
        <p:cNvGrpSpPr/>
        <p:nvPr/>
      </p:nvGrpSpPr>
      <p:grpSpPr>
        <a:xfrm>
          <a:off x="0" y="0"/>
          <a:ext cx="0" cy="0"/>
          <a:chOff x="0" y="0"/>
          <a:chExt cx="0" cy="0"/>
        </a:xfrm>
      </p:grpSpPr>
      <p:pic>
        <p:nvPicPr>
          <p:cNvPr id="1135" name="Google Shape;1135;p49"/>
          <p:cNvPicPr preferRelativeResize="0">
            <a:picLocks noGrp="1"/>
          </p:cNvPicPr>
          <p:nvPr>
            <p:ph type="pic" idx="2"/>
          </p:nvPr>
        </p:nvPicPr>
        <p:blipFill>
          <a:blip r:embed="rId3"/>
          <a:srcRect t="1108" b="1108"/>
          <a:stretch/>
        </p:blipFill>
        <p:spPr>
          <a:xfrm>
            <a:off x="688693" y="383089"/>
            <a:ext cx="7766613" cy="4368719"/>
          </a:xfrm>
          <a:prstGeom prst="rect">
            <a:avLst/>
          </a:prstGeom>
        </p:spPr>
      </p:pic>
      <p:sp>
        <p:nvSpPr>
          <p:cNvPr id="1136" name="Google Shape;1136;p49"/>
          <p:cNvSpPr/>
          <p:nvPr/>
        </p:nvSpPr>
        <p:spPr>
          <a:xfrm rot="10800000">
            <a:off x="4751872" y="-1928492"/>
            <a:ext cx="4392129" cy="2590718"/>
          </a:xfrm>
          <a:custGeom>
            <a:avLst/>
            <a:gdLst/>
            <a:ahLst/>
            <a:cxnLst/>
            <a:rect l="l" t="t" r="r" b="b"/>
            <a:pathLst>
              <a:path w="111617" h="65842" extrusionOk="0">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9"/>
          <p:cNvSpPr/>
          <p:nvPr/>
        </p:nvSpPr>
        <p:spPr>
          <a:xfrm flipH="1">
            <a:off x="-892962" y="4264175"/>
            <a:ext cx="2805272" cy="1537408"/>
          </a:xfrm>
          <a:custGeom>
            <a:avLst/>
            <a:gdLst/>
            <a:ahLst/>
            <a:cxnLst/>
            <a:rect l="l" t="t" r="r" b="b"/>
            <a:pathLst>
              <a:path w="87610" h="48014" extrusionOk="0">
                <a:moveTo>
                  <a:pt x="41297" y="0"/>
                </a:moveTo>
                <a:lnTo>
                  <a:pt x="9329" y="31926"/>
                </a:lnTo>
                <a:lnTo>
                  <a:pt x="0" y="31926"/>
                </a:lnTo>
                <a:lnTo>
                  <a:pt x="0" y="48014"/>
                </a:lnTo>
                <a:lnTo>
                  <a:pt x="87610" y="48014"/>
                </a:lnTo>
                <a:lnTo>
                  <a:pt x="8761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9" name="Google Shape;1139;p49"/>
          <p:cNvGrpSpPr/>
          <p:nvPr/>
        </p:nvGrpSpPr>
        <p:grpSpPr>
          <a:xfrm flipH="1">
            <a:off x="7301636" y="4264175"/>
            <a:ext cx="2996036" cy="868988"/>
            <a:chOff x="-1431671" y="656496"/>
            <a:chExt cx="3599787" cy="1044104"/>
          </a:xfrm>
        </p:grpSpPr>
        <p:grpSp>
          <p:nvGrpSpPr>
            <p:cNvPr id="1140" name="Google Shape;1140;p49"/>
            <p:cNvGrpSpPr/>
            <p:nvPr/>
          </p:nvGrpSpPr>
          <p:grpSpPr>
            <a:xfrm>
              <a:off x="-368508" y="1432892"/>
              <a:ext cx="1567047" cy="45661"/>
              <a:chOff x="1754675" y="2661275"/>
              <a:chExt cx="1945675" cy="56700"/>
            </a:xfrm>
          </p:grpSpPr>
          <p:cxnSp>
            <p:nvCxnSpPr>
              <p:cNvPr id="1141" name="Google Shape;1141;p49"/>
              <p:cNvCxnSpPr/>
              <p:nvPr/>
            </p:nvCxnSpPr>
            <p:spPr>
              <a:xfrm>
                <a:off x="1754675" y="2689625"/>
                <a:ext cx="1896000" cy="0"/>
              </a:xfrm>
              <a:prstGeom prst="straightConnector1">
                <a:avLst/>
              </a:prstGeom>
              <a:noFill/>
              <a:ln w="9525" cap="flat" cmpd="sng">
                <a:solidFill>
                  <a:schemeClr val="tx1"/>
                </a:solidFill>
                <a:prstDash val="solid"/>
                <a:round/>
                <a:headEnd type="none" w="med" len="med"/>
                <a:tailEnd type="none" w="med" len="med"/>
              </a:ln>
            </p:spPr>
          </p:cxnSp>
          <p:sp>
            <p:nvSpPr>
              <p:cNvPr id="1142" name="Google Shape;1142;p49"/>
              <p:cNvSpPr/>
              <p:nvPr/>
            </p:nvSpPr>
            <p:spPr>
              <a:xfrm>
                <a:off x="3643650" y="266127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3" name="Google Shape;1143;p49"/>
            <p:cNvGrpSpPr/>
            <p:nvPr/>
          </p:nvGrpSpPr>
          <p:grpSpPr>
            <a:xfrm>
              <a:off x="-766480" y="1564412"/>
              <a:ext cx="1561280" cy="136187"/>
              <a:chOff x="1754675" y="2824000"/>
              <a:chExt cx="4728285" cy="412439"/>
            </a:xfrm>
          </p:grpSpPr>
          <p:sp>
            <p:nvSpPr>
              <p:cNvPr id="1144" name="Google Shape;1144;p4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tx1"/>
                </a:solidFill>
                <a:prstDash val="solid"/>
                <a:round/>
                <a:headEnd type="none" w="med" len="med"/>
                <a:tailEnd type="none" w="med" len="med"/>
              </a:ln>
            </p:spPr>
          </p:sp>
          <p:sp>
            <p:nvSpPr>
              <p:cNvPr id="1145" name="Google Shape;1145;p49"/>
              <p:cNvSpPr/>
              <p:nvPr/>
            </p:nvSpPr>
            <p:spPr>
              <a:xfrm>
                <a:off x="6348560" y="3102039"/>
                <a:ext cx="134400" cy="1344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6" name="Google Shape;1146;p49"/>
            <p:cNvGrpSpPr/>
            <p:nvPr/>
          </p:nvGrpSpPr>
          <p:grpSpPr>
            <a:xfrm>
              <a:off x="-1431671" y="1201087"/>
              <a:ext cx="3070084" cy="102364"/>
              <a:chOff x="1779150" y="2604263"/>
              <a:chExt cx="3811875" cy="127113"/>
            </a:xfrm>
          </p:grpSpPr>
          <p:sp>
            <p:nvSpPr>
              <p:cNvPr id="1147" name="Google Shape;1147;p4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tx1"/>
                </a:solidFill>
                <a:prstDash val="solid"/>
                <a:round/>
                <a:headEnd type="none" w="med" len="med"/>
                <a:tailEnd type="none" w="med" len="med"/>
              </a:ln>
            </p:spPr>
          </p:sp>
          <p:sp>
            <p:nvSpPr>
              <p:cNvPr id="1148" name="Google Shape;1148;p49"/>
              <p:cNvSpPr/>
              <p:nvPr/>
            </p:nvSpPr>
            <p:spPr>
              <a:xfrm>
                <a:off x="5534325" y="2604263"/>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9"/>
            <p:cNvGrpSpPr/>
            <p:nvPr/>
          </p:nvGrpSpPr>
          <p:grpSpPr>
            <a:xfrm>
              <a:off x="-856941" y="773805"/>
              <a:ext cx="2877996" cy="223763"/>
              <a:chOff x="1748550" y="2064750"/>
              <a:chExt cx="3573375" cy="277863"/>
            </a:xfrm>
          </p:grpSpPr>
          <p:sp>
            <p:nvSpPr>
              <p:cNvPr id="1150" name="Google Shape;1150;p49"/>
              <p:cNvSpPr/>
              <p:nvPr/>
            </p:nvSpPr>
            <p:spPr>
              <a:xfrm>
                <a:off x="1748550" y="2064750"/>
                <a:ext cx="3516675" cy="253825"/>
              </a:xfrm>
              <a:custGeom>
                <a:avLst/>
                <a:gdLst/>
                <a:ahLst/>
                <a:cxnLst/>
                <a:rect l="l" t="t" r="r" b="b"/>
                <a:pathLst>
                  <a:path w="140667" h="10153" extrusionOk="0">
                    <a:moveTo>
                      <a:pt x="0" y="0"/>
                    </a:moveTo>
                    <a:lnTo>
                      <a:pt x="67520" y="0"/>
                    </a:lnTo>
                    <a:lnTo>
                      <a:pt x="77673" y="10153"/>
                    </a:lnTo>
                    <a:lnTo>
                      <a:pt x="140667" y="10153"/>
                    </a:lnTo>
                  </a:path>
                </a:pathLst>
              </a:custGeom>
              <a:noFill/>
              <a:ln w="9525" cap="flat" cmpd="sng">
                <a:solidFill>
                  <a:schemeClr val="tx1"/>
                </a:solidFill>
                <a:prstDash val="solid"/>
                <a:round/>
                <a:headEnd type="none" w="med" len="med"/>
                <a:tailEnd type="none" w="med" len="med"/>
              </a:ln>
            </p:spPr>
          </p:sp>
          <p:sp>
            <p:nvSpPr>
              <p:cNvPr id="1151" name="Google Shape;1151;p49"/>
              <p:cNvSpPr/>
              <p:nvPr/>
            </p:nvSpPr>
            <p:spPr>
              <a:xfrm>
                <a:off x="5265225" y="2285913"/>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2" name="Google Shape;1152;p49"/>
            <p:cNvGrpSpPr/>
            <p:nvPr/>
          </p:nvGrpSpPr>
          <p:grpSpPr>
            <a:xfrm>
              <a:off x="-856882" y="656496"/>
              <a:ext cx="2430997" cy="185534"/>
              <a:chOff x="1748547" y="1392116"/>
              <a:chExt cx="5911958" cy="451312"/>
            </a:xfrm>
          </p:grpSpPr>
          <p:sp>
            <p:nvSpPr>
              <p:cNvPr id="1153" name="Google Shape;1153;p49"/>
              <p:cNvSpPr/>
              <p:nvPr/>
            </p:nvSpPr>
            <p:spPr>
              <a:xfrm>
                <a:off x="1748547" y="1392116"/>
                <a:ext cx="5793758" cy="395567"/>
              </a:xfrm>
              <a:custGeom>
                <a:avLst/>
                <a:gdLst/>
                <a:ahLst/>
                <a:cxnLst/>
                <a:rect l="l" t="t" r="r" b="b"/>
                <a:pathLst>
                  <a:path w="111066" h="7583" extrusionOk="0">
                    <a:moveTo>
                      <a:pt x="0" y="0"/>
                    </a:moveTo>
                    <a:lnTo>
                      <a:pt x="79263" y="0"/>
                    </a:lnTo>
                    <a:lnTo>
                      <a:pt x="86847" y="7583"/>
                    </a:lnTo>
                    <a:lnTo>
                      <a:pt x="111066" y="7583"/>
                    </a:lnTo>
                  </a:path>
                </a:pathLst>
              </a:custGeom>
              <a:noFill/>
              <a:ln w="9525" cap="flat" cmpd="sng">
                <a:solidFill>
                  <a:schemeClr val="tx1"/>
                </a:solidFill>
                <a:prstDash val="solid"/>
                <a:round/>
                <a:headEnd type="none" w="med" len="med"/>
                <a:tailEnd type="none" w="med" len="med"/>
              </a:ln>
            </p:spPr>
          </p:sp>
          <p:sp>
            <p:nvSpPr>
              <p:cNvPr id="1154" name="Google Shape;1154;p49"/>
              <p:cNvSpPr/>
              <p:nvPr/>
            </p:nvSpPr>
            <p:spPr>
              <a:xfrm>
                <a:off x="7542305" y="1725228"/>
                <a:ext cx="118200" cy="1182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49"/>
            <p:cNvGrpSpPr/>
            <p:nvPr/>
          </p:nvGrpSpPr>
          <p:grpSpPr>
            <a:xfrm>
              <a:off x="-842187" y="1064790"/>
              <a:ext cx="3010303" cy="45661"/>
              <a:chOff x="1766900" y="2869225"/>
              <a:chExt cx="3737650" cy="56700"/>
            </a:xfrm>
          </p:grpSpPr>
          <p:cxnSp>
            <p:nvCxnSpPr>
              <p:cNvPr id="1156" name="Google Shape;1156;p49"/>
              <p:cNvCxnSpPr/>
              <p:nvPr/>
            </p:nvCxnSpPr>
            <p:spPr>
              <a:xfrm>
                <a:off x="1766900" y="2897575"/>
                <a:ext cx="3687900" cy="0"/>
              </a:xfrm>
              <a:prstGeom prst="straightConnector1">
                <a:avLst/>
              </a:prstGeom>
              <a:noFill/>
              <a:ln w="9525" cap="flat" cmpd="sng">
                <a:solidFill>
                  <a:schemeClr val="tx1"/>
                </a:solidFill>
                <a:prstDash val="solid"/>
                <a:round/>
                <a:headEnd type="none" w="med" len="med"/>
                <a:tailEnd type="none" w="med" len="med"/>
              </a:ln>
            </p:spPr>
          </p:cxnSp>
          <p:sp>
            <p:nvSpPr>
              <p:cNvPr id="1157" name="Google Shape;1157;p49"/>
              <p:cNvSpPr/>
              <p:nvPr/>
            </p:nvSpPr>
            <p:spPr>
              <a:xfrm>
                <a:off x="5447850" y="286922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8" name="Google Shape;1158;p49"/>
          <p:cNvGrpSpPr/>
          <p:nvPr/>
        </p:nvGrpSpPr>
        <p:grpSpPr>
          <a:xfrm>
            <a:off x="-1892403" y="269477"/>
            <a:ext cx="3427062" cy="540036"/>
            <a:chOff x="-1366378" y="3596340"/>
            <a:chExt cx="3427062" cy="540036"/>
          </a:xfrm>
        </p:grpSpPr>
        <p:grpSp>
          <p:nvGrpSpPr>
            <p:cNvPr id="1159" name="Google Shape;1159;p49"/>
            <p:cNvGrpSpPr/>
            <p:nvPr/>
          </p:nvGrpSpPr>
          <p:grpSpPr>
            <a:xfrm>
              <a:off x="-1366378" y="4034012"/>
              <a:ext cx="3070084" cy="102364"/>
              <a:chOff x="1779150" y="2604263"/>
              <a:chExt cx="3811875" cy="127113"/>
            </a:xfrm>
          </p:grpSpPr>
          <p:sp>
            <p:nvSpPr>
              <p:cNvPr id="1160" name="Google Shape;1160;p49"/>
              <p:cNvSpPr/>
              <p:nvPr/>
            </p:nvSpPr>
            <p:spPr>
              <a:xfrm>
                <a:off x="1779150" y="2630450"/>
                <a:ext cx="3755175" cy="100925"/>
              </a:xfrm>
              <a:custGeom>
                <a:avLst/>
                <a:gdLst/>
                <a:ahLst/>
                <a:cxnLst/>
                <a:rect l="l" t="t" r="r" b="b"/>
                <a:pathLst>
                  <a:path w="150207" h="4037" extrusionOk="0">
                    <a:moveTo>
                      <a:pt x="0" y="4037"/>
                    </a:moveTo>
                    <a:lnTo>
                      <a:pt x="83176" y="4037"/>
                    </a:lnTo>
                    <a:lnTo>
                      <a:pt x="87213" y="0"/>
                    </a:lnTo>
                    <a:lnTo>
                      <a:pt x="150207" y="0"/>
                    </a:lnTo>
                  </a:path>
                </a:pathLst>
              </a:custGeom>
              <a:noFill/>
              <a:ln w="9525" cap="flat" cmpd="sng">
                <a:solidFill>
                  <a:schemeClr val="tx1"/>
                </a:solidFill>
                <a:prstDash val="solid"/>
                <a:round/>
                <a:headEnd type="none" w="med" len="med"/>
                <a:tailEnd type="none" w="med" len="med"/>
              </a:ln>
            </p:spPr>
          </p:sp>
          <p:sp>
            <p:nvSpPr>
              <p:cNvPr id="1161" name="Google Shape;1161;p49"/>
              <p:cNvSpPr/>
              <p:nvPr/>
            </p:nvSpPr>
            <p:spPr>
              <a:xfrm>
                <a:off x="5534325" y="2604263"/>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2" name="Google Shape;1162;p49"/>
            <p:cNvGrpSpPr/>
            <p:nvPr/>
          </p:nvGrpSpPr>
          <p:grpSpPr>
            <a:xfrm flipH="1">
              <a:off x="-949619" y="3596340"/>
              <a:ext cx="3010303" cy="380635"/>
              <a:chOff x="5446772" y="1743190"/>
              <a:chExt cx="3010303" cy="380635"/>
            </a:xfrm>
          </p:grpSpPr>
          <p:grpSp>
            <p:nvGrpSpPr>
              <p:cNvPr id="1163" name="Google Shape;1163;p49"/>
              <p:cNvGrpSpPr/>
              <p:nvPr/>
            </p:nvGrpSpPr>
            <p:grpSpPr>
              <a:xfrm flipH="1">
                <a:off x="5898325" y="1865405"/>
                <a:ext cx="1567047" cy="45661"/>
                <a:chOff x="1754675" y="2661275"/>
                <a:chExt cx="1945675" cy="56700"/>
              </a:xfrm>
            </p:grpSpPr>
            <p:cxnSp>
              <p:nvCxnSpPr>
                <p:cNvPr id="1164" name="Google Shape;1164;p49"/>
                <p:cNvCxnSpPr/>
                <p:nvPr/>
              </p:nvCxnSpPr>
              <p:spPr>
                <a:xfrm>
                  <a:off x="1754675" y="2689625"/>
                  <a:ext cx="1896000" cy="0"/>
                </a:xfrm>
                <a:prstGeom prst="straightConnector1">
                  <a:avLst/>
                </a:prstGeom>
                <a:noFill/>
                <a:ln w="9525" cap="flat" cmpd="sng">
                  <a:solidFill>
                    <a:schemeClr val="tx1"/>
                  </a:solidFill>
                  <a:prstDash val="solid"/>
                  <a:round/>
                  <a:headEnd type="none" w="med" len="med"/>
                  <a:tailEnd type="none" w="med" len="med"/>
                </a:ln>
              </p:spPr>
            </p:cxnSp>
            <p:sp>
              <p:nvSpPr>
                <p:cNvPr id="1165" name="Google Shape;1165;p49"/>
                <p:cNvSpPr/>
                <p:nvPr/>
              </p:nvSpPr>
              <p:spPr>
                <a:xfrm>
                  <a:off x="3643650" y="266127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 name="Google Shape;1166;p49"/>
              <p:cNvGrpSpPr/>
              <p:nvPr/>
            </p:nvGrpSpPr>
            <p:grpSpPr>
              <a:xfrm flipH="1">
                <a:off x="5477439" y="1987637"/>
                <a:ext cx="1561280" cy="136187"/>
                <a:chOff x="1754675" y="2824000"/>
                <a:chExt cx="4728285" cy="412439"/>
              </a:xfrm>
            </p:grpSpPr>
            <p:sp>
              <p:nvSpPr>
                <p:cNvPr id="1167" name="Google Shape;1167;p49"/>
                <p:cNvSpPr/>
                <p:nvPr/>
              </p:nvSpPr>
              <p:spPr>
                <a:xfrm>
                  <a:off x="1754675" y="2824000"/>
                  <a:ext cx="4593868" cy="355100"/>
                </a:xfrm>
                <a:custGeom>
                  <a:avLst/>
                  <a:gdLst/>
                  <a:ahLst/>
                  <a:cxnLst/>
                  <a:rect l="l" t="t" r="r" b="b"/>
                  <a:pathLst>
                    <a:path w="77550" h="5994" extrusionOk="0">
                      <a:moveTo>
                        <a:pt x="0" y="0"/>
                      </a:moveTo>
                      <a:lnTo>
                        <a:pt x="59202" y="0"/>
                      </a:lnTo>
                      <a:lnTo>
                        <a:pt x="65196" y="5994"/>
                      </a:lnTo>
                      <a:lnTo>
                        <a:pt x="77550" y="5994"/>
                      </a:lnTo>
                    </a:path>
                  </a:pathLst>
                </a:custGeom>
                <a:noFill/>
                <a:ln w="9525" cap="flat" cmpd="sng">
                  <a:solidFill>
                    <a:schemeClr val="tx1"/>
                  </a:solidFill>
                  <a:prstDash val="solid"/>
                  <a:round/>
                  <a:headEnd type="none" w="med" len="med"/>
                  <a:tailEnd type="none" w="med" len="med"/>
                </a:ln>
              </p:spPr>
            </p:sp>
            <p:sp>
              <p:nvSpPr>
                <p:cNvPr id="1168" name="Google Shape;1168;p49"/>
                <p:cNvSpPr/>
                <p:nvPr/>
              </p:nvSpPr>
              <p:spPr>
                <a:xfrm>
                  <a:off x="6348560" y="3102039"/>
                  <a:ext cx="134400" cy="1344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9" name="Google Shape;1169;p49"/>
              <p:cNvGrpSpPr/>
              <p:nvPr/>
            </p:nvGrpSpPr>
            <p:grpSpPr>
              <a:xfrm flipH="1">
                <a:off x="5446772" y="1743190"/>
                <a:ext cx="3010303" cy="45661"/>
                <a:chOff x="1766900" y="2869225"/>
                <a:chExt cx="3737650" cy="56700"/>
              </a:xfrm>
            </p:grpSpPr>
            <p:cxnSp>
              <p:nvCxnSpPr>
                <p:cNvPr id="1170" name="Google Shape;1170;p49"/>
                <p:cNvCxnSpPr/>
                <p:nvPr/>
              </p:nvCxnSpPr>
              <p:spPr>
                <a:xfrm>
                  <a:off x="1766900" y="2897575"/>
                  <a:ext cx="3687900" cy="0"/>
                </a:xfrm>
                <a:prstGeom prst="straightConnector1">
                  <a:avLst/>
                </a:prstGeom>
                <a:noFill/>
                <a:ln w="9525" cap="flat" cmpd="sng">
                  <a:solidFill>
                    <a:schemeClr val="tx1"/>
                  </a:solidFill>
                  <a:prstDash val="solid"/>
                  <a:round/>
                  <a:headEnd type="none" w="med" len="med"/>
                  <a:tailEnd type="none" w="med" len="med"/>
                </a:ln>
              </p:spPr>
            </p:cxnSp>
            <p:sp>
              <p:nvSpPr>
                <p:cNvPr id="1171" name="Google Shape;1171;p49"/>
                <p:cNvSpPr/>
                <p:nvPr/>
              </p:nvSpPr>
              <p:spPr>
                <a:xfrm>
                  <a:off x="5447850" y="2869225"/>
                  <a:ext cx="56700" cy="56700"/>
                </a:xfrm>
                <a:prstGeom prst="ellipse">
                  <a:avLst/>
                </a:prstGeom>
                <a:no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3"/>
        <p:cNvGrpSpPr/>
        <p:nvPr/>
      </p:nvGrpSpPr>
      <p:grpSpPr>
        <a:xfrm>
          <a:off x="0" y="0"/>
          <a:ext cx="0" cy="0"/>
          <a:chOff x="0" y="0"/>
          <a:chExt cx="0" cy="0"/>
        </a:xfrm>
      </p:grpSpPr>
      <p:grpSp>
        <p:nvGrpSpPr>
          <p:cNvPr id="1286" name="Google Shape;1286;p54"/>
          <p:cNvGrpSpPr/>
          <p:nvPr/>
        </p:nvGrpSpPr>
        <p:grpSpPr>
          <a:xfrm>
            <a:off x="3885179" y="1127850"/>
            <a:ext cx="4638920" cy="2993046"/>
            <a:chOff x="4489026" y="1269550"/>
            <a:chExt cx="3696173" cy="2384782"/>
          </a:xfrm>
        </p:grpSpPr>
        <p:sp>
          <p:nvSpPr>
            <p:cNvPr id="1287" name="Google Shape;1287;p54"/>
            <p:cNvSpPr/>
            <p:nvPr/>
          </p:nvSpPr>
          <p:spPr>
            <a:xfrm>
              <a:off x="4601661" y="1269550"/>
              <a:ext cx="3470886" cy="2132617"/>
            </a:xfrm>
            <a:custGeom>
              <a:avLst/>
              <a:gdLst/>
              <a:ahLst/>
              <a:cxnLst/>
              <a:rect l="l" t="t" r="r" b="b"/>
              <a:pathLst>
                <a:path w="163895" h="100702" extrusionOk="0">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4"/>
            <p:cNvSpPr/>
            <p:nvPr/>
          </p:nvSpPr>
          <p:spPr>
            <a:xfrm>
              <a:off x="4489026" y="3399406"/>
              <a:ext cx="3696173" cy="112664"/>
            </a:xfrm>
            <a:custGeom>
              <a:avLst/>
              <a:gdLst/>
              <a:ahLst/>
              <a:cxnLst/>
              <a:rect l="l" t="t" r="r" b="b"/>
              <a:pathLst>
                <a:path w="174533" h="5320" extrusionOk="0">
                  <a:moveTo>
                    <a:pt x="0" y="0"/>
                  </a:moveTo>
                  <a:lnTo>
                    <a:pt x="0" y="5320"/>
                  </a:lnTo>
                  <a:lnTo>
                    <a:pt x="174532" y="5320"/>
                  </a:lnTo>
                  <a:lnTo>
                    <a:pt x="174532" y="0"/>
                  </a:ln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4"/>
            <p:cNvSpPr/>
            <p:nvPr/>
          </p:nvSpPr>
          <p:spPr>
            <a:xfrm>
              <a:off x="4489026" y="3512041"/>
              <a:ext cx="3696173" cy="142292"/>
            </a:xfrm>
            <a:custGeom>
              <a:avLst/>
              <a:gdLst/>
              <a:ahLst/>
              <a:cxnLst/>
              <a:rect l="l" t="t" r="r" b="b"/>
              <a:pathLst>
                <a:path w="174533" h="6719" extrusionOk="0">
                  <a:moveTo>
                    <a:pt x="0" y="1"/>
                  </a:moveTo>
                  <a:cubicBezTo>
                    <a:pt x="3040" y="4165"/>
                    <a:pt x="8876" y="6718"/>
                    <a:pt x="15350" y="6718"/>
                  </a:cubicBezTo>
                  <a:lnTo>
                    <a:pt x="159213" y="6718"/>
                  </a:lnTo>
                  <a:cubicBezTo>
                    <a:pt x="165657" y="6718"/>
                    <a:pt x="171493" y="4165"/>
                    <a:pt x="174532" y="1"/>
                  </a:cubicBezTo>
                  <a:close/>
                </a:path>
              </a:pathLst>
            </a:cu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4"/>
            <p:cNvSpPr/>
            <p:nvPr/>
          </p:nvSpPr>
          <p:spPr>
            <a:xfrm>
              <a:off x="6250185" y="1346150"/>
              <a:ext cx="173700" cy="600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Picture 6">
            <a:extLst>
              <a:ext uri="{FF2B5EF4-FFF2-40B4-BE49-F238E27FC236}">
                <a16:creationId xmlns:a16="http://schemas.microsoft.com/office/drawing/2014/main" id="{34FF6B5B-D31C-4014-819B-10C0D664FC95}"/>
              </a:ext>
            </a:extLst>
          </p:cNvPr>
          <p:cNvPicPr>
            <a:picLocks noChangeAspect="1"/>
          </p:cNvPicPr>
          <p:nvPr/>
        </p:nvPicPr>
        <p:blipFill>
          <a:blip r:embed="rId3"/>
          <a:stretch>
            <a:fillRect/>
          </a:stretch>
        </p:blipFill>
        <p:spPr>
          <a:xfrm>
            <a:off x="4392716" y="1368328"/>
            <a:ext cx="3806833" cy="2108940"/>
          </a:xfrm>
          <a:prstGeom prst="rect">
            <a:avLst/>
          </a:prstGeom>
          <a:ln w="12700">
            <a:solidFill>
              <a:schemeClr val="tx1"/>
            </a:solidFill>
          </a:ln>
        </p:spPr>
      </p:pic>
      <p:sp>
        <p:nvSpPr>
          <p:cNvPr id="1284" name="Google Shape;1284;p54"/>
          <p:cNvSpPr txBox="1">
            <a:spLocks noGrp="1"/>
          </p:cNvSpPr>
          <p:nvPr>
            <p:ph type="title"/>
          </p:nvPr>
        </p:nvSpPr>
        <p:spPr>
          <a:xfrm>
            <a:off x="944450" y="2274195"/>
            <a:ext cx="1740745" cy="59511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DEMO</a:t>
            </a:r>
            <a:endParaRPr sz="4000" dirty="0"/>
          </a:p>
        </p:txBody>
      </p:sp>
      <p:pic>
        <p:nvPicPr>
          <p:cNvPr id="14" name="Picture 13">
            <a:extLst>
              <a:ext uri="{FF2B5EF4-FFF2-40B4-BE49-F238E27FC236}">
                <a16:creationId xmlns:a16="http://schemas.microsoft.com/office/drawing/2014/main" id="{B0E5B86F-6D4A-4A4F-AE60-CDE11B2F32B1}"/>
              </a:ext>
            </a:extLst>
          </p:cNvPr>
          <p:cNvPicPr>
            <a:picLocks noChangeAspect="1"/>
          </p:cNvPicPr>
          <p:nvPr/>
        </p:nvPicPr>
        <p:blipFill>
          <a:blip r:embed="rId4"/>
          <a:stretch>
            <a:fillRect/>
          </a:stretch>
        </p:blipFill>
        <p:spPr>
          <a:xfrm>
            <a:off x="4396491" y="1737142"/>
            <a:ext cx="3803059" cy="1196379"/>
          </a:xfrm>
          <a:prstGeom prst="rect">
            <a:avLst/>
          </a:prstGeom>
        </p:spPr>
      </p:pic>
    </p:spTree>
  </p:cSld>
  <p:clrMapOvr>
    <a:masterClrMapping/>
  </p:clrMapOvr>
</p:sld>
</file>

<file path=ppt/theme/theme1.xml><?xml version="1.0" encoding="utf-8"?>
<a:theme xmlns:a="http://schemas.openxmlformats.org/drawingml/2006/main"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246</Words>
  <Application>Microsoft Office PowerPoint</Application>
  <PresentationFormat>On-screen Show (16:9)</PresentationFormat>
  <Paragraphs>46</Paragraphs>
  <Slides>10</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Anaheim</vt:lpstr>
      <vt:lpstr>Poppins</vt:lpstr>
      <vt:lpstr>Poppins ExtraBold</vt:lpstr>
      <vt:lpstr>Poppins Black</vt:lpstr>
      <vt:lpstr>Unbounded</vt:lpstr>
      <vt:lpstr>Arial</vt:lpstr>
      <vt:lpstr>Barlow</vt:lpstr>
      <vt:lpstr>Raleway</vt:lpstr>
      <vt:lpstr>Wingdings</vt:lpstr>
      <vt:lpstr>Data Analytics Strategy Toolkit by Slidesgo</vt:lpstr>
      <vt:lpstr>GAME API</vt:lpstr>
      <vt:lpstr>04</vt:lpstr>
      <vt:lpstr>INTRODUCTION</vt:lpstr>
      <vt:lpstr>WHAT THE PROJECT IS ABOUT?</vt:lpstr>
      <vt:lpstr>WHAT PROBLEM DOES IT SOLVE?</vt:lpstr>
      <vt:lpstr>DIFFICULTIES AND CHALLENGES</vt:lpstr>
      <vt:lpstr>FUTURE PLAN</vt:lpstr>
      <vt:lpstr>PowerPoint Presentation</vt:lpstr>
      <vt:lpstr>DEMO</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API</dc:title>
  <dc:creator>vat.vannaden.2822@rupp.edu.kh</dc:creator>
  <cp:lastModifiedBy>VAT VANNADEN</cp:lastModifiedBy>
  <cp:revision>34</cp:revision>
  <dcterms:modified xsi:type="dcterms:W3CDTF">2025-06-14T04:56:33Z</dcterms:modified>
</cp:coreProperties>
</file>