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0693400" cy="7559675"/>
  <p:notesSz cx="10693400" cy="7559675"/>
  <p:embeddedFontLst>
    <p:embeddedFont>
      <p:font typeface="Cambria" panose="02040503050406030204" pitchFamily="18" charset="0"/>
      <p:regular r:id="rId40"/>
      <p:bold r:id="rId41"/>
      <p:italic r:id="rId42"/>
      <p:boldItalic r:id="rId43"/>
    </p:embeddedFont>
    <p:embeddedFont>
      <p:font typeface="Century Gothic" panose="020B0502020202020204" pitchFamily="34" charset="0"/>
      <p:regular r:id="rId44"/>
      <p:bold r:id="rId45"/>
      <p:italic r:id="rId46"/>
      <p:boldItalic r:id="rId47"/>
    </p:embeddedFont>
    <p:embeddedFont>
      <p:font typeface="Vivaldi" panose="03020602050506090804" pitchFamily="66" charset="0"/>
      <p:italic r:id="rId48"/>
    </p:embeddedFont>
  </p:embeddedFontLst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4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9" Type="http://schemas.openxmlformats.org/officeDocument/2006/relationships/image" Target="../media/image46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41.png"/><Relationship Id="rId42" Type="http://schemas.openxmlformats.org/officeDocument/2006/relationships/image" Target="../media/image49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41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40" Type="http://schemas.openxmlformats.org/officeDocument/2006/relationships/image" Target="../media/image47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36" Type="http://schemas.openxmlformats.org/officeDocument/2006/relationships/image" Target="../media/image43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4" Type="http://schemas.openxmlformats.org/officeDocument/2006/relationships/image" Target="../media/image51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image" Target="../media/image42.png"/><Relationship Id="rId43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3.png"/><Relationship Id="rId21" Type="http://schemas.openxmlformats.org/officeDocument/2006/relationships/image" Target="../media/image71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24" Type="http://schemas.openxmlformats.org/officeDocument/2006/relationships/image" Target="../media/image74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23" Type="http://schemas.openxmlformats.org/officeDocument/2006/relationships/image" Target="../media/image73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7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26" Type="http://schemas.openxmlformats.org/officeDocument/2006/relationships/image" Target="../media/image99.png"/><Relationship Id="rId3" Type="http://schemas.openxmlformats.org/officeDocument/2006/relationships/image" Target="../media/image76.png"/><Relationship Id="rId21" Type="http://schemas.openxmlformats.org/officeDocument/2006/relationships/image" Target="../media/image94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5" Type="http://schemas.openxmlformats.org/officeDocument/2006/relationships/image" Target="../media/image98.png"/><Relationship Id="rId2" Type="http://schemas.openxmlformats.org/officeDocument/2006/relationships/image" Target="../media/image75.png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24" Type="http://schemas.openxmlformats.org/officeDocument/2006/relationships/image" Target="../media/image97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23" Type="http://schemas.openxmlformats.org/officeDocument/2006/relationships/image" Target="../media/image96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Relationship Id="rId22" Type="http://schemas.openxmlformats.org/officeDocument/2006/relationships/image" Target="../media/image95.png"/><Relationship Id="rId27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 100"/>
          <p:cNvSpPr/>
          <p:nvPr/>
        </p:nvSpPr>
        <p:spPr>
          <a:xfrm rot="5400000">
            <a:off x="1917839" y="-794005"/>
            <a:ext cx="6858000" cy="9144000"/>
          </a:xfrm>
          <a:custGeom>
            <a:avLst/>
            <a:gdLst/>
            <a:ahLst/>
            <a:cxnLst/>
            <a:rect l="0" t="0" r="0" b="0"/>
            <a:pathLst>
              <a:path w="6858000" h="9144000">
                <a:moveTo>
                  <a:pt x="0" y="9144000"/>
                </a:moveTo>
                <a:lnTo>
                  <a:pt x="6858000" y="9144000"/>
                </a:lnTo>
                <a:lnTo>
                  <a:pt x="6858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Freeform 101"/>
          <p:cNvSpPr/>
          <p:nvPr/>
        </p:nvSpPr>
        <p:spPr>
          <a:xfrm rot="5400000">
            <a:off x="4394339" y="-1335786"/>
            <a:ext cx="1905000" cy="9144000"/>
          </a:xfrm>
          <a:custGeom>
            <a:avLst/>
            <a:gdLst/>
            <a:ahLst/>
            <a:cxnLst/>
            <a:rect l="0" t="0" r="0" b="0"/>
            <a:pathLst>
              <a:path w="1905000" h="9144000">
                <a:moveTo>
                  <a:pt x="0" y="9144000"/>
                </a:moveTo>
                <a:lnTo>
                  <a:pt x="1905000" y="9144000"/>
                </a:lnTo>
                <a:lnTo>
                  <a:pt x="1905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Freeform 102"/>
          <p:cNvSpPr/>
          <p:nvPr/>
        </p:nvSpPr>
        <p:spPr>
          <a:xfrm rot="5400000">
            <a:off x="4316235" y="5571364"/>
            <a:ext cx="11430" cy="2516124"/>
          </a:xfrm>
          <a:custGeom>
            <a:avLst/>
            <a:gdLst/>
            <a:ahLst/>
            <a:cxnLst/>
            <a:rect l="0" t="0" r="0" b="0"/>
            <a:pathLst>
              <a:path w="11430" h="2516124">
                <a:moveTo>
                  <a:pt x="11430" y="2516124"/>
                </a:moveTo>
                <a:lnTo>
                  <a:pt x="0" y="2516124"/>
                </a:lnTo>
                <a:lnTo>
                  <a:pt x="0" y="0"/>
                </a:lnTo>
                <a:lnTo>
                  <a:pt x="11430" y="0"/>
                </a:lnTo>
                <a:lnTo>
                  <a:pt x="11430" y="2516124"/>
                </a:lnTo>
                <a:close/>
              </a:path>
            </a:pathLst>
          </a:custGeom>
          <a:solidFill>
            <a:srgbClr val="262626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Rectangle 103"/>
          <p:cNvSpPr/>
          <p:nvPr/>
        </p:nvSpPr>
        <p:spPr>
          <a:xfrm>
            <a:off x="1552073" y="2736768"/>
            <a:ext cx="7587645" cy="115598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600" b="1" i="0" spc="3053" baseline="0" dirty="0">
                <a:latin typeface="Times New Roman"/>
              </a:rPr>
              <a:t>2</a:t>
            </a:r>
            <a:r>
              <a:rPr lang="en-US" sz="3600" b="1" i="0" spc="3055" baseline="0" dirty="0">
                <a:latin typeface="Times New Roman"/>
              </a:rPr>
              <a:t>-</a:t>
            </a:r>
            <a:r>
              <a:rPr lang="en-US" sz="3600" b="1" i="0" spc="0" baseline="0" dirty="0">
                <a:latin typeface="Times New Roman"/>
              </a:rPr>
              <a:t>Маъ</a:t>
            </a:r>
            <a:r>
              <a:rPr lang="en-US" sz="3600" b="1" i="0" spc="-46" baseline="0" dirty="0">
                <a:latin typeface="Times New Roman"/>
              </a:rPr>
              <a:t>р</a:t>
            </a:r>
            <a:r>
              <a:rPr lang="en-US" sz="3600" b="1" i="0" spc="0" baseline="0" dirty="0">
                <a:latin typeface="Times New Roman"/>
              </a:rPr>
              <a:t>уза</a:t>
            </a:r>
            <a:r>
              <a:rPr lang="en-US" sz="3600" b="1" i="0" spc="3061" baseline="0" dirty="0">
                <a:latin typeface="Times New Roman"/>
              </a:rPr>
              <a:t>:</a:t>
            </a:r>
            <a:r>
              <a:rPr lang="en-US" sz="3600" b="1" i="0" spc="0" baseline="0" dirty="0">
                <a:latin typeface="Times New Roman"/>
              </a:rPr>
              <a:t>Крип</a:t>
            </a:r>
            <a:r>
              <a:rPr lang="en-US" sz="3600" b="1" i="0" spc="-46" baseline="0" dirty="0">
                <a:latin typeface="Times New Roman"/>
              </a:rPr>
              <a:t>т</a:t>
            </a:r>
            <a:r>
              <a:rPr lang="en-US" sz="3600" b="1" i="0" spc="0" baseline="0" dirty="0">
                <a:latin typeface="Times New Roman"/>
              </a:rPr>
              <a:t>ографиянинг</a:t>
            </a:r>
          </a:p>
          <a:p>
            <a:pPr marL="0">
              <a:lnSpc>
                <a:spcPts val="4319"/>
              </a:lnSpc>
            </a:pPr>
            <a:r>
              <a:rPr lang="en-US" sz="3600" b="1" i="0" spc="0" baseline="0" dirty="0">
                <a:latin typeface="Times New Roman"/>
              </a:rPr>
              <a:t>асоси</a:t>
            </a:r>
            <a:r>
              <a:rPr lang="en-US" sz="3600" b="1" i="0" spc="907" baseline="0" dirty="0">
                <a:latin typeface="Times New Roman"/>
              </a:rPr>
              <a:t>й</a:t>
            </a:r>
            <a:r>
              <a:rPr lang="en-US" sz="3600" b="1" i="0" spc="-46" baseline="0" dirty="0">
                <a:latin typeface="Times New Roman"/>
              </a:rPr>
              <a:t>т</a:t>
            </a:r>
            <a:r>
              <a:rPr lang="en-US" sz="3600" b="1" i="0" spc="0" baseline="0" dirty="0">
                <a:latin typeface="Times New Roman"/>
              </a:rPr>
              <a:t>ушунчалар</a:t>
            </a:r>
            <a:r>
              <a:rPr lang="en-US" sz="3600" b="1" i="0" spc="883" baseline="0" dirty="0">
                <a:latin typeface="Times New Roman"/>
              </a:rPr>
              <a:t>и</a:t>
            </a:r>
            <a:r>
              <a:rPr lang="en-US" sz="3600" b="1" i="0" spc="0" baseline="0" dirty="0">
                <a:latin typeface="Times New Roman"/>
              </a:rPr>
              <a:t>в</a:t>
            </a:r>
            <a:r>
              <a:rPr lang="en-US" sz="3600" b="1" i="0" spc="906" baseline="0" dirty="0">
                <a:latin typeface="Times New Roman"/>
              </a:rPr>
              <a:t>а</a:t>
            </a:r>
            <a:r>
              <a:rPr lang="en-US" sz="3600" b="1" i="0" spc="0" baseline="0" dirty="0">
                <a:latin typeface="Times New Roman"/>
              </a:rPr>
              <a:t>тарихи</a:t>
            </a:r>
          </a:p>
        </p:txBody>
      </p:sp>
      <p:sp>
        <p:nvSpPr>
          <p:cNvPr id="104" name="Rectangle 104"/>
          <p:cNvSpPr/>
          <p:nvPr/>
        </p:nvSpPr>
        <p:spPr>
          <a:xfrm>
            <a:off x="2916053" y="4210503"/>
            <a:ext cx="6902474" cy="104418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2635761" algn="l"/>
              </a:tabLst>
            </a:pPr>
            <a:r>
              <a:rPr lang="en-US" sz="1997" b="0" i="1" spc="0" baseline="0" dirty="0">
                <a:latin typeface="Cambria"/>
              </a:rPr>
              <a:t>Криптографи</a:t>
            </a:r>
            <a:r>
              <a:rPr lang="en-US" sz="1997" b="0" i="1" spc="2624" baseline="0" dirty="0">
                <a:latin typeface="Cambria"/>
              </a:rPr>
              <a:t>я</a:t>
            </a:r>
            <a:r>
              <a:rPr lang="en-US" sz="1997" b="0" i="1" spc="0" baseline="0" dirty="0">
                <a:latin typeface="Cambria"/>
              </a:rPr>
              <a:t>бу	</a:t>
            </a:r>
            <a:r>
              <a:rPr lang="en-US" sz="1997" b="0" i="1" spc="2630" baseline="0" dirty="0">
                <a:latin typeface="Vivaldi"/>
              </a:rPr>
              <a:t>–</a:t>
            </a:r>
            <a:r>
              <a:rPr lang="en-US" sz="1997" b="0" i="0" spc="0" baseline="0" dirty="0">
                <a:latin typeface="Cambria"/>
              </a:rPr>
              <a:t>зўравонли</a:t>
            </a:r>
            <a:r>
              <a:rPr lang="en-US" sz="1997" b="0" i="0" spc="-16" baseline="0" dirty="0">
                <a:latin typeface="Cambria"/>
              </a:rPr>
              <a:t>к</a:t>
            </a:r>
            <a:r>
              <a:rPr lang="en-US" sz="1997" b="0" i="0" spc="0" baseline="0" dirty="0">
                <a:latin typeface="Cambria"/>
              </a:rPr>
              <a:t>си</a:t>
            </a:r>
            <a:r>
              <a:rPr lang="en-US" sz="1997" b="0" i="0" spc="2618" baseline="0" dirty="0">
                <a:latin typeface="Cambria"/>
              </a:rPr>
              <a:t>з</a:t>
            </a:r>
            <a:r>
              <a:rPr lang="en-US" sz="1997" b="0" i="0" spc="0" baseline="0" dirty="0">
                <a:latin typeface="Cambria"/>
              </a:rPr>
              <a:t>тўғридан</a:t>
            </a:r>
            <a:r>
              <a:rPr lang="en-US" sz="1997" b="0" i="1" spc="0" baseline="0" dirty="0">
                <a:latin typeface="Vivaldi"/>
              </a:rPr>
              <a:t>-</a:t>
            </a:r>
            <a:r>
              <a:rPr lang="en-US" sz="1997" b="0" i="0" spc="0" baseline="0" dirty="0">
                <a:latin typeface="Cambria"/>
              </a:rPr>
              <a:t>тўғри</a:t>
            </a:r>
          </a:p>
          <a:p>
            <a:pPr marL="0">
              <a:lnSpc>
                <a:spcPts val="2742"/>
              </a:lnSpc>
            </a:pPr>
            <a:r>
              <a:rPr lang="en-US" sz="1997" b="0" i="0" spc="0" baseline="0" dirty="0">
                <a:latin typeface="Cambria"/>
              </a:rPr>
              <a:t>ҳаракатнин</a:t>
            </a:r>
            <a:r>
              <a:rPr lang="en-US" sz="1997" b="0" i="0" spc="487" baseline="0" dirty="0">
                <a:latin typeface="Cambria"/>
              </a:rPr>
              <a:t>г</a:t>
            </a:r>
            <a:r>
              <a:rPr lang="en-US" sz="1997" b="0" i="0" spc="0" baseline="0" dirty="0">
                <a:latin typeface="Cambria"/>
              </a:rPr>
              <a:t>юқор</a:t>
            </a:r>
            <a:r>
              <a:rPr lang="en-US" sz="1997" b="0" i="0" spc="507" baseline="0" dirty="0">
                <a:latin typeface="Cambria"/>
              </a:rPr>
              <a:t>и</a:t>
            </a:r>
            <a:r>
              <a:rPr lang="en-US" sz="1997" b="0" i="0" spc="0" baseline="0" dirty="0">
                <a:latin typeface="Cambria"/>
              </a:rPr>
              <a:t>кўринишидир</a:t>
            </a:r>
            <a:r>
              <a:rPr lang="en-US" sz="1997" b="0" i="1" spc="0" baseline="0" dirty="0">
                <a:latin typeface="Vivaldi"/>
              </a:rPr>
              <a:t>.</a:t>
            </a:r>
          </a:p>
          <a:p>
            <a:pPr marL="0">
              <a:lnSpc>
                <a:spcPts val="2544"/>
              </a:lnSpc>
            </a:pPr>
            <a:r>
              <a:rPr lang="en-US" sz="1997" b="0" i="1" spc="498" baseline="0" dirty="0">
                <a:latin typeface="Vivaldi"/>
              </a:rPr>
              <a:t>—</a:t>
            </a:r>
            <a:r>
              <a:rPr lang="en-US" sz="1997" b="0" i="0" spc="0" baseline="0" dirty="0">
                <a:latin typeface="Century Gothic"/>
              </a:rPr>
              <a:t>Жулиа</a:t>
            </a:r>
            <a:r>
              <a:rPr lang="en-US" sz="1997" b="0" i="0" spc="574" baseline="0" dirty="0">
                <a:latin typeface="Century Gothic"/>
              </a:rPr>
              <a:t>н</a:t>
            </a:r>
            <a:r>
              <a:rPr lang="en-US" sz="1997" b="0" i="0" spc="0" baseline="0" dirty="0">
                <a:latin typeface="Century Gothic"/>
              </a:rPr>
              <a:t>Ассан</a:t>
            </a:r>
            <a:r>
              <a:rPr lang="en-US" sz="1997" b="0" i="0" spc="577" baseline="0" dirty="0">
                <a:latin typeface="Century Gothic"/>
              </a:rPr>
              <a:t>ж</a:t>
            </a:r>
            <a:r>
              <a:rPr lang="en-US" sz="1997" b="0" i="0" spc="0" baseline="0" dirty="0">
                <a:latin typeface="Century Gothic"/>
              </a:rPr>
              <a:t>(</a:t>
            </a:r>
            <a:r>
              <a:rPr lang="en-US" sz="1997" b="0" i="0" u="sng" spc="0" baseline="0" dirty="0">
                <a:solidFill>
                  <a:srgbClr val="0000FF"/>
                </a:solidFill>
                <a:latin typeface="Century Gothic"/>
              </a:rPr>
              <a:t>WikiLeak</a:t>
            </a:r>
            <a:r>
              <a:rPr lang="en-US" sz="1997" b="0" i="0" u="sng" spc="552" baseline="0" dirty="0">
                <a:solidFill>
                  <a:srgbClr val="0000FF"/>
                </a:solidFill>
                <a:latin typeface="Century Gothic"/>
              </a:rPr>
              <a:t>s</a:t>
            </a:r>
            <a:r>
              <a:rPr lang="en-US" sz="1997" b="0" i="0" spc="0" baseline="0" dirty="0">
                <a:latin typeface="Century Gothic"/>
              </a:rPr>
              <a:t>асосчиси)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Freeform 195"/>
          <p:cNvSpPr/>
          <p:nvPr/>
        </p:nvSpPr>
        <p:spPr>
          <a:xfrm rot="5400000">
            <a:off x="1917839" y="-794005"/>
            <a:ext cx="6858000" cy="9144000"/>
          </a:xfrm>
          <a:custGeom>
            <a:avLst/>
            <a:gdLst/>
            <a:ahLst/>
            <a:cxnLst/>
            <a:rect l="0" t="0" r="0" b="0"/>
            <a:pathLst>
              <a:path w="6858000" h="9144000">
                <a:moveTo>
                  <a:pt x="0" y="9144000"/>
                </a:moveTo>
                <a:lnTo>
                  <a:pt x="6858000" y="9144000"/>
                </a:lnTo>
                <a:lnTo>
                  <a:pt x="6858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" name="Freeform 196"/>
          <p:cNvSpPr/>
          <p:nvPr/>
        </p:nvSpPr>
        <p:spPr>
          <a:xfrm rot="5400000">
            <a:off x="5167388" y="2455545"/>
            <a:ext cx="358902" cy="9144000"/>
          </a:xfrm>
          <a:custGeom>
            <a:avLst/>
            <a:gdLst/>
            <a:ahLst/>
            <a:cxnLst/>
            <a:rect l="0" t="0" r="0" b="0"/>
            <a:pathLst>
              <a:path w="358902" h="9144000">
                <a:moveTo>
                  <a:pt x="0" y="9144000"/>
                </a:moveTo>
                <a:lnTo>
                  <a:pt x="358902" y="9144000"/>
                </a:lnTo>
                <a:lnTo>
                  <a:pt x="358902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" name="Freeform 197"/>
          <p:cNvSpPr/>
          <p:nvPr/>
        </p:nvSpPr>
        <p:spPr>
          <a:xfrm rot="5400000">
            <a:off x="4776863" y="-3653028"/>
            <a:ext cx="1139953" cy="9144000"/>
          </a:xfrm>
          <a:custGeom>
            <a:avLst/>
            <a:gdLst/>
            <a:ahLst/>
            <a:cxnLst/>
            <a:rect l="0" t="0" r="0" b="0"/>
            <a:pathLst>
              <a:path w="1139953" h="9144000">
                <a:moveTo>
                  <a:pt x="0" y="9144000"/>
                </a:moveTo>
                <a:lnTo>
                  <a:pt x="1139953" y="9144000"/>
                </a:lnTo>
                <a:lnTo>
                  <a:pt x="1139953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" name="Rectangle 198"/>
          <p:cNvSpPr/>
          <p:nvPr/>
        </p:nvSpPr>
        <p:spPr>
          <a:xfrm>
            <a:off x="1323473" y="744611"/>
            <a:ext cx="6287925" cy="5567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="1" i="0" spc="0" baseline="0" dirty="0">
                <a:latin typeface="Times New Roman"/>
              </a:rPr>
              <a:t>Крип</a:t>
            </a:r>
            <a:r>
              <a:rPr lang="en-US" sz="3300" b="1" i="0" spc="-42" baseline="0" dirty="0">
                <a:latin typeface="Times New Roman"/>
              </a:rPr>
              <a:t>т</a:t>
            </a:r>
            <a:r>
              <a:rPr lang="en-US" sz="3300" b="1" i="0" spc="0" baseline="0" dirty="0">
                <a:latin typeface="Times New Roman"/>
              </a:rPr>
              <a:t>ография ва стеганография</a:t>
            </a:r>
          </a:p>
        </p:txBody>
      </p:sp>
      <p:sp>
        <p:nvSpPr>
          <p:cNvPr id="199" name="Rectangle 199"/>
          <p:cNvSpPr/>
          <p:nvPr/>
        </p:nvSpPr>
        <p:spPr>
          <a:xfrm>
            <a:off x="1323473" y="1687030"/>
            <a:ext cx="8045785" cy="67765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="0" i="0" spc="1929" baseline="0" dirty="0">
                <a:latin typeface="Arial"/>
              </a:rPr>
              <a:t>•</a:t>
            </a:r>
            <a:r>
              <a:rPr lang="en-US" sz="2202" b="1" i="1" spc="0" baseline="0" dirty="0">
                <a:latin typeface="Times New Roman"/>
              </a:rPr>
              <a:t>С</a:t>
            </a:r>
            <a:r>
              <a:rPr lang="en-US" sz="2202" b="1" i="1" spc="-32" baseline="0" dirty="0">
                <a:latin typeface="Times New Roman"/>
              </a:rPr>
              <a:t>т</a:t>
            </a:r>
            <a:r>
              <a:rPr lang="en-US" sz="2202" b="1" i="1" spc="0" baseline="0" dirty="0">
                <a:latin typeface="Times New Roman"/>
              </a:rPr>
              <a:t>енанографи</a:t>
            </a:r>
            <a:r>
              <a:rPr lang="en-US" sz="2202" b="1" i="1" spc="1337" baseline="0" dirty="0">
                <a:latin typeface="Times New Roman"/>
              </a:rPr>
              <a:t>я</a:t>
            </a:r>
            <a:r>
              <a:rPr lang="en-US" sz="2202" b="0" i="0" spc="1341" baseline="0" dirty="0">
                <a:latin typeface="Times New Roman"/>
              </a:rPr>
              <a:t>–</a:t>
            </a:r>
            <a:r>
              <a:rPr lang="en-US" sz="2202" b="0" i="0" spc="-82" baseline="0" dirty="0">
                <a:latin typeface="Times New Roman"/>
              </a:rPr>
              <a:t>б</a:t>
            </a:r>
            <a:r>
              <a:rPr lang="en-US" sz="2202" b="0" i="0" spc="1334" baseline="0" dirty="0">
                <a:latin typeface="Times New Roman"/>
              </a:rPr>
              <a:t>у</a:t>
            </a:r>
            <a:r>
              <a:rPr lang="en-US" sz="2202" b="1" i="1" spc="0" baseline="0" dirty="0">
                <a:solidFill>
                  <a:srgbClr val="00B050"/>
                </a:solidFill>
                <a:latin typeface="Times New Roman"/>
              </a:rPr>
              <a:t>ма</a:t>
            </a:r>
            <a:r>
              <a:rPr lang="en-US" sz="2202" b="1" i="1" spc="-57" baseline="0" dirty="0">
                <a:solidFill>
                  <a:srgbClr val="00B050"/>
                </a:solidFill>
                <a:latin typeface="Times New Roman"/>
              </a:rPr>
              <a:t>х</a:t>
            </a:r>
            <a:r>
              <a:rPr lang="en-US" sz="2202" b="1" i="1" spc="0" baseline="0" dirty="0">
                <a:solidFill>
                  <a:srgbClr val="00B050"/>
                </a:solidFill>
                <a:latin typeface="Times New Roman"/>
              </a:rPr>
              <a:t>фи</a:t>
            </a:r>
            <a:r>
              <a:rPr lang="en-US" sz="2202" b="1" i="1" spc="1337" baseline="0" dirty="0">
                <a:solidFill>
                  <a:srgbClr val="00B050"/>
                </a:solidFill>
                <a:latin typeface="Times New Roman"/>
              </a:rPr>
              <a:t>й</a:t>
            </a:r>
            <a:r>
              <a:rPr lang="en-US" sz="2202" b="1" i="1" spc="-27" baseline="0" dirty="0">
                <a:solidFill>
                  <a:srgbClr val="00B050"/>
                </a:solidFill>
                <a:latin typeface="Times New Roman"/>
              </a:rPr>
              <a:t>х</a:t>
            </a:r>
            <a:r>
              <a:rPr lang="en-US" sz="2202" b="1" i="1" spc="0" baseline="0" dirty="0">
                <a:solidFill>
                  <a:srgbClr val="00B050"/>
                </a:solidFill>
                <a:latin typeface="Times New Roman"/>
              </a:rPr>
              <a:t>абарн</a:t>
            </a:r>
            <a:r>
              <a:rPr lang="en-US" sz="2202" b="1" i="1" spc="1339" baseline="0" dirty="0">
                <a:solidFill>
                  <a:srgbClr val="00B050"/>
                </a:solidFill>
                <a:latin typeface="Times New Roman"/>
              </a:rPr>
              <a:t>и</a:t>
            </a:r>
            <a:r>
              <a:rPr lang="en-US" sz="2202" b="1" i="1" spc="-59" baseline="0" dirty="0">
                <a:solidFill>
                  <a:srgbClr val="FF0000"/>
                </a:solidFill>
                <a:latin typeface="Times New Roman"/>
              </a:rPr>
              <a:t>с</a:t>
            </a:r>
            <a:r>
              <a:rPr lang="en-US" sz="2202" b="1" i="1" spc="-45" baseline="0" dirty="0">
                <a:solidFill>
                  <a:srgbClr val="FF0000"/>
                </a:solidFill>
                <a:latin typeface="Times New Roman"/>
              </a:rPr>
              <a:t>о</a:t>
            </a:r>
            <a:r>
              <a:rPr lang="en-US" sz="2202" b="1" i="1" spc="0" baseline="0" dirty="0">
                <a:solidFill>
                  <a:srgbClr val="FF0000"/>
                </a:solidFill>
                <a:latin typeface="Times New Roman"/>
              </a:rPr>
              <a:t>хт</a:t>
            </a:r>
            <a:r>
              <a:rPr lang="en-US" sz="2202" b="1" i="1" spc="1334" baseline="0" dirty="0">
                <a:solidFill>
                  <a:srgbClr val="FF0000"/>
                </a:solidFill>
                <a:latin typeface="Times New Roman"/>
              </a:rPr>
              <a:t>а</a:t>
            </a:r>
            <a:r>
              <a:rPr lang="en-US" sz="2202" b="1" i="1" spc="-27" baseline="0" dirty="0">
                <a:solidFill>
                  <a:srgbClr val="FF0000"/>
                </a:solidFill>
                <a:latin typeface="Times New Roman"/>
              </a:rPr>
              <a:t>х</a:t>
            </a:r>
            <a:r>
              <a:rPr lang="en-US" sz="2202" b="1" i="1" spc="0" baseline="0" dirty="0">
                <a:solidFill>
                  <a:srgbClr val="FF0000"/>
                </a:solidFill>
                <a:latin typeface="Times New Roman"/>
              </a:rPr>
              <a:t>аба</a:t>
            </a:r>
            <a:r>
              <a:rPr lang="en-US" sz="2202" b="1" i="1" spc="1339" baseline="0" dirty="0">
                <a:solidFill>
                  <a:srgbClr val="FF0000"/>
                </a:solidFill>
                <a:latin typeface="Times New Roman"/>
              </a:rPr>
              <a:t>р</a:t>
            </a:r>
            <a:r>
              <a:rPr lang="en-US" sz="2202" b="0" i="0" spc="0" baseline="0" dirty="0">
                <a:latin typeface="Times New Roman"/>
              </a:rPr>
              <a:t>ичига</a:t>
            </a:r>
          </a:p>
          <a:p>
            <a:pPr marL="342883">
              <a:lnSpc>
                <a:spcPts val="2375"/>
              </a:lnSpc>
            </a:pPr>
            <a:r>
              <a:rPr lang="en-US" sz="2202" b="0" i="0" spc="-28" baseline="0" dirty="0">
                <a:latin typeface="Times New Roman"/>
              </a:rPr>
              <a:t>б</a:t>
            </a:r>
            <a:r>
              <a:rPr lang="en-US" sz="2202" b="0" i="0" spc="0" baseline="0" dirty="0">
                <a:latin typeface="Times New Roman"/>
              </a:rPr>
              <a:t>еркити</a:t>
            </a:r>
            <a:r>
              <a:rPr lang="en-US" sz="2202" b="0" i="0" spc="560" baseline="0" dirty="0">
                <a:latin typeface="Times New Roman"/>
              </a:rPr>
              <a:t>ш</a:t>
            </a:r>
            <a:r>
              <a:rPr lang="en-US" sz="2202" b="0" i="0" spc="0" baseline="0" dirty="0">
                <a:latin typeface="Times New Roman"/>
              </a:rPr>
              <a:t>орқал</a:t>
            </a:r>
            <a:r>
              <a:rPr lang="en-US" sz="2202" b="0" i="0" spc="543" baseline="0" dirty="0">
                <a:latin typeface="Times New Roman"/>
              </a:rPr>
              <a:t>и</a:t>
            </a:r>
            <a:r>
              <a:rPr lang="en-US" sz="2202" b="0" i="0" spc="0" baseline="0" dirty="0">
                <a:latin typeface="Times New Roman"/>
              </a:rPr>
              <a:t>алоқан</a:t>
            </a:r>
            <a:r>
              <a:rPr lang="en-US" sz="2202" b="0" i="0" spc="549" baseline="0" dirty="0">
                <a:latin typeface="Times New Roman"/>
              </a:rPr>
              <a:t>и</a:t>
            </a:r>
            <a:r>
              <a:rPr lang="en-US" sz="2202" b="0" i="0" spc="0" baseline="0" dirty="0">
                <a:latin typeface="Times New Roman"/>
              </a:rPr>
              <a:t>яшири</a:t>
            </a:r>
            <a:r>
              <a:rPr lang="en-US" sz="2202" b="0" i="0" spc="548" baseline="0" dirty="0">
                <a:latin typeface="Times New Roman"/>
              </a:rPr>
              <a:t>ш</a:t>
            </a:r>
            <a:r>
              <a:rPr lang="en-US" sz="2202" b="0" i="0" spc="0" baseline="0" dirty="0">
                <a:latin typeface="Times New Roman"/>
              </a:rPr>
              <a:t>ҳисо</a:t>
            </a:r>
            <a:r>
              <a:rPr lang="en-US" sz="2202" b="0" i="0" spc="-52" baseline="0" dirty="0">
                <a:latin typeface="Times New Roman"/>
              </a:rPr>
              <a:t>б</a:t>
            </a:r>
            <a:r>
              <a:rPr lang="en-US" sz="2202" b="0" i="0" spc="0" baseline="0" dirty="0">
                <a:latin typeface="Times New Roman"/>
              </a:rPr>
              <a:t>ланади.</a:t>
            </a:r>
          </a:p>
        </p:txBody>
      </p:sp>
      <p:sp>
        <p:nvSpPr>
          <p:cNvPr id="200" name="Rectangle 200"/>
          <p:cNvSpPr/>
          <p:nvPr/>
        </p:nvSpPr>
        <p:spPr>
          <a:xfrm>
            <a:off x="1323445" y="2357584"/>
            <a:ext cx="8045924" cy="97940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="0" i="0" spc="1929" baseline="0" dirty="0">
                <a:latin typeface="Arial"/>
              </a:rPr>
              <a:t>•</a:t>
            </a:r>
            <a:r>
              <a:rPr lang="en-US" sz="2202" b="0" i="0" spc="0" baseline="0" dirty="0">
                <a:latin typeface="Times New Roman"/>
              </a:rPr>
              <a:t>Бошқ</a:t>
            </a:r>
            <a:r>
              <a:rPr lang="en-US" sz="2202" b="0" i="0" spc="558" baseline="0" dirty="0">
                <a:latin typeface="Times New Roman"/>
              </a:rPr>
              <a:t>а</a:t>
            </a:r>
            <a:r>
              <a:rPr lang="en-US" sz="2202" b="0" i="0" spc="0" baseline="0" dirty="0">
                <a:latin typeface="Times New Roman"/>
              </a:rPr>
              <a:t>сў</a:t>
            </a:r>
            <a:r>
              <a:rPr lang="en-US" sz="2202" b="0" i="0" spc="558" baseline="0" dirty="0">
                <a:latin typeface="Times New Roman"/>
              </a:rPr>
              <a:t>з</a:t>
            </a:r>
            <a:r>
              <a:rPr lang="en-US" sz="2202" b="0" i="0" spc="0" baseline="0" dirty="0">
                <a:latin typeface="Times New Roman"/>
              </a:rPr>
              <a:t>била</a:t>
            </a:r>
            <a:r>
              <a:rPr lang="en-US" sz="2202" b="0" i="0" spc="555" baseline="0" dirty="0">
                <a:latin typeface="Times New Roman"/>
              </a:rPr>
              <a:t>н</a:t>
            </a:r>
            <a:r>
              <a:rPr lang="en-US" sz="2202" b="0" i="0" spc="0" baseline="0" dirty="0">
                <a:latin typeface="Times New Roman"/>
              </a:rPr>
              <a:t>айтганд</a:t>
            </a:r>
            <a:r>
              <a:rPr lang="en-US" sz="2202" b="0" i="0" spc="558" baseline="0" dirty="0">
                <a:latin typeface="Times New Roman"/>
              </a:rPr>
              <a:t>а</a:t>
            </a:r>
            <a:r>
              <a:rPr lang="en-US" sz="2202" b="0" i="0" spc="0" baseline="0" dirty="0">
                <a:latin typeface="Times New Roman"/>
              </a:rPr>
              <a:t>стеганографиянин</a:t>
            </a:r>
            <a:r>
              <a:rPr lang="en-US" sz="2202" b="0" i="0" spc="554" baseline="0" dirty="0">
                <a:latin typeface="Times New Roman"/>
              </a:rPr>
              <a:t>г</a:t>
            </a:r>
            <a:r>
              <a:rPr lang="en-US" sz="2202" b="0" i="0" spc="0" baseline="0" dirty="0">
                <a:latin typeface="Times New Roman"/>
              </a:rPr>
              <a:t>асоси</a:t>
            </a:r>
            <a:r>
              <a:rPr lang="en-US" sz="2202" b="0" i="0" spc="1107" baseline="0" dirty="0">
                <a:latin typeface="Times New Roman"/>
              </a:rPr>
              <a:t>й</a:t>
            </a:r>
            <a:r>
              <a:rPr lang="en-US" sz="2202" b="0" i="0" spc="0" baseline="0" dirty="0">
                <a:latin typeface="Times New Roman"/>
              </a:rPr>
              <a:t>ғ</a:t>
            </a:r>
            <a:r>
              <a:rPr lang="en-US" sz="2202" b="0" i="0" spc="-38" baseline="0" dirty="0">
                <a:latin typeface="Times New Roman"/>
              </a:rPr>
              <a:t>о</a:t>
            </a:r>
            <a:r>
              <a:rPr lang="en-US" sz="2202" b="0" i="0" spc="0" baseline="0" dirty="0">
                <a:latin typeface="Times New Roman"/>
              </a:rPr>
              <a:t>яс</a:t>
            </a:r>
            <a:r>
              <a:rPr lang="en-US" sz="2202" b="0" i="0" spc="549" baseline="0" dirty="0">
                <a:latin typeface="Times New Roman"/>
              </a:rPr>
              <a:t>и</a:t>
            </a:r>
            <a:r>
              <a:rPr lang="en-US" sz="2202" b="0" i="0" spc="552" baseline="0" dirty="0">
                <a:latin typeface="Times New Roman"/>
              </a:rPr>
              <a:t>–</a:t>
            </a:r>
            <a:r>
              <a:rPr lang="en-US" sz="2202" b="1" i="1" spc="-36" baseline="0" dirty="0">
                <a:latin typeface="Times New Roman"/>
              </a:rPr>
              <a:t>б</a:t>
            </a:r>
            <a:r>
              <a:rPr lang="en-US" sz="2202" b="1" i="1" spc="0" baseline="0" dirty="0">
                <a:latin typeface="Times New Roman"/>
              </a:rPr>
              <a:t>у</a:t>
            </a:r>
          </a:p>
          <a:p>
            <a:pPr marL="342911">
              <a:lnSpc>
                <a:spcPts val="2375"/>
              </a:lnSpc>
            </a:pPr>
            <a:r>
              <a:rPr lang="en-US" sz="2202" b="1" i="1" spc="0" baseline="0" dirty="0">
                <a:latin typeface="Times New Roman"/>
              </a:rPr>
              <a:t>ма</a:t>
            </a:r>
            <a:r>
              <a:rPr lang="en-US" sz="2202" b="1" i="1" spc="-51" baseline="0" dirty="0">
                <a:latin typeface="Times New Roman"/>
              </a:rPr>
              <a:t>х</a:t>
            </a:r>
            <a:r>
              <a:rPr lang="en-US" sz="2202" b="1" i="1" spc="0" baseline="0" dirty="0">
                <a:latin typeface="Times New Roman"/>
              </a:rPr>
              <a:t>фи</a:t>
            </a:r>
            <a:r>
              <a:rPr lang="en-US" sz="2202" b="1" i="1" spc="1397" baseline="0" dirty="0">
                <a:latin typeface="Times New Roman"/>
              </a:rPr>
              <a:t>й</a:t>
            </a:r>
            <a:r>
              <a:rPr lang="en-US" sz="2202" b="1" i="1" spc="0" baseline="0" dirty="0">
                <a:latin typeface="Times New Roman"/>
              </a:rPr>
              <a:t>маъ</a:t>
            </a:r>
            <a:r>
              <a:rPr lang="en-US" sz="2202" b="1" i="1" spc="-31" baseline="0" dirty="0">
                <a:latin typeface="Times New Roman"/>
              </a:rPr>
              <a:t>л</a:t>
            </a:r>
            <a:r>
              <a:rPr lang="en-US" sz="2202" b="1" i="1" spc="-53" baseline="0" dirty="0">
                <a:latin typeface="Times New Roman"/>
              </a:rPr>
              <a:t>у</a:t>
            </a:r>
            <a:r>
              <a:rPr lang="en-US" sz="2202" b="1" i="1" spc="0" baseline="0" dirty="0">
                <a:latin typeface="Times New Roman"/>
              </a:rPr>
              <a:t>мотларнин</a:t>
            </a:r>
            <a:r>
              <a:rPr lang="en-US" sz="2202" b="1" i="1" spc="1395" baseline="0" dirty="0">
                <a:latin typeface="Times New Roman"/>
              </a:rPr>
              <a:t>г</a:t>
            </a:r>
            <a:r>
              <a:rPr lang="en-US" sz="2202" b="1" i="1" spc="0" baseline="0" dirty="0">
                <a:latin typeface="Times New Roman"/>
              </a:rPr>
              <a:t>мавжудлиг</a:t>
            </a:r>
            <a:r>
              <a:rPr lang="en-US" sz="2202" b="1" i="1" spc="1391" baseline="0" dirty="0">
                <a:latin typeface="Times New Roman"/>
              </a:rPr>
              <a:t>и</a:t>
            </a:r>
            <a:r>
              <a:rPr lang="en-US" sz="2202" b="1" i="1" spc="0" baseline="0" dirty="0">
                <a:latin typeface="Times New Roman"/>
              </a:rPr>
              <a:t>ҳақидаг</a:t>
            </a:r>
            <a:r>
              <a:rPr lang="en-US" sz="2202" b="1" i="1" spc="1385" baseline="0" dirty="0">
                <a:latin typeface="Times New Roman"/>
              </a:rPr>
              <a:t>и</a:t>
            </a:r>
            <a:r>
              <a:rPr lang="en-US" sz="2202" b="1" i="1" spc="0" baseline="0" dirty="0">
                <a:latin typeface="Times New Roman"/>
              </a:rPr>
              <a:t>шубҳани</a:t>
            </a:r>
          </a:p>
          <a:p>
            <a:pPr marL="342911">
              <a:lnSpc>
                <a:spcPts val="2375"/>
              </a:lnSpc>
            </a:pPr>
            <a:r>
              <a:rPr lang="en-US" sz="2202" b="1" i="1" spc="-51" baseline="0" dirty="0">
                <a:latin typeface="Times New Roman"/>
              </a:rPr>
              <a:t>о</a:t>
            </a:r>
            <a:r>
              <a:rPr lang="en-US" sz="2202" b="1" i="1" spc="0" baseline="0" dirty="0">
                <a:latin typeface="Times New Roman"/>
              </a:rPr>
              <a:t>лдин</a:t>
            </a:r>
            <a:r>
              <a:rPr lang="en-US" sz="2202" b="1" i="1" spc="539" baseline="0" dirty="0">
                <a:latin typeface="Times New Roman"/>
              </a:rPr>
              <a:t>и</a:t>
            </a:r>
            <a:r>
              <a:rPr lang="en-US" sz="2202" b="1" i="1" spc="-51" baseline="0" dirty="0">
                <a:latin typeface="Times New Roman"/>
              </a:rPr>
              <a:t>о</a:t>
            </a:r>
            <a:r>
              <a:rPr lang="en-US" sz="2202" b="1" i="1" spc="0" baseline="0" dirty="0">
                <a:latin typeface="Times New Roman"/>
              </a:rPr>
              <a:t>ли</a:t>
            </a:r>
            <a:r>
              <a:rPr lang="en-US" sz="2202" b="1" i="1" spc="550" baseline="0" dirty="0">
                <a:latin typeface="Times New Roman"/>
              </a:rPr>
              <a:t>ш</a:t>
            </a:r>
            <a:r>
              <a:rPr lang="en-US" sz="2202" b="0" i="0" spc="0" baseline="0" dirty="0">
                <a:latin typeface="Times New Roman"/>
              </a:rPr>
              <a:t>ҳисо</a:t>
            </a:r>
            <a:r>
              <a:rPr lang="en-US" sz="2202" b="0" i="0" spc="-52" baseline="0" dirty="0">
                <a:latin typeface="Times New Roman"/>
              </a:rPr>
              <a:t>б</a:t>
            </a:r>
            <a:r>
              <a:rPr lang="en-US" sz="2202" b="0" i="0" spc="0" baseline="0" dirty="0">
                <a:latin typeface="Times New Roman"/>
              </a:rPr>
              <a:t>ланади.</a:t>
            </a:r>
          </a:p>
        </p:txBody>
      </p:sp>
      <p:sp>
        <p:nvSpPr>
          <p:cNvPr id="201" name="Rectangle 201"/>
          <p:cNvSpPr/>
          <p:nvPr/>
        </p:nvSpPr>
        <p:spPr>
          <a:xfrm>
            <a:off x="1323445" y="3329885"/>
            <a:ext cx="8046736" cy="18846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2909212" algn="l"/>
              </a:tabLst>
            </a:pPr>
            <a:r>
              <a:rPr lang="en-US" sz="2202" b="0" i="0" spc="1929" baseline="0" dirty="0">
                <a:latin typeface="Arial"/>
              </a:rPr>
              <a:t>•</a:t>
            </a:r>
            <a:r>
              <a:rPr lang="en-US" sz="2202" b="1" i="1" spc="0" baseline="0" dirty="0">
                <a:latin typeface="Times New Roman"/>
              </a:rPr>
              <a:t>Крип</a:t>
            </a:r>
            <a:r>
              <a:rPr lang="en-US" sz="2202" b="1" i="1" spc="-32" baseline="0" dirty="0">
                <a:latin typeface="Times New Roman"/>
              </a:rPr>
              <a:t>т</a:t>
            </a:r>
            <a:r>
              <a:rPr lang="en-US" sz="2202" b="1" i="1" spc="0" baseline="0" dirty="0">
                <a:latin typeface="Times New Roman"/>
              </a:rPr>
              <a:t>ография</a:t>
            </a:r>
            <a:r>
              <a:rPr lang="en-US" sz="2202" b="0" i="0" spc="0" baseline="0" dirty="0">
                <a:latin typeface="Times New Roman"/>
              </a:rPr>
              <a:t>да	эс</a:t>
            </a:r>
            <a:r>
              <a:rPr lang="en-US" sz="2202" b="0" i="0" spc="3336" baseline="0" dirty="0">
                <a:latin typeface="Times New Roman"/>
              </a:rPr>
              <a:t>а</a:t>
            </a:r>
            <a:r>
              <a:rPr lang="en-US" sz="2202" b="0" i="0" spc="0" baseline="0" dirty="0">
                <a:latin typeface="Times New Roman"/>
              </a:rPr>
              <a:t>жўн</a:t>
            </a:r>
            <a:r>
              <a:rPr lang="en-US" sz="2202" b="0" i="0" spc="-59" baseline="0" dirty="0">
                <a:latin typeface="Times New Roman"/>
              </a:rPr>
              <a:t>а</a:t>
            </a:r>
            <a:r>
              <a:rPr lang="en-US" sz="2202" b="0" i="0" spc="-32" baseline="0" dirty="0">
                <a:latin typeface="Times New Roman"/>
              </a:rPr>
              <a:t>т</a:t>
            </a:r>
            <a:r>
              <a:rPr lang="en-US" sz="2202" b="0" i="0" spc="0" baseline="0" dirty="0">
                <a:latin typeface="Times New Roman"/>
              </a:rPr>
              <a:t>у</a:t>
            </a:r>
            <a:r>
              <a:rPr lang="en-US" sz="2202" b="0" i="0" spc="-85" baseline="0" dirty="0">
                <a:latin typeface="Times New Roman"/>
              </a:rPr>
              <a:t>в</a:t>
            </a:r>
            <a:r>
              <a:rPr lang="en-US" sz="2202" b="0" i="0" spc="0" baseline="0" dirty="0">
                <a:latin typeface="Times New Roman"/>
              </a:rPr>
              <a:t>ч</a:t>
            </a:r>
            <a:r>
              <a:rPr lang="en-US" sz="2202" b="0" i="0" spc="3333" baseline="0" dirty="0">
                <a:latin typeface="Times New Roman"/>
              </a:rPr>
              <a:t>и</a:t>
            </a:r>
            <a:r>
              <a:rPr lang="en-US" sz="2202" b="0" i="0" spc="0" baseline="0" dirty="0">
                <a:latin typeface="Times New Roman"/>
              </a:rPr>
              <a:t>фақ</a:t>
            </a:r>
            <a:r>
              <a:rPr lang="en-US" sz="2202" b="0" i="0" spc="-53" baseline="0" dirty="0">
                <a:latin typeface="Times New Roman"/>
              </a:rPr>
              <a:t>а</a:t>
            </a:r>
            <a:r>
              <a:rPr lang="en-US" sz="2202" b="0" i="0" spc="3339" baseline="0" dirty="0">
                <a:latin typeface="Times New Roman"/>
              </a:rPr>
              <a:t>т</a:t>
            </a:r>
            <a:r>
              <a:rPr lang="en-US" sz="2202" b="0" i="0" spc="-57" baseline="0" dirty="0">
                <a:latin typeface="Times New Roman"/>
              </a:rPr>
              <a:t>о</a:t>
            </a:r>
            <a:r>
              <a:rPr lang="en-US" sz="2202" b="0" i="0" spc="0" baseline="0" dirty="0">
                <a:latin typeface="Times New Roman"/>
              </a:rPr>
              <a:t>чи</a:t>
            </a:r>
            <a:r>
              <a:rPr lang="en-US" sz="2202" b="0" i="0" spc="3340" baseline="0" dirty="0">
                <a:latin typeface="Times New Roman"/>
              </a:rPr>
              <a:t>қ</a:t>
            </a:r>
            <a:r>
              <a:rPr lang="en-US" sz="2202" b="0" i="0" spc="-19" baseline="0" dirty="0">
                <a:latin typeface="Times New Roman"/>
              </a:rPr>
              <a:t>м</a:t>
            </a:r>
            <a:r>
              <a:rPr lang="en-US" sz="2202" b="0" i="0" spc="-59" baseline="0" dirty="0">
                <a:latin typeface="Times New Roman"/>
              </a:rPr>
              <a:t>а</a:t>
            </a:r>
            <a:r>
              <a:rPr lang="en-US" sz="2202" b="0" i="0" spc="0" baseline="0" dirty="0">
                <a:latin typeface="Times New Roman"/>
              </a:rPr>
              <a:t>тн</a:t>
            </a:r>
          </a:p>
          <a:p>
            <a:pPr marL="342911">
              <a:lnSpc>
                <a:spcPts val="2375"/>
              </a:lnSpc>
            </a:pPr>
            <a:r>
              <a:rPr lang="en-US" sz="2202" b="0" i="0" spc="0" baseline="0" dirty="0">
                <a:latin typeface="Times New Roman"/>
              </a:rPr>
              <a:t>кўринишидаг</a:t>
            </a:r>
            <a:r>
              <a:rPr lang="en-US" sz="2202" b="0" i="0" spc="885" baseline="0" dirty="0">
                <a:latin typeface="Times New Roman"/>
              </a:rPr>
              <a:t>и</a:t>
            </a:r>
            <a:r>
              <a:rPr lang="en-US" sz="2202" b="0" i="0" spc="-33" baseline="0" dirty="0">
                <a:latin typeface="Times New Roman"/>
              </a:rPr>
              <a:t>х</a:t>
            </a:r>
            <a:r>
              <a:rPr lang="en-US" sz="2202" b="0" i="0" spc="0" baseline="0" dirty="0">
                <a:latin typeface="Times New Roman"/>
              </a:rPr>
              <a:t>аба</a:t>
            </a:r>
            <a:r>
              <a:rPr lang="en-US" sz="2202" b="0" i="0" spc="884" baseline="0" dirty="0">
                <a:latin typeface="Times New Roman"/>
              </a:rPr>
              <a:t>р</a:t>
            </a:r>
            <a:r>
              <a:rPr lang="en-US" sz="2202" b="0" i="0" spc="0" baseline="0" dirty="0">
                <a:latin typeface="Times New Roman"/>
              </a:rPr>
              <a:t>юбориш</a:t>
            </a:r>
            <a:r>
              <a:rPr lang="en-US" sz="2202" b="0" i="0" spc="885" baseline="0" dirty="0">
                <a:latin typeface="Times New Roman"/>
              </a:rPr>
              <a:t>и</a:t>
            </a:r>
            <a:r>
              <a:rPr lang="en-US" sz="2202" b="0" i="0" spc="0" baseline="0" dirty="0">
                <a:latin typeface="Times New Roman"/>
              </a:rPr>
              <a:t>м</a:t>
            </a:r>
            <a:r>
              <a:rPr lang="en-US" sz="2202" b="0" i="0" spc="-27" baseline="0" dirty="0">
                <a:latin typeface="Times New Roman"/>
              </a:rPr>
              <a:t>у</a:t>
            </a:r>
            <a:r>
              <a:rPr lang="en-US" sz="2202" b="0" i="0" spc="0" baseline="0" dirty="0">
                <a:latin typeface="Times New Roman"/>
              </a:rPr>
              <a:t>мкин</a:t>
            </a:r>
            <a:r>
              <a:rPr lang="en-US" sz="2202" b="0" i="0" spc="889" baseline="0" dirty="0">
                <a:latin typeface="Times New Roman"/>
              </a:rPr>
              <a:t>,</a:t>
            </a:r>
            <a:r>
              <a:rPr lang="en-US" sz="2202" b="0" i="0" spc="-82" baseline="0" dirty="0">
                <a:latin typeface="Times New Roman"/>
              </a:rPr>
              <a:t>б</a:t>
            </a:r>
            <a:r>
              <a:rPr lang="en-US" sz="2202" b="0" i="0" spc="0" baseline="0" dirty="0">
                <a:latin typeface="Times New Roman"/>
              </a:rPr>
              <a:t>унд</a:t>
            </a:r>
            <a:r>
              <a:rPr lang="en-US" sz="2202" b="0" i="0" spc="888" baseline="0" dirty="0">
                <a:latin typeface="Times New Roman"/>
              </a:rPr>
              <a:t>а</a:t>
            </a:r>
            <a:r>
              <a:rPr lang="en-US" sz="2202" b="0" i="0" spc="884" baseline="0" dirty="0">
                <a:latin typeface="Times New Roman"/>
              </a:rPr>
              <a:t>у</a:t>
            </a:r>
            <a:r>
              <a:rPr lang="en-US" sz="2202" b="0" i="0" spc="-33" baseline="0" dirty="0">
                <a:latin typeface="Times New Roman"/>
              </a:rPr>
              <a:t>х</a:t>
            </a:r>
            <a:r>
              <a:rPr lang="en-US" sz="2202" b="0" i="0" spc="0" baseline="0" dirty="0">
                <a:latin typeface="Times New Roman"/>
              </a:rPr>
              <a:t>абарн</a:t>
            </a:r>
            <a:r>
              <a:rPr lang="en-US" sz="2202" b="0" i="0" spc="879" baseline="0" dirty="0">
                <a:latin typeface="Times New Roman"/>
              </a:rPr>
              <a:t>и</a:t>
            </a:r>
            <a:r>
              <a:rPr lang="en-US" sz="2202" b="0" i="0" spc="-57" baseline="0" dirty="0">
                <a:latin typeface="Times New Roman"/>
              </a:rPr>
              <a:t>о</a:t>
            </a:r>
            <a:r>
              <a:rPr lang="en-US" sz="2202" b="0" i="0" spc="0" baseline="0" dirty="0">
                <a:latin typeface="Times New Roman"/>
              </a:rPr>
              <a:t>чиқ</a:t>
            </a:r>
          </a:p>
          <a:p>
            <a:pPr marL="342911">
              <a:lnSpc>
                <a:spcPts val="2375"/>
              </a:lnSpc>
              <a:tabLst>
                <a:tab pos="1519107" algn="l"/>
              </a:tabLst>
            </a:pPr>
            <a:r>
              <a:rPr lang="en-US" sz="2202" b="0" i="0" spc="0" baseline="0" dirty="0">
                <a:latin typeface="Times New Roman"/>
              </a:rPr>
              <a:t>та</a:t>
            </a:r>
            <a:r>
              <a:rPr lang="en-US" sz="2202" b="0" i="0" spc="-38" baseline="0" dirty="0">
                <a:latin typeface="Times New Roman"/>
              </a:rPr>
              <a:t>р</a:t>
            </a:r>
            <a:r>
              <a:rPr lang="en-US" sz="2202" b="0" i="0" spc="0" baseline="0" dirty="0">
                <a:latin typeface="Times New Roman"/>
              </a:rPr>
              <a:t>моқ	(</a:t>
            </a:r>
            <a:r>
              <a:rPr lang="en-US" sz="2202" b="0" i="0" spc="-13" baseline="0" dirty="0">
                <a:latin typeface="Times New Roman"/>
              </a:rPr>
              <a:t>м</a:t>
            </a:r>
            <a:r>
              <a:rPr lang="en-US" sz="2202" b="0" i="0" spc="0" baseline="0" dirty="0">
                <a:latin typeface="Times New Roman"/>
              </a:rPr>
              <a:t>асалан</a:t>
            </a:r>
            <a:r>
              <a:rPr lang="en-US" sz="2202" b="0" i="0" spc="2665" baseline="0" dirty="0">
                <a:latin typeface="Times New Roman"/>
              </a:rPr>
              <a:t>,</a:t>
            </a:r>
            <a:r>
              <a:rPr lang="en-US" sz="2202" b="0" i="0" spc="0" baseline="0" dirty="0">
                <a:latin typeface="Times New Roman"/>
              </a:rPr>
              <a:t>Интернет</a:t>
            </a:r>
            <a:r>
              <a:rPr lang="en-US" sz="2202" b="0" i="0" spc="2668" baseline="0" dirty="0">
                <a:latin typeface="Times New Roman"/>
              </a:rPr>
              <a:t>)</a:t>
            </a:r>
            <a:r>
              <a:rPr lang="en-US" sz="2202" b="0" i="0" spc="0" baseline="0" dirty="0">
                <a:latin typeface="Times New Roman"/>
              </a:rPr>
              <a:t>орқал</a:t>
            </a:r>
            <a:r>
              <a:rPr lang="en-US" sz="2202" b="0" i="0" spc="2661" baseline="0" dirty="0">
                <a:latin typeface="Times New Roman"/>
              </a:rPr>
              <a:t>и</a:t>
            </a:r>
            <a:r>
              <a:rPr lang="en-US" sz="2202" b="0" i="0" spc="0" baseline="0" dirty="0">
                <a:latin typeface="Times New Roman"/>
              </a:rPr>
              <a:t>уз</a:t>
            </a:r>
            <a:r>
              <a:rPr lang="en-US" sz="2202" b="0" i="0" spc="-59" baseline="0" dirty="0">
                <a:latin typeface="Times New Roman"/>
              </a:rPr>
              <a:t>а</a:t>
            </a:r>
            <a:r>
              <a:rPr lang="en-US" sz="2202" b="0" i="0" spc="0" baseline="0" dirty="0">
                <a:latin typeface="Times New Roman"/>
              </a:rPr>
              <a:t>тишда</a:t>
            </a:r>
            <a:r>
              <a:rPr lang="en-US" sz="2202" b="0" i="0" spc="2661" baseline="0" dirty="0">
                <a:latin typeface="Times New Roman"/>
              </a:rPr>
              <a:t>н</a:t>
            </a:r>
            <a:r>
              <a:rPr lang="en-US" sz="2202" b="0" i="0" spc="-33" baseline="0" dirty="0">
                <a:latin typeface="Times New Roman"/>
              </a:rPr>
              <a:t>о</a:t>
            </a:r>
            <a:r>
              <a:rPr lang="en-US" sz="2202" b="0" i="0" spc="0" baseline="0" dirty="0">
                <a:latin typeface="Times New Roman"/>
              </a:rPr>
              <a:t>лдин</a:t>
            </a:r>
          </a:p>
          <a:p>
            <a:pPr marL="342911">
              <a:lnSpc>
                <a:spcPts val="2375"/>
              </a:lnSpc>
            </a:pPr>
            <a:r>
              <a:rPr lang="en-US" sz="2202" b="0" i="0" spc="0" baseline="0" dirty="0">
                <a:latin typeface="Times New Roman"/>
              </a:rPr>
              <a:t>шиф</a:t>
            </a:r>
            <a:r>
              <a:rPr lang="en-US" sz="2202" b="0" i="0" spc="-33" baseline="0" dirty="0">
                <a:latin typeface="Times New Roman"/>
              </a:rPr>
              <a:t>р</a:t>
            </a:r>
            <a:r>
              <a:rPr lang="en-US" sz="2202" b="0" i="0" spc="0" baseline="0" dirty="0">
                <a:latin typeface="Times New Roman"/>
              </a:rPr>
              <a:t>ланга</a:t>
            </a:r>
            <a:r>
              <a:rPr lang="en-US" sz="2202" b="0" i="0" spc="561" baseline="0" dirty="0">
                <a:latin typeface="Times New Roman"/>
              </a:rPr>
              <a:t>н</a:t>
            </a:r>
            <a:r>
              <a:rPr lang="en-US" sz="2202" b="0" i="0" spc="-19" baseline="0" dirty="0">
                <a:latin typeface="Times New Roman"/>
              </a:rPr>
              <a:t>м</a:t>
            </a:r>
            <a:r>
              <a:rPr lang="en-US" sz="2202" b="0" i="0" spc="-59" baseline="0" dirty="0">
                <a:latin typeface="Times New Roman"/>
              </a:rPr>
              <a:t>а</a:t>
            </a:r>
            <a:r>
              <a:rPr lang="en-US" sz="2202" b="0" i="0" spc="0" baseline="0" dirty="0">
                <a:latin typeface="Times New Roman"/>
              </a:rPr>
              <a:t>тнг</a:t>
            </a:r>
            <a:r>
              <a:rPr lang="en-US" sz="2202" b="0" i="0" spc="558" baseline="0" dirty="0">
                <a:latin typeface="Times New Roman"/>
              </a:rPr>
              <a:t>а</a:t>
            </a:r>
            <a:r>
              <a:rPr lang="en-US" sz="2202" b="0" i="0" spc="0" baseline="0" dirty="0">
                <a:latin typeface="Times New Roman"/>
              </a:rPr>
              <a:t>ўзга</a:t>
            </a:r>
            <a:r>
              <a:rPr lang="en-US" sz="2202" b="0" i="0" spc="-27" baseline="0" dirty="0">
                <a:latin typeface="Times New Roman"/>
              </a:rPr>
              <a:t>р</a:t>
            </a:r>
            <a:r>
              <a:rPr lang="en-US" sz="2202" b="0" i="0" spc="0" baseline="0" dirty="0">
                <a:latin typeface="Times New Roman"/>
              </a:rPr>
              <a:t>тиради</a:t>
            </a:r>
            <a:r>
              <a:rPr lang="en-US" sz="2202" b="0" i="0" spc="559" baseline="0" dirty="0">
                <a:latin typeface="Times New Roman"/>
              </a:rPr>
              <a:t>.</a:t>
            </a:r>
            <a:r>
              <a:rPr lang="en-US" sz="2202" b="0" i="0" spc="-191" baseline="0" dirty="0">
                <a:latin typeface="Times New Roman"/>
              </a:rPr>
              <a:t>У</a:t>
            </a:r>
            <a:r>
              <a:rPr lang="en-US" sz="2202" b="0" i="0" spc="0" baseline="0" dirty="0">
                <a:latin typeface="Times New Roman"/>
              </a:rPr>
              <a:t>ш</a:t>
            </a:r>
            <a:r>
              <a:rPr lang="en-US" sz="2202" b="0" i="0" spc="-82" baseline="0" dirty="0">
                <a:latin typeface="Times New Roman"/>
              </a:rPr>
              <a:t>б</a:t>
            </a:r>
            <a:r>
              <a:rPr lang="en-US" sz="2202" b="0" i="0" spc="567" baseline="0" dirty="0">
                <a:latin typeface="Times New Roman"/>
              </a:rPr>
              <a:t>у</a:t>
            </a:r>
            <a:r>
              <a:rPr lang="en-US" sz="2202" b="0" i="0" spc="0" baseline="0" dirty="0">
                <a:latin typeface="Times New Roman"/>
              </a:rPr>
              <a:t>шиф</a:t>
            </a:r>
            <a:r>
              <a:rPr lang="en-US" sz="2202" b="0" i="0" spc="-33" baseline="0" dirty="0">
                <a:latin typeface="Times New Roman"/>
              </a:rPr>
              <a:t>р</a:t>
            </a:r>
            <a:r>
              <a:rPr lang="en-US" sz="2202" b="0" i="0" spc="0" baseline="0" dirty="0">
                <a:latin typeface="Times New Roman"/>
              </a:rPr>
              <a:t>ланга</a:t>
            </a:r>
            <a:r>
              <a:rPr lang="en-US" sz="2202" b="0" i="0" spc="561" baseline="0" dirty="0">
                <a:latin typeface="Times New Roman"/>
              </a:rPr>
              <a:t>н</a:t>
            </a:r>
            <a:r>
              <a:rPr lang="en-US" sz="2202" b="0" i="0" spc="-27" baseline="0" dirty="0">
                <a:latin typeface="Times New Roman"/>
              </a:rPr>
              <a:t>х</a:t>
            </a:r>
            <a:r>
              <a:rPr lang="en-US" sz="2202" b="0" i="0" spc="0" baseline="0" dirty="0">
                <a:latin typeface="Times New Roman"/>
              </a:rPr>
              <a:t>аба</a:t>
            </a:r>
            <a:r>
              <a:rPr lang="en-US" sz="2202" b="0" i="0" spc="567" baseline="0" dirty="0">
                <a:latin typeface="Times New Roman"/>
              </a:rPr>
              <a:t>р</a:t>
            </a:r>
            <a:r>
              <a:rPr lang="en-US" sz="2202" b="0" i="0" spc="0" baseline="0" dirty="0">
                <a:latin typeface="Times New Roman"/>
              </a:rPr>
              <a:t>қа</a:t>
            </a:r>
            <a:r>
              <a:rPr lang="en-US" sz="2202" b="0" i="0" spc="-82" baseline="0" dirty="0">
                <a:latin typeface="Times New Roman"/>
              </a:rPr>
              <a:t>б</a:t>
            </a:r>
            <a:r>
              <a:rPr lang="en-US" sz="2202" b="0" i="0" spc="-99" baseline="0" dirty="0">
                <a:latin typeface="Times New Roman"/>
              </a:rPr>
              <a:t>у</a:t>
            </a:r>
            <a:r>
              <a:rPr lang="en-US" sz="2202" b="0" i="0" spc="0" baseline="0" dirty="0">
                <a:latin typeface="Times New Roman"/>
              </a:rPr>
              <a:t>л</a:t>
            </a:r>
          </a:p>
          <a:p>
            <a:pPr marL="342911">
              <a:lnSpc>
                <a:spcPts val="2375"/>
              </a:lnSpc>
            </a:pPr>
            <a:r>
              <a:rPr lang="en-US" sz="2202" b="0" i="0" spc="0" baseline="0" dirty="0">
                <a:latin typeface="Times New Roman"/>
              </a:rPr>
              <a:t>қилу</a:t>
            </a:r>
            <a:r>
              <a:rPr lang="en-US" sz="2202" b="0" i="0" spc="-79" baseline="0" dirty="0">
                <a:latin typeface="Times New Roman"/>
              </a:rPr>
              <a:t>в</a:t>
            </a:r>
            <a:r>
              <a:rPr lang="en-US" sz="2202" b="0" i="0" spc="0" baseline="0" dirty="0">
                <a:latin typeface="Times New Roman"/>
              </a:rPr>
              <a:t>чиг</a:t>
            </a:r>
            <a:r>
              <a:rPr lang="en-US" sz="2202" b="0" i="0" spc="2322" baseline="0" dirty="0">
                <a:latin typeface="Times New Roman"/>
              </a:rPr>
              <a:t>а</a:t>
            </a:r>
            <a:r>
              <a:rPr lang="en-US" sz="2202" b="0" i="0" spc="-55" baseline="0" dirty="0">
                <a:latin typeface="Times New Roman"/>
              </a:rPr>
              <a:t>к</a:t>
            </a:r>
            <a:r>
              <a:rPr lang="en-US" sz="2202" b="0" i="0" spc="0" baseline="0" dirty="0">
                <a:latin typeface="Times New Roman"/>
              </a:rPr>
              <a:t>елганид</a:t>
            </a:r>
            <a:r>
              <a:rPr lang="en-US" sz="2202" b="0" i="0" spc="2328" baseline="0" dirty="0">
                <a:latin typeface="Times New Roman"/>
              </a:rPr>
              <a:t>а</a:t>
            </a:r>
            <a:r>
              <a:rPr lang="en-US" sz="2202" b="0" i="0" spc="0" baseline="0" dirty="0">
                <a:latin typeface="Times New Roman"/>
              </a:rPr>
              <a:t>эс</a:t>
            </a:r>
            <a:r>
              <a:rPr lang="en-US" sz="2202" b="0" i="0" spc="2328" baseline="0" dirty="0">
                <a:latin typeface="Times New Roman"/>
              </a:rPr>
              <a:t>а</a:t>
            </a:r>
            <a:r>
              <a:rPr lang="en-US" sz="2202" b="0" i="0" spc="0" baseline="0" dirty="0">
                <a:latin typeface="Times New Roman"/>
              </a:rPr>
              <a:t>ян</a:t>
            </a:r>
            <a:r>
              <a:rPr lang="en-US" sz="2202" b="0" i="0" spc="2328" baseline="0" dirty="0">
                <a:latin typeface="Times New Roman"/>
              </a:rPr>
              <a:t>а</a:t>
            </a:r>
            <a:r>
              <a:rPr lang="en-US" sz="2202" b="0" i="0" spc="-62" baseline="0" dirty="0">
                <a:latin typeface="Times New Roman"/>
              </a:rPr>
              <a:t>о</a:t>
            </a:r>
            <a:r>
              <a:rPr lang="en-US" sz="2202" b="0" i="0" spc="0" baseline="0" dirty="0">
                <a:latin typeface="Times New Roman"/>
              </a:rPr>
              <a:t>дди</a:t>
            </a:r>
            <a:r>
              <a:rPr lang="en-US" sz="2202" b="0" i="0" spc="2325" baseline="0" dirty="0">
                <a:latin typeface="Times New Roman"/>
              </a:rPr>
              <a:t>й</a:t>
            </a:r>
            <a:r>
              <a:rPr lang="en-US" sz="2202" b="0" i="0" spc="-19" baseline="0" dirty="0">
                <a:latin typeface="Times New Roman"/>
              </a:rPr>
              <a:t>м</a:t>
            </a:r>
            <a:r>
              <a:rPr lang="en-US" sz="2202" b="0" i="0" spc="-59" baseline="0" dirty="0">
                <a:latin typeface="Times New Roman"/>
              </a:rPr>
              <a:t>а</a:t>
            </a:r>
            <a:r>
              <a:rPr lang="en-US" sz="2202" b="0" i="0" spc="0" baseline="0" dirty="0">
                <a:latin typeface="Times New Roman"/>
              </a:rPr>
              <a:t>т</a:t>
            </a:r>
            <a:r>
              <a:rPr lang="en-US" sz="2202" b="0" i="0" spc="2325" baseline="0" dirty="0">
                <a:latin typeface="Times New Roman"/>
              </a:rPr>
              <a:t>н</a:t>
            </a:r>
            <a:r>
              <a:rPr lang="en-US" sz="2202" b="0" i="0" spc="0" baseline="0" dirty="0">
                <a:latin typeface="Times New Roman"/>
              </a:rPr>
              <a:t>кўринишига</a:t>
            </a:r>
          </a:p>
          <a:p>
            <a:pPr marL="342911">
              <a:lnSpc>
                <a:spcPts val="2375"/>
              </a:lnSpc>
            </a:pPr>
            <a:r>
              <a:rPr lang="en-US" sz="2202" b="0" i="0" spc="0" baseline="0" dirty="0">
                <a:latin typeface="Times New Roman"/>
              </a:rPr>
              <a:t>қайтарилади.</a:t>
            </a:r>
          </a:p>
        </p:txBody>
      </p:sp>
      <p:sp>
        <p:nvSpPr>
          <p:cNvPr id="202" name="Rectangle 202"/>
          <p:cNvSpPr/>
          <p:nvPr/>
        </p:nvSpPr>
        <p:spPr>
          <a:xfrm>
            <a:off x="1323445" y="5207426"/>
            <a:ext cx="8046177" cy="128115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="0" i="0" spc="1929" baseline="0" dirty="0">
                <a:latin typeface="Arial"/>
              </a:rPr>
              <a:t>•</a:t>
            </a:r>
            <a:r>
              <a:rPr lang="en-US" sz="2202" b="0" i="0" spc="-191" baseline="0" dirty="0">
                <a:latin typeface="Times New Roman"/>
              </a:rPr>
              <a:t>У</a:t>
            </a:r>
            <a:r>
              <a:rPr lang="en-US" sz="2202" b="0" i="0" spc="0" baseline="0" dirty="0">
                <a:latin typeface="Times New Roman"/>
              </a:rPr>
              <a:t>м</a:t>
            </a:r>
            <a:r>
              <a:rPr lang="en-US" sz="2202" b="0" i="0" spc="-33" baseline="0" dirty="0">
                <a:latin typeface="Times New Roman"/>
              </a:rPr>
              <a:t>у</a:t>
            </a:r>
            <a:r>
              <a:rPr lang="en-US" sz="2202" b="0" i="0" spc="0" baseline="0" dirty="0">
                <a:latin typeface="Times New Roman"/>
              </a:rPr>
              <a:t>ми</a:t>
            </a:r>
            <a:r>
              <a:rPr lang="en-US" sz="2202" b="0" i="0" spc="1953" baseline="0" dirty="0">
                <a:latin typeface="Times New Roman"/>
              </a:rPr>
              <a:t>й</a:t>
            </a:r>
            <a:r>
              <a:rPr lang="en-US" sz="2202" b="0" i="0" spc="0" baseline="0" dirty="0">
                <a:latin typeface="Times New Roman"/>
              </a:rPr>
              <a:t>ҳ</a:t>
            </a:r>
            <a:r>
              <a:rPr lang="en-US" sz="2202" b="0" i="0" spc="-27" baseline="0" dirty="0">
                <a:latin typeface="Times New Roman"/>
              </a:rPr>
              <a:t>о</a:t>
            </a:r>
            <a:r>
              <a:rPr lang="en-US" sz="2202" b="0" i="0" spc="0" baseline="0" dirty="0">
                <a:latin typeface="Times New Roman"/>
              </a:rPr>
              <a:t>лд</a:t>
            </a:r>
            <a:r>
              <a:rPr lang="en-US" sz="2202" b="0" i="0" spc="1956" baseline="0" dirty="0">
                <a:latin typeface="Times New Roman"/>
              </a:rPr>
              <a:t>а</a:t>
            </a:r>
            <a:r>
              <a:rPr lang="en-US" sz="2202" b="0" i="0" spc="-19" baseline="0" dirty="0">
                <a:latin typeface="Times New Roman"/>
              </a:rPr>
              <a:t>м</a:t>
            </a:r>
            <a:r>
              <a:rPr lang="en-US" sz="2202" b="0" i="0" spc="0" baseline="0" dirty="0">
                <a:latin typeface="Times New Roman"/>
              </a:rPr>
              <a:t>аъл</a:t>
            </a:r>
            <a:r>
              <a:rPr lang="en-US" sz="2202" b="0" i="0" spc="-27" baseline="0" dirty="0">
                <a:latin typeface="Times New Roman"/>
              </a:rPr>
              <a:t>у</a:t>
            </a:r>
            <a:r>
              <a:rPr lang="en-US" sz="2202" b="0" i="0" spc="0" baseline="0" dirty="0">
                <a:latin typeface="Times New Roman"/>
              </a:rPr>
              <a:t>м</a:t>
            </a:r>
            <a:r>
              <a:rPr lang="en-US" sz="2202" b="0" i="0" spc="-27" baseline="0" dirty="0">
                <a:latin typeface="Times New Roman"/>
              </a:rPr>
              <a:t>о</a:t>
            </a:r>
            <a:r>
              <a:rPr lang="en-US" sz="2202" b="0" i="0" spc="0" baseline="0" dirty="0">
                <a:latin typeface="Times New Roman"/>
              </a:rPr>
              <a:t>тн</a:t>
            </a:r>
            <a:r>
              <a:rPr lang="en-US" sz="2202" b="0" i="0" spc="1953" baseline="0" dirty="0">
                <a:latin typeface="Times New Roman"/>
              </a:rPr>
              <a:t>и</a:t>
            </a:r>
            <a:r>
              <a:rPr lang="en-US" sz="2202" b="1" i="1" spc="0" baseline="0" dirty="0">
                <a:latin typeface="Times New Roman"/>
              </a:rPr>
              <a:t>шиф</a:t>
            </a:r>
            <a:r>
              <a:rPr lang="en-US" sz="2202" b="1" i="1" spc="-86" baseline="0" dirty="0">
                <a:latin typeface="Times New Roman"/>
              </a:rPr>
              <a:t>р</a:t>
            </a:r>
            <a:r>
              <a:rPr lang="en-US" sz="2202" b="1" i="1" spc="0" baseline="0" dirty="0">
                <a:latin typeface="Times New Roman"/>
              </a:rPr>
              <a:t>лашда</a:t>
            </a:r>
            <a:r>
              <a:rPr lang="en-US" sz="2202" b="1" i="1" spc="1957" baseline="0" dirty="0">
                <a:latin typeface="Times New Roman"/>
              </a:rPr>
              <a:t>н</a:t>
            </a:r>
            <a:r>
              <a:rPr lang="en-US" sz="2202" b="1" i="1" spc="0" baseline="0" dirty="0">
                <a:latin typeface="Times New Roman"/>
              </a:rPr>
              <a:t>а</a:t>
            </a:r>
            <a:r>
              <a:rPr lang="en-US" sz="2202" b="1" i="1" spc="-53" baseline="0" dirty="0">
                <a:latin typeface="Times New Roman"/>
              </a:rPr>
              <a:t>с</a:t>
            </a:r>
            <a:r>
              <a:rPr lang="en-US" sz="2202" b="1" i="1" spc="0" baseline="0" dirty="0">
                <a:latin typeface="Times New Roman"/>
              </a:rPr>
              <a:t>оси</a:t>
            </a:r>
            <a:r>
              <a:rPr lang="en-US" sz="2202" b="1" i="1" spc="1955" baseline="0" dirty="0">
                <a:latin typeface="Times New Roman"/>
              </a:rPr>
              <a:t>й</a:t>
            </a:r>
            <a:r>
              <a:rPr lang="en-US" sz="2202" b="1" i="1" spc="0" baseline="0" dirty="0">
                <a:latin typeface="Times New Roman"/>
              </a:rPr>
              <a:t>мақ</a:t>
            </a:r>
            <a:r>
              <a:rPr lang="en-US" sz="2202" b="1" i="1" spc="-59" baseline="0" dirty="0">
                <a:latin typeface="Times New Roman"/>
              </a:rPr>
              <a:t>с</a:t>
            </a:r>
            <a:r>
              <a:rPr lang="en-US" sz="2202" b="1" i="1" spc="0" baseline="0" dirty="0">
                <a:latin typeface="Times New Roman"/>
              </a:rPr>
              <a:t>ад</a:t>
            </a:r>
          </a:p>
          <a:p>
            <a:pPr marL="342911">
              <a:lnSpc>
                <a:spcPts val="2375"/>
              </a:lnSpc>
            </a:pPr>
            <a:r>
              <a:rPr lang="en-US" sz="2202" b="0" i="0" spc="0" baseline="0" dirty="0">
                <a:latin typeface="Times New Roman"/>
              </a:rPr>
              <a:t>(симметри</a:t>
            </a:r>
            <a:r>
              <a:rPr lang="en-US" sz="2202" b="0" i="0" spc="874" baseline="0" dirty="0">
                <a:latin typeface="Times New Roman"/>
              </a:rPr>
              <a:t>к</a:t>
            </a:r>
            <a:r>
              <a:rPr lang="en-US" sz="2202" b="0" i="0" spc="0" baseline="0" dirty="0">
                <a:latin typeface="Times New Roman"/>
              </a:rPr>
              <a:t>ёк</a:t>
            </a:r>
            <a:r>
              <a:rPr lang="en-US" sz="2202" b="0" i="0" spc="873" baseline="0" dirty="0">
                <a:latin typeface="Times New Roman"/>
              </a:rPr>
              <a:t>и</a:t>
            </a:r>
            <a:r>
              <a:rPr lang="en-US" sz="2202" b="0" i="0" spc="-62" baseline="0" dirty="0">
                <a:latin typeface="Times New Roman"/>
              </a:rPr>
              <a:t>о</a:t>
            </a:r>
            <a:r>
              <a:rPr lang="en-US" sz="2202" b="0" i="0" spc="0" baseline="0" dirty="0">
                <a:latin typeface="Times New Roman"/>
              </a:rPr>
              <a:t>чи</a:t>
            </a:r>
            <a:r>
              <a:rPr lang="en-US" sz="2202" b="0" i="0" spc="880" baseline="0" dirty="0">
                <a:latin typeface="Times New Roman"/>
              </a:rPr>
              <a:t>қ</a:t>
            </a:r>
            <a:r>
              <a:rPr lang="en-US" sz="2202" b="0" i="0" spc="-31" baseline="0" dirty="0">
                <a:latin typeface="Times New Roman"/>
              </a:rPr>
              <a:t>к</a:t>
            </a:r>
            <a:r>
              <a:rPr lang="en-US" sz="2202" b="0" i="0" spc="0" baseline="0" dirty="0">
                <a:latin typeface="Times New Roman"/>
              </a:rPr>
              <a:t>али</a:t>
            </a:r>
            <a:r>
              <a:rPr lang="en-US" sz="2202" b="0" i="0" spc="-56" baseline="0" dirty="0">
                <a:latin typeface="Times New Roman"/>
              </a:rPr>
              <a:t>т</a:t>
            </a:r>
            <a:r>
              <a:rPr lang="en-US" sz="2202" b="0" i="0" spc="0" baseline="0" dirty="0">
                <a:latin typeface="Times New Roman"/>
              </a:rPr>
              <a:t>л</a:t>
            </a:r>
            <a:r>
              <a:rPr lang="en-US" sz="2202" b="0" i="0" spc="873" baseline="0" dirty="0">
                <a:latin typeface="Times New Roman"/>
              </a:rPr>
              <a:t>и</a:t>
            </a:r>
            <a:r>
              <a:rPr lang="en-US" sz="2202" b="0" i="0" spc="0" baseline="0" dirty="0">
                <a:latin typeface="Times New Roman"/>
              </a:rPr>
              <a:t>крип</a:t>
            </a:r>
            <a:r>
              <a:rPr lang="en-US" sz="2202" b="0" i="0" spc="-32" baseline="0" dirty="0">
                <a:latin typeface="Times New Roman"/>
              </a:rPr>
              <a:t>т</a:t>
            </a:r>
            <a:r>
              <a:rPr lang="en-US" sz="2202" b="0" i="0" spc="0" baseline="0" dirty="0">
                <a:latin typeface="Times New Roman"/>
              </a:rPr>
              <a:t>ографи</a:t>
            </a:r>
            <a:r>
              <a:rPr lang="en-US" sz="2202" b="0" i="0" spc="868" baseline="0" dirty="0">
                <a:latin typeface="Times New Roman"/>
              </a:rPr>
              <a:t>к</a:t>
            </a:r>
            <a:r>
              <a:rPr lang="en-US" sz="2202" b="0" i="0" spc="0" baseline="0" dirty="0">
                <a:latin typeface="Times New Roman"/>
              </a:rPr>
              <a:t>тизимла</a:t>
            </a:r>
            <a:r>
              <a:rPr lang="en-US" sz="2202" b="0" i="0" spc="873" baseline="0" dirty="0">
                <a:latin typeface="Times New Roman"/>
              </a:rPr>
              <a:t>р</a:t>
            </a:r>
            <a:r>
              <a:rPr lang="en-US" sz="2202" b="0" i="0" spc="0" baseline="0" dirty="0">
                <a:latin typeface="Times New Roman"/>
              </a:rPr>
              <a:t>асосида</a:t>
            </a:r>
          </a:p>
          <a:p>
            <a:pPr marL="342911">
              <a:lnSpc>
                <a:spcPts val="2375"/>
              </a:lnSpc>
            </a:pPr>
            <a:r>
              <a:rPr lang="en-US" sz="2202" b="0" i="0" spc="0" baseline="0" dirty="0">
                <a:latin typeface="Times New Roman"/>
              </a:rPr>
              <a:t>фарқ</a:t>
            </a:r>
            <a:r>
              <a:rPr lang="en-US" sz="2202" b="0" i="0" spc="843" baseline="0" dirty="0">
                <a:latin typeface="Times New Roman"/>
              </a:rPr>
              <a:t>и</a:t>
            </a:r>
            <a:r>
              <a:rPr lang="en-US" sz="2202" b="0" i="0" spc="0" baseline="0" dirty="0">
                <a:latin typeface="Times New Roman"/>
              </a:rPr>
              <a:t>йўқ</a:t>
            </a:r>
            <a:r>
              <a:rPr lang="en-US" sz="2202" b="0" i="0" spc="850" baseline="0" dirty="0">
                <a:latin typeface="Times New Roman"/>
              </a:rPr>
              <a:t>)</a:t>
            </a:r>
            <a:r>
              <a:rPr lang="en-US" sz="2202" b="0" i="0" spc="848" baseline="0" dirty="0">
                <a:latin typeface="Times New Roman"/>
              </a:rPr>
              <a:t>–</a:t>
            </a:r>
            <a:r>
              <a:rPr lang="en-US" sz="2202" b="1" i="0" spc="-24" baseline="0" dirty="0">
                <a:latin typeface="Times New Roman"/>
              </a:rPr>
              <a:t>м</a:t>
            </a:r>
            <a:r>
              <a:rPr lang="en-US" sz="2202" b="1" i="0" spc="0" baseline="0" dirty="0">
                <a:latin typeface="Times New Roman"/>
              </a:rPr>
              <a:t>аъл</a:t>
            </a:r>
            <a:r>
              <a:rPr lang="en-US" sz="2202" b="1" i="0" spc="-27" baseline="0" dirty="0">
                <a:latin typeface="Times New Roman"/>
              </a:rPr>
              <a:t>у</a:t>
            </a:r>
            <a:r>
              <a:rPr lang="en-US" sz="2202" b="1" i="0" spc="-29" baseline="0" dirty="0">
                <a:latin typeface="Times New Roman"/>
              </a:rPr>
              <a:t>м</a:t>
            </a:r>
            <a:r>
              <a:rPr lang="en-US" sz="2202" b="1" i="0" spc="-27" baseline="0" dirty="0">
                <a:latin typeface="Times New Roman"/>
              </a:rPr>
              <a:t>о</a:t>
            </a:r>
            <a:r>
              <a:rPr lang="en-US" sz="2202" b="1" i="0" spc="0" baseline="0" dirty="0">
                <a:latin typeface="Times New Roman"/>
              </a:rPr>
              <a:t>тн</a:t>
            </a:r>
            <a:r>
              <a:rPr lang="en-US" sz="2202" b="1" i="0" spc="837" baseline="0" dirty="0">
                <a:latin typeface="Times New Roman"/>
              </a:rPr>
              <a:t>и</a:t>
            </a:r>
            <a:r>
              <a:rPr lang="en-US" sz="2202" b="1" i="0" spc="0" baseline="0" dirty="0">
                <a:latin typeface="Times New Roman"/>
              </a:rPr>
              <a:t>ма</a:t>
            </a:r>
            <a:r>
              <a:rPr lang="en-US" sz="2202" b="1" i="0" spc="-81" baseline="0" dirty="0">
                <a:latin typeface="Times New Roman"/>
              </a:rPr>
              <a:t>х</a:t>
            </a:r>
            <a:r>
              <a:rPr lang="en-US" sz="2202" b="1" i="0" spc="0" baseline="0" dirty="0">
                <a:latin typeface="Times New Roman"/>
              </a:rPr>
              <a:t>фийлигин</a:t>
            </a:r>
            <a:r>
              <a:rPr lang="en-US" sz="2202" b="1" i="0" spc="837" baseline="0" dirty="0">
                <a:latin typeface="Times New Roman"/>
              </a:rPr>
              <a:t>и</a:t>
            </a:r>
            <a:r>
              <a:rPr lang="en-US" sz="2202" b="1" i="0" spc="0" baseline="0" dirty="0">
                <a:latin typeface="Times New Roman"/>
              </a:rPr>
              <a:t>қ</a:t>
            </a:r>
            <a:r>
              <a:rPr lang="en-US" sz="2202" b="1" i="0" spc="-27" baseline="0" dirty="0">
                <a:latin typeface="Times New Roman"/>
              </a:rPr>
              <a:t>о</a:t>
            </a:r>
            <a:r>
              <a:rPr lang="en-US" sz="2202" b="1" i="0" spc="0" baseline="0" dirty="0">
                <a:latin typeface="Times New Roman"/>
              </a:rPr>
              <a:t>лганла</a:t>
            </a:r>
            <a:r>
              <a:rPr lang="en-US" sz="2202" b="1" i="0" spc="-30" baseline="0" dirty="0">
                <a:latin typeface="Times New Roman"/>
              </a:rPr>
              <a:t>р</a:t>
            </a:r>
            <a:r>
              <a:rPr lang="en-US" sz="2202" b="1" i="0" spc="0" baseline="0" dirty="0">
                <a:latin typeface="Times New Roman"/>
              </a:rPr>
              <a:t>да</a:t>
            </a:r>
            <a:r>
              <a:rPr lang="en-US" sz="2202" b="1" i="0" spc="831" baseline="0" dirty="0">
                <a:latin typeface="Times New Roman"/>
              </a:rPr>
              <a:t>н</a:t>
            </a:r>
            <a:r>
              <a:rPr lang="en-US" sz="2202" b="1" i="0" spc="0" baseline="0" dirty="0">
                <a:latin typeface="Times New Roman"/>
              </a:rPr>
              <a:t>сир</a:t>
            </a:r>
          </a:p>
          <a:p>
            <a:pPr marL="342911">
              <a:lnSpc>
                <a:spcPts val="2375"/>
              </a:lnSpc>
            </a:pPr>
            <a:r>
              <a:rPr lang="en-US" sz="2202" b="1" i="0" spc="-31" baseline="0" dirty="0">
                <a:latin typeface="Times New Roman"/>
              </a:rPr>
              <a:t>т</a:t>
            </a:r>
            <a:r>
              <a:rPr lang="en-US" sz="2202" b="1" i="0" spc="0" baseline="0" dirty="0">
                <a:latin typeface="Times New Roman"/>
              </a:rPr>
              <a:t>утиш</a:t>
            </a:r>
            <a:r>
              <a:rPr lang="en-US" sz="2202" b="0" i="0" spc="0" baseline="0" dirty="0">
                <a:latin typeface="Times New Roman"/>
              </a:rPr>
              <a:t>дир.</a:t>
            </a:r>
          </a:p>
        </p:txBody>
      </p:sp>
      <p:sp>
        <p:nvSpPr>
          <p:cNvPr id="203" name="Rectangle 203"/>
          <p:cNvSpPr/>
          <p:nvPr/>
        </p:nvSpPr>
        <p:spPr>
          <a:xfrm>
            <a:off x="1470540" y="6861444"/>
            <a:ext cx="2494635" cy="2024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Ки</a:t>
            </a:r>
            <a:r>
              <a:rPr lang="en-US" sz="1200" b="0" i="0" spc="-16" baseline="0" dirty="0">
                <a:solidFill>
                  <a:srgbClr val="262626"/>
                </a:solidFill>
                <a:latin typeface="Times New Roman"/>
              </a:rPr>
              <a:t>б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ер</a:t>
            </a:r>
            <a:r>
              <a:rPr lang="en-US" sz="1200" b="0" i="0" spc="-18" baseline="0" dirty="0">
                <a:solidFill>
                  <a:srgbClr val="262626"/>
                </a:solidFill>
                <a:latin typeface="Times New Roman"/>
              </a:rPr>
              <a:t>х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а</a:t>
            </a:r>
            <a:r>
              <a:rPr lang="en-US" sz="1200" b="0" i="0" spc="-20" baseline="0" dirty="0">
                <a:solidFill>
                  <a:srgbClr val="262626"/>
                </a:solidFill>
                <a:latin typeface="Times New Roman"/>
              </a:rPr>
              <a:t>в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фсизлик асослари (CSF1316)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Freeform 204"/>
          <p:cNvSpPr/>
          <p:nvPr/>
        </p:nvSpPr>
        <p:spPr>
          <a:xfrm rot="5400000">
            <a:off x="1917839" y="-794005"/>
            <a:ext cx="6858000" cy="9144000"/>
          </a:xfrm>
          <a:custGeom>
            <a:avLst/>
            <a:gdLst/>
            <a:ahLst/>
            <a:cxnLst/>
            <a:rect l="0" t="0" r="0" b="0"/>
            <a:pathLst>
              <a:path w="6858000" h="9144000">
                <a:moveTo>
                  <a:pt x="0" y="9144000"/>
                </a:moveTo>
                <a:lnTo>
                  <a:pt x="6858000" y="9144000"/>
                </a:lnTo>
                <a:lnTo>
                  <a:pt x="6858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" name="Freeform 205"/>
          <p:cNvSpPr/>
          <p:nvPr/>
        </p:nvSpPr>
        <p:spPr>
          <a:xfrm rot="5400000">
            <a:off x="5167388" y="2455545"/>
            <a:ext cx="358902" cy="9144000"/>
          </a:xfrm>
          <a:custGeom>
            <a:avLst/>
            <a:gdLst/>
            <a:ahLst/>
            <a:cxnLst/>
            <a:rect l="0" t="0" r="0" b="0"/>
            <a:pathLst>
              <a:path w="358902" h="9144000">
                <a:moveTo>
                  <a:pt x="0" y="9144000"/>
                </a:moveTo>
                <a:lnTo>
                  <a:pt x="358902" y="9144000"/>
                </a:lnTo>
                <a:lnTo>
                  <a:pt x="358902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" name="Freeform 206"/>
          <p:cNvSpPr/>
          <p:nvPr/>
        </p:nvSpPr>
        <p:spPr>
          <a:xfrm rot="5400000">
            <a:off x="4776863" y="-3653028"/>
            <a:ext cx="1139953" cy="9144000"/>
          </a:xfrm>
          <a:custGeom>
            <a:avLst/>
            <a:gdLst/>
            <a:ahLst/>
            <a:cxnLst/>
            <a:rect l="0" t="0" r="0" b="0"/>
            <a:pathLst>
              <a:path w="1139953" h="9144000">
                <a:moveTo>
                  <a:pt x="0" y="9144000"/>
                </a:moveTo>
                <a:lnTo>
                  <a:pt x="1139953" y="9144000"/>
                </a:lnTo>
                <a:lnTo>
                  <a:pt x="1139953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" name="Freeform 207"/>
          <p:cNvSpPr/>
          <p:nvPr/>
        </p:nvSpPr>
        <p:spPr>
          <a:xfrm rot="5400000">
            <a:off x="3889895" y="2798825"/>
            <a:ext cx="2554225" cy="0"/>
          </a:xfrm>
          <a:custGeom>
            <a:avLst/>
            <a:gdLst/>
            <a:ahLst/>
            <a:cxnLst/>
            <a:rect l="0" t="0" r="0" b="0"/>
            <a:pathLst>
              <a:path w="2554225">
                <a:moveTo>
                  <a:pt x="2554225" y="0"/>
                </a:moveTo>
                <a:lnTo>
                  <a:pt x="0" y="0"/>
                </a:lnTo>
              </a:path>
            </a:pathLst>
          </a:custGeom>
          <a:noFill/>
          <a:ln w="14998" cap="rnd" cmpd="sng">
            <a:solidFill>
              <a:srgbClr val="000000">
                <a:alpha val="100000"/>
              </a:srgbClr>
            </a:solidFill>
            <a:custDash>
              <a:ds d="699906" sp="499932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8" name="Picture 20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49385" y="2971292"/>
            <a:ext cx="321817" cy="651763"/>
          </a:xfrm>
          <a:prstGeom prst="rect">
            <a:avLst/>
          </a:prstGeom>
          <a:noFill/>
        </p:spPr>
      </p:pic>
      <p:sp>
        <p:nvSpPr>
          <p:cNvPr id="209" name="Freeform 209"/>
          <p:cNvSpPr/>
          <p:nvPr/>
        </p:nvSpPr>
        <p:spPr>
          <a:xfrm rot="5400000">
            <a:off x="2435237" y="3083051"/>
            <a:ext cx="83057" cy="142494"/>
          </a:xfrm>
          <a:custGeom>
            <a:avLst/>
            <a:gdLst/>
            <a:ahLst/>
            <a:cxnLst/>
            <a:rect l="0" t="0" r="0" b="0"/>
            <a:pathLst>
              <a:path w="83057" h="142494">
                <a:moveTo>
                  <a:pt x="83057" y="0"/>
                </a:moveTo>
                <a:lnTo>
                  <a:pt x="0" y="142494"/>
                </a:lnTo>
              </a:path>
            </a:pathLst>
          </a:custGeom>
          <a:noFill/>
          <a:ln w="4686" cap="rnd" cmpd="sng">
            <a:solidFill>
              <a:srgbClr val="26577B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0" name="Freeform 210"/>
          <p:cNvSpPr/>
          <p:nvPr/>
        </p:nvSpPr>
        <p:spPr>
          <a:xfrm rot="5400000">
            <a:off x="2448953" y="3129534"/>
            <a:ext cx="118871" cy="205740"/>
          </a:xfrm>
          <a:custGeom>
            <a:avLst/>
            <a:gdLst/>
            <a:ahLst/>
            <a:cxnLst/>
            <a:rect l="0" t="0" r="0" b="0"/>
            <a:pathLst>
              <a:path w="118871" h="205740">
                <a:moveTo>
                  <a:pt x="118871" y="0"/>
                </a:moveTo>
                <a:lnTo>
                  <a:pt x="0" y="205740"/>
                </a:lnTo>
              </a:path>
            </a:pathLst>
          </a:custGeom>
          <a:noFill/>
          <a:ln w="4686" cap="rnd" cmpd="sng">
            <a:solidFill>
              <a:srgbClr val="26577B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1" name="Freeform 211"/>
          <p:cNvSpPr/>
          <p:nvPr/>
        </p:nvSpPr>
        <p:spPr>
          <a:xfrm rot="5400000">
            <a:off x="2447810" y="3194684"/>
            <a:ext cx="119634" cy="205740"/>
          </a:xfrm>
          <a:custGeom>
            <a:avLst/>
            <a:gdLst/>
            <a:ahLst/>
            <a:cxnLst/>
            <a:rect l="0" t="0" r="0" b="0"/>
            <a:pathLst>
              <a:path w="119634" h="205740">
                <a:moveTo>
                  <a:pt x="119634" y="0"/>
                </a:moveTo>
                <a:lnTo>
                  <a:pt x="0" y="205740"/>
                </a:lnTo>
              </a:path>
            </a:pathLst>
          </a:custGeom>
          <a:noFill/>
          <a:ln w="4686" cap="rnd" cmpd="sng">
            <a:solidFill>
              <a:srgbClr val="26577B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" name="Freeform 212"/>
          <p:cNvSpPr/>
          <p:nvPr/>
        </p:nvSpPr>
        <p:spPr>
          <a:xfrm rot="5400000">
            <a:off x="2448953" y="3260597"/>
            <a:ext cx="119634" cy="206502"/>
          </a:xfrm>
          <a:custGeom>
            <a:avLst/>
            <a:gdLst/>
            <a:ahLst/>
            <a:cxnLst/>
            <a:rect l="0" t="0" r="0" b="0"/>
            <a:pathLst>
              <a:path w="119634" h="206502">
                <a:moveTo>
                  <a:pt x="119634" y="0"/>
                </a:moveTo>
                <a:lnTo>
                  <a:pt x="0" y="206502"/>
                </a:lnTo>
              </a:path>
            </a:pathLst>
          </a:custGeom>
          <a:noFill/>
          <a:ln w="4686" cap="rnd" cmpd="sng">
            <a:solidFill>
              <a:srgbClr val="26577B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" name="Freeform 213"/>
          <p:cNvSpPr/>
          <p:nvPr/>
        </p:nvSpPr>
        <p:spPr>
          <a:xfrm rot="5400000">
            <a:off x="2448573" y="3324987"/>
            <a:ext cx="118871" cy="204977"/>
          </a:xfrm>
          <a:custGeom>
            <a:avLst/>
            <a:gdLst/>
            <a:ahLst/>
            <a:cxnLst/>
            <a:rect l="0" t="0" r="0" b="0"/>
            <a:pathLst>
              <a:path w="118871" h="204977">
                <a:moveTo>
                  <a:pt x="118871" y="0"/>
                </a:moveTo>
                <a:lnTo>
                  <a:pt x="0" y="204977"/>
                </a:lnTo>
              </a:path>
            </a:pathLst>
          </a:custGeom>
          <a:noFill/>
          <a:ln w="4686" cap="rnd" cmpd="sng">
            <a:solidFill>
              <a:srgbClr val="26577B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" name="Freeform 214"/>
          <p:cNvSpPr/>
          <p:nvPr/>
        </p:nvSpPr>
        <p:spPr>
          <a:xfrm rot="5400000">
            <a:off x="2528583" y="3161156"/>
            <a:ext cx="181355" cy="78485"/>
          </a:xfrm>
          <a:custGeom>
            <a:avLst/>
            <a:gdLst/>
            <a:ahLst/>
            <a:cxnLst/>
            <a:rect l="0" t="0" r="0" b="0"/>
            <a:pathLst>
              <a:path w="181355" h="78485">
                <a:moveTo>
                  <a:pt x="137921" y="78485"/>
                </a:moveTo>
                <a:lnTo>
                  <a:pt x="0" y="76962"/>
                </a:lnTo>
                <a:lnTo>
                  <a:pt x="161543" y="0"/>
                </a:lnTo>
                <a:lnTo>
                  <a:pt x="181355" y="4571"/>
                </a:lnTo>
                <a:lnTo>
                  <a:pt x="137921" y="78485"/>
                </a:lnTo>
              </a:path>
            </a:pathLst>
          </a:custGeom>
          <a:solidFill>
            <a:srgbClr val="B7E4EE">
              <a:alpha val="100000"/>
            </a:srgbClr>
          </a:solidFill>
          <a:ln w="4686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5" name="Freeform 215"/>
          <p:cNvSpPr/>
          <p:nvPr/>
        </p:nvSpPr>
        <p:spPr>
          <a:xfrm rot="5400000">
            <a:off x="2536583" y="3151631"/>
            <a:ext cx="163830" cy="80010"/>
          </a:xfrm>
          <a:custGeom>
            <a:avLst/>
            <a:gdLst/>
            <a:ahLst/>
            <a:cxnLst/>
            <a:rect l="0" t="0" r="0" b="0"/>
            <a:pathLst>
              <a:path w="163830" h="80010">
                <a:moveTo>
                  <a:pt x="161544" y="0"/>
                </a:moveTo>
                <a:lnTo>
                  <a:pt x="0" y="76961"/>
                </a:lnTo>
                <a:lnTo>
                  <a:pt x="118110" y="80010"/>
                </a:lnTo>
                <a:lnTo>
                  <a:pt x="163830" y="1523"/>
                </a:lnTo>
                <a:lnTo>
                  <a:pt x="161544" y="0"/>
                </a:lnTo>
              </a:path>
            </a:pathLst>
          </a:custGeom>
          <a:solidFill>
            <a:srgbClr val="FFFFFF">
              <a:alpha val="100000"/>
            </a:srgbClr>
          </a:solidFill>
          <a:ln w="4686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6" name="Freeform 216"/>
          <p:cNvSpPr/>
          <p:nvPr/>
        </p:nvSpPr>
        <p:spPr>
          <a:xfrm rot="5400000">
            <a:off x="2536583" y="3151631"/>
            <a:ext cx="163830" cy="80010"/>
          </a:xfrm>
          <a:custGeom>
            <a:avLst/>
            <a:gdLst/>
            <a:ahLst/>
            <a:cxnLst/>
            <a:rect l="0" t="0" r="0" b="0"/>
            <a:pathLst>
              <a:path w="163830" h="80010">
                <a:moveTo>
                  <a:pt x="161544" y="0"/>
                </a:moveTo>
                <a:lnTo>
                  <a:pt x="0" y="76961"/>
                </a:lnTo>
                <a:lnTo>
                  <a:pt x="118110" y="80010"/>
                </a:lnTo>
                <a:lnTo>
                  <a:pt x="163830" y="1523"/>
                </a:lnTo>
                <a:lnTo>
                  <a:pt x="161544" y="0"/>
                </a:lnTo>
                <a:close/>
              </a:path>
            </a:pathLst>
          </a:custGeom>
          <a:noFill/>
          <a:ln w="4724" cap="rnd" cmpd="sng">
            <a:solidFill>
              <a:srgbClr val="26577B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7" name="Freeform 217"/>
          <p:cNvSpPr/>
          <p:nvPr/>
        </p:nvSpPr>
        <p:spPr>
          <a:xfrm rot="5400000">
            <a:off x="2196731" y="3148583"/>
            <a:ext cx="627126" cy="296418"/>
          </a:xfrm>
          <a:custGeom>
            <a:avLst/>
            <a:gdLst/>
            <a:ahLst/>
            <a:cxnLst/>
            <a:rect l="0" t="0" r="0" b="0"/>
            <a:pathLst>
              <a:path w="627126" h="296418">
                <a:moveTo>
                  <a:pt x="0" y="296418"/>
                </a:moveTo>
                <a:lnTo>
                  <a:pt x="126492" y="76962"/>
                </a:lnTo>
                <a:lnTo>
                  <a:pt x="288036" y="0"/>
                </a:lnTo>
                <a:lnTo>
                  <a:pt x="627126" y="0"/>
                </a:lnTo>
                <a:lnTo>
                  <a:pt x="454913" y="295657"/>
                </a:lnTo>
                <a:lnTo>
                  <a:pt x="0" y="296418"/>
                </a:lnTo>
                <a:close/>
              </a:path>
            </a:pathLst>
          </a:custGeom>
          <a:noFill/>
          <a:ln w="8991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8" name="Picture 21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18321" y="3784599"/>
            <a:ext cx="575678" cy="178308"/>
          </a:xfrm>
          <a:prstGeom prst="rect">
            <a:avLst/>
          </a:prstGeom>
          <a:noFill/>
        </p:spPr>
      </p:pic>
      <p:pic>
        <p:nvPicPr>
          <p:cNvPr id="219" name="Picture 21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06479" y="2971292"/>
            <a:ext cx="321817" cy="651763"/>
          </a:xfrm>
          <a:prstGeom prst="rect">
            <a:avLst/>
          </a:prstGeom>
          <a:noFill/>
        </p:spPr>
      </p:pic>
      <p:sp>
        <p:nvSpPr>
          <p:cNvPr id="220" name="Freeform 220"/>
          <p:cNvSpPr/>
          <p:nvPr/>
        </p:nvSpPr>
        <p:spPr>
          <a:xfrm rot="5400000">
            <a:off x="5091569" y="3083051"/>
            <a:ext cx="83057" cy="142494"/>
          </a:xfrm>
          <a:custGeom>
            <a:avLst/>
            <a:gdLst/>
            <a:ahLst/>
            <a:cxnLst/>
            <a:rect l="0" t="0" r="0" b="0"/>
            <a:pathLst>
              <a:path w="83057" h="142494">
                <a:moveTo>
                  <a:pt x="83057" y="0"/>
                </a:moveTo>
                <a:lnTo>
                  <a:pt x="0" y="142494"/>
                </a:lnTo>
              </a:path>
            </a:pathLst>
          </a:custGeom>
          <a:noFill/>
          <a:ln w="4686" cap="rnd" cmpd="sng">
            <a:solidFill>
              <a:srgbClr val="26577B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1" name="Freeform 221"/>
          <p:cNvSpPr/>
          <p:nvPr/>
        </p:nvSpPr>
        <p:spPr>
          <a:xfrm rot="5400000">
            <a:off x="5106047" y="3129534"/>
            <a:ext cx="118871" cy="205740"/>
          </a:xfrm>
          <a:custGeom>
            <a:avLst/>
            <a:gdLst/>
            <a:ahLst/>
            <a:cxnLst/>
            <a:rect l="0" t="0" r="0" b="0"/>
            <a:pathLst>
              <a:path w="118871" h="205740">
                <a:moveTo>
                  <a:pt x="118871" y="0"/>
                </a:moveTo>
                <a:lnTo>
                  <a:pt x="0" y="205740"/>
                </a:lnTo>
              </a:path>
            </a:pathLst>
          </a:custGeom>
          <a:noFill/>
          <a:ln w="4686" cap="rnd" cmpd="sng">
            <a:solidFill>
              <a:srgbClr val="26577B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2" name="Freeform 222"/>
          <p:cNvSpPr/>
          <p:nvPr/>
        </p:nvSpPr>
        <p:spPr>
          <a:xfrm rot="5400000">
            <a:off x="5104904" y="3194684"/>
            <a:ext cx="119634" cy="205740"/>
          </a:xfrm>
          <a:custGeom>
            <a:avLst/>
            <a:gdLst/>
            <a:ahLst/>
            <a:cxnLst/>
            <a:rect l="0" t="0" r="0" b="0"/>
            <a:pathLst>
              <a:path w="119634" h="205740">
                <a:moveTo>
                  <a:pt x="119634" y="0"/>
                </a:moveTo>
                <a:lnTo>
                  <a:pt x="0" y="205740"/>
                </a:lnTo>
              </a:path>
            </a:pathLst>
          </a:custGeom>
          <a:noFill/>
          <a:ln w="4686" cap="rnd" cmpd="sng">
            <a:solidFill>
              <a:srgbClr val="26577B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3" name="Freeform 223"/>
          <p:cNvSpPr/>
          <p:nvPr/>
        </p:nvSpPr>
        <p:spPr>
          <a:xfrm rot="5400000">
            <a:off x="5106047" y="3260597"/>
            <a:ext cx="119634" cy="206502"/>
          </a:xfrm>
          <a:custGeom>
            <a:avLst/>
            <a:gdLst/>
            <a:ahLst/>
            <a:cxnLst/>
            <a:rect l="0" t="0" r="0" b="0"/>
            <a:pathLst>
              <a:path w="119634" h="206502">
                <a:moveTo>
                  <a:pt x="119634" y="0"/>
                </a:moveTo>
                <a:lnTo>
                  <a:pt x="0" y="206502"/>
                </a:lnTo>
              </a:path>
            </a:pathLst>
          </a:custGeom>
          <a:noFill/>
          <a:ln w="4686" cap="rnd" cmpd="sng">
            <a:solidFill>
              <a:srgbClr val="26577B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4" name="Freeform 224"/>
          <p:cNvSpPr/>
          <p:nvPr/>
        </p:nvSpPr>
        <p:spPr>
          <a:xfrm rot="5400000">
            <a:off x="5105667" y="3324987"/>
            <a:ext cx="118871" cy="204977"/>
          </a:xfrm>
          <a:custGeom>
            <a:avLst/>
            <a:gdLst/>
            <a:ahLst/>
            <a:cxnLst/>
            <a:rect l="0" t="0" r="0" b="0"/>
            <a:pathLst>
              <a:path w="118871" h="204977">
                <a:moveTo>
                  <a:pt x="118871" y="0"/>
                </a:moveTo>
                <a:lnTo>
                  <a:pt x="0" y="204977"/>
                </a:lnTo>
              </a:path>
            </a:pathLst>
          </a:custGeom>
          <a:noFill/>
          <a:ln w="4686" cap="rnd" cmpd="sng">
            <a:solidFill>
              <a:srgbClr val="26577B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" name="Freeform 225"/>
          <p:cNvSpPr/>
          <p:nvPr/>
        </p:nvSpPr>
        <p:spPr>
          <a:xfrm rot="5400000">
            <a:off x="5185677" y="3161156"/>
            <a:ext cx="181355" cy="78485"/>
          </a:xfrm>
          <a:custGeom>
            <a:avLst/>
            <a:gdLst/>
            <a:ahLst/>
            <a:cxnLst/>
            <a:rect l="0" t="0" r="0" b="0"/>
            <a:pathLst>
              <a:path w="181355" h="78485">
                <a:moveTo>
                  <a:pt x="137921" y="78485"/>
                </a:moveTo>
                <a:lnTo>
                  <a:pt x="0" y="76962"/>
                </a:lnTo>
                <a:lnTo>
                  <a:pt x="161543" y="0"/>
                </a:lnTo>
                <a:lnTo>
                  <a:pt x="181355" y="5333"/>
                </a:lnTo>
                <a:lnTo>
                  <a:pt x="137921" y="78485"/>
                </a:lnTo>
              </a:path>
            </a:pathLst>
          </a:custGeom>
          <a:solidFill>
            <a:srgbClr val="B7E4EE">
              <a:alpha val="100000"/>
            </a:srgbClr>
          </a:solidFill>
          <a:ln w="4686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6" name="Freeform 226"/>
          <p:cNvSpPr/>
          <p:nvPr/>
        </p:nvSpPr>
        <p:spPr>
          <a:xfrm rot="5400000">
            <a:off x="5193677" y="3151631"/>
            <a:ext cx="163830" cy="80010"/>
          </a:xfrm>
          <a:custGeom>
            <a:avLst/>
            <a:gdLst/>
            <a:ahLst/>
            <a:cxnLst/>
            <a:rect l="0" t="0" r="0" b="0"/>
            <a:pathLst>
              <a:path w="163830" h="80010">
                <a:moveTo>
                  <a:pt x="161544" y="0"/>
                </a:moveTo>
                <a:lnTo>
                  <a:pt x="0" y="76961"/>
                </a:lnTo>
                <a:lnTo>
                  <a:pt x="118110" y="80010"/>
                </a:lnTo>
                <a:lnTo>
                  <a:pt x="163830" y="2286"/>
                </a:lnTo>
                <a:lnTo>
                  <a:pt x="161544" y="0"/>
                </a:lnTo>
              </a:path>
            </a:pathLst>
          </a:custGeom>
          <a:solidFill>
            <a:srgbClr val="FFFFFF">
              <a:alpha val="100000"/>
            </a:srgbClr>
          </a:solidFill>
          <a:ln w="4686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7" name="Freeform 227"/>
          <p:cNvSpPr/>
          <p:nvPr/>
        </p:nvSpPr>
        <p:spPr>
          <a:xfrm rot="5400000">
            <a:off x="5193677" y="3151631"/>
            <a:ext cx="163830" cy="80010"/>
          </a:xfrm>
          <a:custGeom>
            <a:avLst/>
            <a:gdLst/>
            <a:ahLst/>
            <a:cxnLst/>
            <a:rect l="0" t="0" r="0" b="0"/>
            <a:pathLst>
              <a:path w="163830" h="80010">
                <a:moveTo>
                  <a:pt x="161544" y="0"/>
                </a:moveTo>
                <a:lnTo>
                  <a:pt x="0" y="76961"/>
                </a:lnTo>
                <a:lnTo>
                  <a:pt x="118110" y="80010"/>
                </a:lnTo>
                <a:lnTo>
                  <a:pt x="163830" y="2286"/>
                </a:lnTo>
                <a:lnTo>
                  <a:pt x="161544" y="0"/>
                </a:lnTo>
                <a:close/>
              </a:path>
            </a:pathLst>
          </a:custGeom>
          <a:noFill/>
          <a:ln w="4724" cap="rnd" cmpd="sng">
            <a:solidFill>
              <a:srgbClr val="26577B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8" name="Freeform 228"/>
          <p:cNvSpPr/>
          <p:nvPr/>
        </p:nvSpPr>
        <p:spPr>
          <a:xfrm rot="5400000">
            <a:off x="4853825" y="3148583"/>
            <a:ext cx="627126" cy="296418"/>
          </a:xfrm>
          <a:custGeom>
            <a:avLst/>
            <a:gdLst/>
            <a:ahLst/>
            <a:cxnLst/>
            <a:rect l="0" t="0" r="0" b="0"/>
            <a:pathLst>
              <a:path w="627126" h="296418">
                <a:moveTo>
                  <a:pt x="0" y="296418"/>
                </a:moveTo>
                <a:lnTo>
                  <a:pt x="126492" y="76962"/>
                </a:lnTo>
                <a:lnTo>
                  <a:pt x="288036" y="0"/>
                </a:lnTo>
                <a:lnTo>
                  <a:pt x="627126" y="0"/>
                </a:lnTo>
                <a:lnTo>
                  <a:pt x="454913" y="296418"/>
                </a:lnTo>
                <a:lnTo>
                  <a:pt x="0" y="296418"/>
                </a:lnTo>
                <a:close/>
              </a:path>
            </a:pathLst>
          </a:custGeom>
          <a:noFill/>
          <a:ln w="8991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29" name="Picture 229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65865" y="3771899"/>
            <a:ext cx="998334" cy="152146"/>
          </a:xfrm>
          <a:prstGeom prst="rect">
            <a:avLst/>
          </a:prstGeom>
          <a:noFill/>
        </p:spPr>
      </p:pic>
      <p:pic>
        <p:nvPicPr>
          <p:cNvPr id="230" name="Picture 230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61295" y="2141219"/>
            <a:ext cx="493776" cy="231647"/>
          </a:xfrm>
          <a:prstGeom prst="rect">
            <a:avLst/>
          </a:prstGeom>
          <a:noFill/>
        </p:spPr>
      </p:pic>
      <p:pic>
        <p:nvPicPr>
          <p:cNvPr id="231" name="Picture 231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41605" y="2053590"/>
            <a:ext cx="530351" cy="265175"/>
          </a:xfrm>
          <a:prstGeom prst="rect">
            <a:avLst/>
          </a:prstGeom>
          <a:noFill/>
        </p:spPr>
      </p:pic>
      <p:pic>
        <p:nvPicPr>
          <p:cNvPr id="232" name="Picture 232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62027" y="1841499"/>
            <a:ext cx="781672" cy="165354"/>
          </a:xfrm>
          <a:prstGeom prst="rect">
            <a:avLst/>
          </a:prstGeom>
          <a:noFill/>
        </p:spPr>
      </p:pic>
      <p:pic>
        <p:nvPicPr>
          <p:cNvPr id="233" name="Picture 233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7729" y="1981199"/>
            <a:ext cx="232270" cy="554482"/>
          </a:xfrm>
          <a:prstGeom prst="rect">
            <a:avLst/>
          </a:prstGeom>
          <a:noFill/>
        </p:spPr>
      </p:pic>
      <p:pic>
        <p:nvPicPr>
          <p:cNvPr id="234" name="Picture 234"/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95661" y="2021077"/>
            <a:ext cx="86359" cy="459739"/>
          </a:xfrm>
          <a:prstGeom prst="rect">
            <a:avLst/>
          </a:prstGeom>
          <a:noFill/>
        </p:spPr>
      </p:pic>
      <p:pic>
        <p:nvPicPr>
          <p:cNvPr id="235" name="Picture 235"/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87863" y="2019299"/>
            <a:ext cx="315836" cy="383032"/>
          </a:xfrm>
          <a:prstGeom prst="rect">
            <a:avLst/>
          </a:prstGeom>
          <a:noFill/>
        </p:spPr>
      </p:pic>
      <p:sp>
        <p:nvSpPr>
          <p:cNvPr id="236" name="Freeform 236"/>
          <p:cNvSpPr/>
          <p:nvPr/>
        </p:nvSpPr>
        <p:spPr>
          <a:xfrm rot="5400000">
            <a:off x="3661295" y="2852927"/>
            <a:ext cx="531876" cy="885444"/>
          </a:xfrm>
          <a:custGeom>
            <a:avLst/>
            <a:gdLst/>
            <a:ahLst/>
            <a:cxnLst/>
            <a:rect l="0" t="0" r="0" b="0"/>
            <a:pathLst>
              <a:path w="531876" h="885444">
                <a:moveTo>
                  <a:pt x="0" y="885444"/>
                </a:moveTo>
                <a:lnTo>
                  <a:pt x="531876" y="885444"/>
                </a:lnTo>
                <a:lnTo>
                  <a:pt x="531876" y="0"/>
                </a:lnTo>
                <a:lnTo>
                  <a:pt x="0" y="0"/>
                </a:lnTo>
                <a:lnTo>
                  <a:pt x="0" y="885444"/>
                </a:lnTo>
                <a:close/>
              </a:path>
            </a:pathLst>
          </a:custGeom>
          <a:solidFill>
            <a:srgbClr val="285EA6">
              <a:alpha val="100000"/>
            </a:srgbClr>
          </a:solidFill>
          <a:ln w="899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7" name="Freeform 237"/>
          <p:cNvSpPr/>
          <p:nvPr/>
        </p:nvSpPr>
        <p:spPr>
          <a:xfrm rot="5400000">
            <a:off x="3661295" y="2852928"/>
            <a:ext cx="531876" cy="885444"/>
          </a:xfrm>
          <a:custGeom>
            <a:avLst/>
            <a:gdLst/>
            <a:ahLst/>
            <a:cxnLst/>
            <a:rect l="0" t="0" r="0" b="0"/>
            <a:pathLst>
              <a:path w="531876" h="885444">
                <a:moveTo>
                  <a:pt x="531876" y="885444"/>
                </a:moveTo>
                <a:moveTo>
                  <a:pt x="0" y="885444"/>
                </a:moveTo>
                <a:lnTo>
                  <a:pt x="531876" y="885444"/>
                </a:lnTo>
                <a:lnTo>
                  <a:pt x="531876" y="0"/>
                </a:lnTo>
                <a:lnTo>
                  <a:pt x="0" y="0"/>
                </a:lnTo>
                <a:lnTo>
                  <a:pt x="0" y="885444"/>
                </a:lnTo>
                <a:close/>
              </a:path>
            </a:pathLst>
          </a:custGeom>
          <a:noFill/>
          <a:ln w="14998" cap="rnd" cmpd="sng">
            <a:solidFill>
              <a:srgbClr val="285EA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8" name="Picture 238"/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25735" y="3149599"/>
            <a:ext cx="565264" cy="207517"/>
          </a:xfrm>
          <a:prstGeom prst="rect">
            <a:avLst/>
          </a:prstGeom>
          <a:noFill/>
        </p:spPr>
      </p:pic>
      <p:pic>
        <p:nvPicPr>
          <p:cNvPr id="239" name="Picture 239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37927" y="3327399"/>
            <a:ext cx="578472" cy="204216"/>
          </a:xfrm>
          <a:prstGeom prst="rect">
            <a:avLst/>
          </a:prstGeom>
          <a:noFill/>
        </p:spPr>
      </p:pic>
      <p:sp>
        <p:nvSpPr>
          <p:cNvPr id="240" name="Freeform 240"/>
          <p:cNvSpPr/>
          <p:nvPr/>
        </p:nvSpPr>
        <p:spPr>
          <a:xfrm rot="5400000">
            <a:off x="3007500" y="2946654"/>
            <a:ext cx="0" cy="697991"/>
          </a:xfrm>
          <a:custGeom>
            <a:avLst/>
            <a:gdLst/>
            <a:ahLst/>
            <a:cxnLst/>
            <a:rect l="0" t="0" r="0" b="0"/>
            <a:pathLst>
              <a:path h="697991">
                <a:moveTo>
                  <a:pt x="0" y="697991"/>
                </a:moveTo>
                <a:lnTo>
                  <a:pt x="0" y="0"/>
                </a:lnTo>
              </a:path>
            </a:pathLst>
          </a:custGeom>
          <a:noFill/>
          <a:ln w="1499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" name="Freeform 241"/>
          <p:cNvSpPr/>
          <p:nvPr/>
        </p:nvSpPr>
        <p:spPr>
          <a:xfrm rot="5400000">
            <a:off x="3368307" y="3225927"/>
            <a:ext cx="92964" cy="139445"/>
          </a:xfrm>
          <a:custGeom>
            <a:avLst/>
            <a:gdLst/>
            <a:ahLst/>
            <a:cxnLst/>
            <a:rect l="0" t="0" r="0" b="0"/>
            <a:pathLst>
              <a:path w="92964" h="139445">
                <a:moveTo>
                  <a:pt x="0" y="139445"/>
                </a:moveTo>
                <a:lnTo>
                  <a:pt x="46482" y="0"/>
                </a:lnTo>
                <a:lnTo>
                  <a:pt x="92964" y="139445"/>
                </a:lnTo>
                <a:lnTo>
                  <a:pt x="0" y="139445"/>
                </a:lnTo>
              </a:path>
            </a:pathLst>
          </a:custGeom>
          <a:solidFill>
            <a:srgbClr val="000000">
              <a:alpha val="100000"/>
            </a:srgbClr>
          </a:solidFill>
          <a:ln w="1499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" name="Freeform 242"/>
          <p:cNvSpPr/>
          <p:nvPr/>
        </p:nvSpPr>
        <p:spPr>
          <a:xfrm rot="5400000">
            <a:off x="3680727" y="2655188"/>
            <a:ext cx="493013" cy="0"/>
          </a:xfrm>
          <a:custGeom>
            <a:avLst/>
            <a:gdLst/>
            <a:ahLst/>
            <a:cxnLst/>
            <a:rect l="0" t="0" r="0" b="0"/>
            <a:pathLst>
              <a:path w="493013">
                <a:moveTo>
                  <a:pt x="0" y="0"/>
                </a:moveTo>
                <a:lnTo>
                  <a:pt x="493013" y="0"/>
                </a:lnTo>
              </a:path>
            </a:pathLst>
          </a:custGeom>
          <a:noFill/>
          <a:ln w="1499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" name="Freeform 243"/>
          <p:cNvSpPr/>
          <p:nvPr/>
        </p:nvSpPr>
        <p:spPr>
          <a:xfrm rot="5400000">
            <a:off x="3857129" y="2913125"/>
            <a:ext cx="140207" cy="92964"/>
          </a:xfrm>
          <a:custGeom>
            <a:avLst/>
            <a:gdLst/>
            <a:ahLst/>
            <a:cxnLst/>
            <a:rect l="0" t="0" r="0" b="0"/>
            <a:pathLst>
              <a:path w="140207" h="92964">
                <a:moveTo>
                  <a:pt x="0" y="0"/>
                </a:moveTo>
                <a:lnTo>
                  <a:pt x="140207" y="46482"/>
                </a:lnTo>
                <a:lnTo>
                  <a:pt x="0" y="9296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499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4" name="Freeform 244"/>
          <p:cNvSpPr/>
          <p:nvPr/>
        </p:nvSpPr>
        <p:spPr>
          <a:xfrm rot="5400000">
            <a:off x="4630559" y="3035045"/>
            <a:ext cx="0" cy="521208"/>
          </a:xfrm>
          <a:custGeom>
            <a:avLst/>
            <a:gdLst/>
            <a:ahLst/>
            <a:cxnLst/>
            <a:rect l="0" t="0" r="0" b="0"/>
            <a:pathLst>
              <a:path h="521208">
                <a:moveTo>
                  <a:pt x="0" y="521208"/>
                </a:moveTo>
                <a:lnTo>
                  <a:pt x="0" y="0"/>
                </a:lnTo>
              </a:path>
            </a:pathLst>
          </a:custGeom>
          <a:noFill/>
          <a:ln w="1499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5" name="Freeform 245"/>
          <p:cNvSpPr/>
          <p:nvPr/>
        </p:nvSpPr>
        <p:spPr>
          <a:xfrm rot="5400000">
            <a:off x="4902975" y="3225927"/>
            <a:ext cx="92964" cy="139445"/>
          </a:xfrm>
          <a:custGeom>
            <a:avLst/>
            <a:gdLst/>
            <a:ahLst/>
            <a:cxnLst/>
            <a:rect l="0" t="0" r="0" b="0"/>
            <a:pathLst>
              <a:path w="92964" h="139445">
                <a:moveTo>
                  <a:pt x="0" y="139445"/>
                </a:moveTo>
                <a:lnTo>
                  <a:pt x="46482" y="0"/>
                </a:lnTo>
                <a:lnTo>
                  <a:pt x="92964" y="139445"/>
                </a:lnTo>
                <a:lnTo>
                  <a:pt x="0" y="139445"/>
                </a:lnTo>
              </a:path>
            </a:pathLst>
          </a:custGeom>
          <a:solidFill>
            <a:srgbClr val="000000">
              <a:alpha val="100000"/>
            </a:srgbClr>
          </a:solidFill>
          <a:ln w="1499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6" name="Freeform 246"/>
          <p:cNvSpPr/>
          <p:nvPr/>
        </p:nvSpPr>
        <p:spPr>
          <a:xfrm rot="5400000">
            <a:off x="6141225" y="2852547"/>
            <a:ext cx="531876" cy="886206"/>
          </a:xfrm>
          <a:custGeom>
            <a:avLst/>
            <a:gdLst/>
            <a:ahLst/>
            <a:cxnLst/>
            <a:rect l="0" t="0" r="0" b="0"/>
            <a:pathLst>
              <a:path w="531876" h="886206">
                <a:moveTo>
                  <a:pt x="0" y="886206"/>
                </a:moveTo>
                <a:lnTo>
                  <a:pt x="531876" y="886206"/>
                </a:lnTo>
                <a:lnTo>
                  <a:pt x="531876" y="0"/>
                </a:lnTo>
                <a:lnTo>
                  <a:pt x="0" y="0"/>
                </a:lnTo>
                <a:lnTo>
                  <a:pt x="0" y="886206"/>
                </a:lnTo>
                <a:close/>
              </a:path>
            </a:pathLst>
          </a:custGeom>
          <a:solidFill>
            <a:srgbClr val="FFC000">
              <a:alpha val="100000"/>
            </a:srgbClr>
          </a:solidFill>
          <a:ln w="1499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7" name="Freeform 247"/>
          <p:cNvSpPr/>
          <p:nvPr/>
        </p:nvSpPr>
        <p:spPr>
          <a:xfrm rot="5400000">
            <a:off x="6141225" y="2852548"/>
            <a:ext cx="531876" cy="886205"/>
          </a:xfrm>
          <a:custGeom>
            <a:avLst/>
            <a:gdLst/>
            <a:ahLst/>
            <a:cxnLst/>
            <a:rect l="0" t="0" r="0" b="0"/>
            <a:pathLst>
              <a:path w="531876" h="886205">
                <a:moveTo>
                  <a:pt x="531876" y="886205"/>
                </a:moveTo>
                <a:moveTo>
                  <a:pt x="0" y="886205"/>
                </a:moveTo>
                <a:lnTo>
                  <a:pt x="531876" y="886205"/>
                </a:lnTo>
                <a:lnTo>
                  <a:pt x="531876" y="0"/>
                </a:lnTo>
                <a:lnTo>
                  <a:pt x="0" y="0"/>
                </a:lnTo>
                <a:lnTo>
                  <a:pt x="0" y="886205"/>
                </a:lnTo>
                <a:close/>
              </a:path>
            </a:pathLst>
          </a:custGeom>
          <a:noFill/>
          <a:ln w="1499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48" name="Picture 248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49657" y="3149599"/>
            <a:ext cx="681342" cy="170941"/>
          </a:xfrm>
          <a:prstGeom prst="rect">
            <a:avLst/>
          </a:prstGeom>
          <a:noFill/>
        </p:spPr>
      </p:pic>
      <p:pic>
        <p:nvPicPr>
          <p:cNvPr id="249" name="Picture 249"/>
          <p:cNvPicPr>
            <a:picLocks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8237" y="3327399"/>
            <a:ext cx="574662" cy="204216"/>
          </a:xfrm>
          <a:prstGeom prst="rect">
            <a:avLst/>
          </a:prstGeom>
          <a:noFill/>
        </p:spPr>
      </p:pic>
      <p:sp>
        <p:nvSpPr>
          <p:cNvPr id="250" name="Freeform 250"/>
          <p:cNvSpPr/>
          <p:nvPr/>
        </p:nvSpPr>
        <p:spPr>
          <a:xfrm rot="5400000">
            <a:off x="5576201" y="3035045"/>
            <a:ext cx="0" cy="521208"/>
          </a:xfrm>
          <a:custGeom>
            <a:avLst/>
            <a:gdLst/>
            <a:ahLst/>
            <a:cxnLst/>
            <a:rect l="0" t="0" r="0" b="0"/>
            <a:pathLst>
              <a:path h="521208">
                <a:moveTo>
                  <a:pt x="0" y="521208"/>
                </a:moveTo>
                <a:lnTo>
                  <a:pt x="0" y="0"/>
                </a:lnTo>
              </a:path>
            </a:pathLst>
          </a:custGeom>
          <a:noFill/>
          <a:ln w="1499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1" name="Freeform 251"/>
          <p:cNvSpPr/>
          <p:nvPr/>
        </p:nvSpPr>
        <p:spPr>
          <a:xfrm rot="5400000">
            <a:off x="5847855" y="3225927"/>
            <a:ext cx="92964" cy="139445"/>
          </a:xfrm>
          <a:custGeom>
            <a:avLst/>
            <a:gdLst/>
            <a:ahLst/>
            <a:cxnLst/>
            <a:rect l="0" t="0" r="0" b="0"/>
            <a:pathLst>
              <a:path w="92964" h="139445">
                <a:moveTo>
                  <a:pt x="0" y="139445"/>
                </a:moveTo>
                <a:lnTo>
                  <a:pt x="46482" y="0"/>
                </a:lnTo>
                <a:lnTo>
                  <a:pt x="92964" y="139445"/>
                </a:lnTo>
                <a:lnTo>
                  <a:pt x="0" y="139445"/>
                </a:lnTo>
              </a:path>
            </a:pathLst>
          </a:custGeom>
          <a:solidFill>
            <a:srgbClr val="000000">
              <a:alpha val="100000"/>
            </a:srgbClr>
          </a:solidFill>
          <a:ln w="1499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2" name="Freeform 252"/>
          <p:cNvSpPr/>
          <p:nvPr/>
        </p:nvSpPr>
        <p:spPr>
          <a:xfrm rot="5400000">
            <a:off x="6161037" y="2655188"/>
            <a:ext cx="493013" cy="0"/>
          </a:xfrm>
          <a:custGeom>
            <a:avLst/>
            <a:gdLst/>
            <a:ahLst/>
            <a:cxnLst/>
            <a:rect l="0" t="0" r="0" b="0"/>
            <a:pathLst>
              <a:path w="493013">
                <a:moveTo>
                  <a:pt x="0" y="0"/>
                </a:moveTo>
                <a:lnTo>
                  <a:pt x="493013" y="0"/>
                </a:lnTo>
              </a:path>
            </a:pathLst>
          </a:custGeom>
          <a:noFill/>
          <a:ln w="1499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3" name="Freeform 253"/>
          <p:cNvSpPr/>
          <p:nvPr/>
        </p:nvSpPr>
        <p:spPr>
          <a:xfrm rot="5400000">
            <a:off x="6337427" y="2913125"/>
            <a:ext cx="140207" cy="92964"/>
          </a:xfrm>
          <a:custGeom>
            <a:avLst/>
            <a:gdLst/>
            <a:ahLst/>
            <a:cxnLst/>
            <a:rect l="0" t="0" r="0" b="0"/>
            <a:pathLst>
              <a:path w="140207" h="92964">
                <a:moveTo>
                  <a:pt x="0" y="0"/>
                </a:moveTo>
                <a:lnTo>
                  <a:pt x="140207" y="46482"/>
                </a:lnTo>
                <a:lnTo>
                  <a:pt x="0" y="9296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499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4" name="Picture 254"/>
          <p:cNvPicPr>
            <a:picLocks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893" y="2971292"/>
            <a:ext cx="321805" cy="651763"/>
          </a:xfrm>
          <a:prstGeom prst="rect">
            <a:avLst/>
          </a:prstGeom>
          <a:noFill/>
        </p:spPr>
      </p:pic>
      <p:sp>
        <p:nvSpPr>
          <p:cNvPr id="255" name="Freeform 255"/>
          <p:cNvSpPr/>
          <p:nvPr/>
        </p:nvSpPr>
        <p:spPr>
          <a:xfrm rot="5400000">
            <a:off x="7642745" y="3083051"/>
            <a:ext cx="83057" cy="142494"/>
          </a:xfrm>
          <a:custGeom>
            <a:avLst/>
            <a:gdLst/>
            <a:ahLst/>
            <a:cxnLst/>
            <a:rect l="0" t="0" r="0" b="0"/>
            <a:pathLst>
              <a:path w="83057" h="142494">
                <a:moveTo>
                  <a:pt x="83057" y="0"/>
                </a:moveTo>
                <a:lnTo>
                  <a:pt x="0" y="142494"/>
                </a:lnTo>
              </a:path>
            </a:pathLst>
          </a:custGeom>
          <a:noFill/>
          <a:ln w="4686" cap="rnd" cmpd="sng">
            <a:solidFill>
              <a:srgbClr val="26577B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6" name="Freeform 256"/>
          <p:cNvSpPr/>
          <p:nvPr/>
        </p:nvSpPr>
        <p:spPr>
          <a:xfrm rot="5400000">
            <a:off x="7656461" y="3129534"/>
            <a:ext cx="118871" cy="205740"/>
          </a:xfrm>
          <a:custGeom>
            <a:avLst/>
            <a:gdLst/>
            <a:ahLst/>
            <a:cxnLst/>
            <a:rect l="0" t="0" r="0" b="0"/>
            <a:pathLst>
              <a:path w="118871" h="205740">
                <a:moveTo>
                  <a:pt x="118871" y="0"/>
                </a:moveTo>
                <a:lnTo>
                  <a:pt x="0" y="205740"/>
                </a:lnTo>
              </a:path>
            </a:pathLst>
          </a:custGeom>
          <a:noFill/>
          <a:ln w="4686" cap="rnd" cmpd="sng">
            <a:solidFill>
              <a:srgbClr val="26577B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7" name="Freeform 257"/>
          <p:cNvSpPr/>
          <p:nvPr/>
        </p:nvSpPr>
        <p:spPr>
          <a:xfrm rot="5400000">
            <a:off x="7655318" y="3194684"/>
            <a:ext cx="119634" cy="205740"/>
          </a:xfrm>
          <a:custGeom>
            <a:avLst/>
            <a:gdLst/>
            <a:ahLst/>
            <a:cxnLst/>
            <a:rect l="0" t="0" r="0" b="0"/>
            <a:pathLst>
              <a:path w="119634" h="205740">
                <a:moveTo>
                  <a:pt x="119634" y="0"/>
                </a:moveTo>
                <a:lnTo>
                  <a:pt x="0" y="205740"/>
                </a:lnTo>
              </a:path>
            </a:pathLst>
          </a:custGeom>
          <a:noFill/>
          <a:ln w="4686" cap="rnd" cmpd="sng">
            <a:solidFill>
              <a:srgbClr val="26577B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8" name="Freeform 258"/>
          <p:cNvSpPr/>
          <p:nvPr/>
        </p:nvSpPr>
        <p:spPr>
          <a:xfrm rot="5400000">
            <a:off x="7656461" y="3260597"/>
            <a:ext cx="119634" cy="206502"/>
          </a:xfrm>
          <a:custGeom>
            <a:avLst/>
            <a:gdLst/>
            <a:ahLst/>
            <a:cxnLst/>
            <a:rect l="0" t="0" r="0" b="0"/>
            <a:pathLst>
              <a:path w="119634" h="206502">
                <a:moveTo>
                  <a:pt x="119634" y="0"/>
                </a:moveTo>
                <a:lnTo>
                  <a:pt x="0" y="206502"/>
                </a:lnTo>
              </a:path>
            </a:pathLst>
          </a:custGeom>
          <a:noFill/>
          <a:ln w="4686" cap="rnd" cmpd="sng">
            <a:solidFill>
              <a:srgbClr val="26577B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9" name="Freeform 259"/>
          <p:cNvSpPr/>
          <p:nvPr/>
        </p:nvSpPr>
        <p:spPr>
          <a:xfrm rot="5400000">
            <a:off x="7656081" y="3324987"/>
            <a:ext cx="118871" cy="204977"/>
          </a:xfrm>
          <a:custGeom>
            <a:avLst/>
            <a:gdLst/>
            <a:ahLst/>
            <a:cxnLst/>
            <a:rect l="0" t="0" r="0" b="0"/>
            <a:pathLst>
              <a:path w="118871" h="204977">
                <a:moveTo>
                  <a:pt x="118871" y="0"/>
                </a:moveTo>
                <a:lnTo>
                  <a:pt x="0" y="204977"/>
                </a:lnTo>
              </a:path>
            </a:pathLst>
          </a:custGeom>
          <a:noFill/>
          <a:ln w="4686" cap="rnd" cmpd="sng">
            <a:solidFill>
              <a:srgbClr val="26577B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0" name="Freeform 260"/>
          <p:cNvSpPr/>
          <p:nvPr/>
        </p:nvSpPr>
        <p:spPr>
          <a:xfrm rot="5400000">
            <a:off x="7736079" y="3161156"/>
            <a:ext cx="181355" cy="78485"/>
          </a:xfrm>
          <a:custGeom>
            <a:avLst/>
            <a:gdLst/>
            <a:ahLst/>
            <a:cxnLst/>
            <a:rect l="0" t="0" r="0" b="0"/>
            <a:pathLst>
              <a:path w="181355" h="78485">
                <a:moveTo>
                  <a:pt x="137921" y="78485"/>
                </a:moveTo>
                <a:lnTo>
                  <a:pt x="0" y="76962"/>
                </a:lnTo>
                <a:lnTo>
                  <a:pt x="161543" y="0"/>
                </a:lnTo>
                <a:lnTo>
                  <a:pt x="181355" y="5333"/>
                </a:lnTo>
                <a:lnTo>
                  <a:pt x="137921" y="78485"/>
                </a:lnTo>
              </a:path>
            </a:pathLst>
          </a:custGeom>
          <a:solidFill>
            <a:srgbClr val="B7E4EE">
              <a:alpha val="100000"/>
            </a:srgbClr>
          </a:solidFill>
          <a:ln w="4686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1" name="Freeform 261"/>
          <p:cNvSpPr/>
          <p:nvPr/>
        </p:nvSpPr>
        <p:spPr>
          <a:xfrm rot="5400000">
            <a:off x="7744078" y="3151631"/>
            <a:ext cx="163830" cy="80010"/>
          </a:xfrm>
          <a:custGeom>
            <a:avLst/>
            <a:gdLst/>
            <a:ahLst/>
            <a:cxnLst/>
            <a:rect l="0" t="0" r="0" b="0"/>
            <a:pathLst>
              <a:path w="163830" h="80010">
                <a:moveTo>
                  <a:pt x="161544" y="0"/>
                </a:moveTo>
                <a:lnTo>
                  <a:pt x="0" y="76961"/>
                </a:lnTo>
                <a:lnTo>
                  <a:pt x="118110" y="80010"/>
                </a:lnTo>
                <a:lnTo>
                  <a:pt x="163830" y="1523"/>
                </a:lnTo>
                <a:lnTo>
                  <a:pt x="161544" y="0"/>
                </a:lnTo>
              </a:path>
            </a:pathLst>
          </a:custGeom>
          <a:solidFill>
            <a:srgbClr val="FFFFFF">
              <a:alpha val="100000"/>
            </a:srgbClr>
          </a:solidFill>
          <a:ln w="4686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2" name="Freeform 262"/>
          <p:cNvSpPr/>
          <p:nvPr/>
        </p:nvSpPr>
        <p:spPr>
          <a:xfrm rot="5400000">
            <a:off x="7744078" y="3151631"/>
            <a:ext cx="163830" cy="80010"/>
          </a:xfrm>
          <a:custGeom>
            <a:avLst/>
            <a:gdLst/>
            <a:ahLst/>
            <a:cxnLst/>
            <a:rect l="0" t="0" r="0" b="0"/>
            <a:pathLst>
              <a:path w="163830" h="80010">
                <a:moveTo>
                  <a:pt x="161544" y="0"/>
                </a:moveTo>
                <a:lnTo>
                  <a:pt x="0" y="76961"/>
                </a:lnTo>
                <a:lnTo>
                  <a:pt x="118110" y="80010"/>
                </a:lnTo>
                <a:lnTo>
                  <a:pt x="163830" y="1523"/>
                </a:lnTo>
                <a:lnTo>
                  <a:pt x="161544" y="0"/>
                </a:lnTo>
                <a:close/>
              </a:path>
            </a:pathLst>
          </a:custGeom>
          <a:noFill/>
          <a:ln w="4724" cap="rnd" cmpd="sng">
            <a:solidFill>
              <a:srgbClr val="26577B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3" name="Freeform 263"/>
          <p:cNvSpPr/>
          <p:nvPr/>
        </p:nvSpPr>
        <p:spPr>
          <a:xfrm rot="5400000">
            <a:off x="7404239" y="3148583"/>
            <a:ext cx="627126" cy="296418"/>
          </a:xfrm>
          <a:custGeom>
            <a:avLst/>
            <a:gdLst/>
            <a:ahLst/>
            <a:cxnLst/>
            <a:rect l="0" t="0" r="0" b="0"/>
            <a:pathLst>
              <a:path w="627126" h="296418">
                <a:moveTo>
                  <a:pt x="0" y="296418"/>
                </a:moveTo>
                <a:lnTo>
                  <a:pt x="126492" y="76962"/>
                </a:lnTo>
                <a:lnTo>
                  <a:pt x="288036" y="0"/>
                </a:lnTo>
                <a:lnTo>
                  <a:pt x="627126" y="0"/>
                </a:lnTo>
                <a:lnTo>
                  <a:pt x="454913" y="295657"/>
                </a:lnTo>
                <a:lnTo>
                  <a:pt x="0" y="296418"/>
                </a:lnTo>
                <a:close/>
              </a:path>
            </a:pathLst>
          </a:custGeom>
          <a:noFill/>
          <a:ln w="8991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4" name="Picture 264"/>
          <p:cNvPicPr>
            <a:picLocks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25829" y="3784599"/>
            <a:ext cx="575170" cy="178308"/>
          </a:xfrm>
          <a:prstGeom prst="rect">
            <a:avLst/>
          </a:prstGeom>
          <a:noFill/>
        </p:spPr>
      </p:pic>
      <p:sp>
        <p:nvSpPr>
          <p:cNvPr id="265" name="Freeform 265"/>
          <p:cNvSpPr/>
          <p:nvPr/>
        </p:nvSpPr>
        <p:spPr>
          <a:xfrm rot="5400000">
            <a:off x="7146303" y="2999613"/>
            <a:ext cx="0" cy="592073"/>
          </a:xfrm>
          <a:custGeom>
            <a:avLst/>
            <a:gdLst/>
            <a:ahLst/>
            <a:cxnLst/>
            <a:rect l="0" t="0" r="0" b="0"/>
            <a:pathLst>
              <a:path h="592073">
                <a:moveTo>
                  <a:pt x="0" y="592073"/>
                </a:moveTo>
                <a:lnTo>
                  <a:pt x="0" y="0"/>
                </a:lnTo>
              </a:path>
            </a:pathLst>
          </a:custGeom>
          <a:noFill/>
          <a:ln w="1499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6" name="Freeform 266"/>
          <p:cNvSpPr/>
          <p:nvPr/>
        </p:nvSpPr>
        <p:spPr>
          <a:xfrm rot="5400000">
            <a:off x="7453390" y="3225927"/>
            <a:ext cx="92964" cy="139445"/>
          </a:xfrm>
          <a:custGeom>
            <a:avLst/>
            <a:gdLst/>
            <a:ahLst/>
            <a:cxnLst/>
            <a:rect l="0" t="0" r="0" b="0"/>
            <a:pathLst>
              <a:path w="92964" h="139445">
                <a:moveTo>
                  <a:pt x="0" y="139445"/>
                </a:moveTo>
                <a:lnTo>
                  <a:pt x="46482" y="0"/>
                </a:lnTo>
                <a:lnTo>
                  <a:pt x="92964" y="139445"/>
                </a:lnTo>
                <a:lnTo>
                  <a:pt x="0" y="139445"/>
                </a:lnTo>
              </a:path>
            </a:pathLst>
          </a:custGeom>
          <a:solidFill>
            <a:srgbClr val="000000">
              <a:alpha val="100000"/>
            </a:srgbClr>
          </a:solidFill>
          <a:ln w="1499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7" name="Picture 267"/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52583" y="1574799"/>
            <a:ext cx="740016" cy="164592"/>
          </a:xfrm>
          <a:prstGeom prst="rect">
            <a:avLst/>
          </a:prstGeom>
          <a:noFill/>
        </p:spPr>
      </p:pic>
      <p:pic>
        <p:nvPicPr>
          <p:cNvPr id="268" name="Picture 268"/>
          <p:cNvPicPr>
            <a:picLocks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65800" y="1574799"/>
            <a:ext cx="1066800" cy="228600"/>
          </a:xfrm>
          <a:prstGeom prst="rect">
            <a:avLst/>
          </a:prstGeom>
          <a:noFill/>
        </p:spPr>
      </p:pic>
      <p:sp>
        <p:nvSpPr>
          <p:cNvPr id="269" name="Freeform 269"/>
          <p:cNvSpPr/>
          <p:nvPr/>
        </p:nvSpPr>
        <p:spPr>
          <a:xfrm rot="5400000">
            <a:off x="3891801" y="5052441"/>
            <a:ext cx="531876" cy="886206"/>
          </a:xfrm>
          <a:custGeom>
            <a:avLst/>
            <a:gdLst/>
            <a:ahLst/>
            <a:cxnLst/>
            <a:rect l="0" t="0" r="0" b="0"/>
            <a:pathLst>
              <a:path w="531876" h="886206">
                <a:moveTo>
                  <a:pt x="0" y="886206"/>
                </a:moveTo>
                <a:lnTo>
                  <a:pt x="531876" y="886206"/>
                </a:lnTo>
                <a:lnTo>
                  <a:pt x="531876" y="0"/>
                </a:lnTo>
                <a:lnTo>
                  <a:pt x="0" y="0"/>
                </a:lnTo>
                <a:lnTo>
                  <a:pt x="0" y="886206"/>
                </a:lnTo>
                <a:close/>
              </a:path>
            </a:pathLst>
          </a:custGeom>
          <a:solidFill>
            <a:srgbClr val="3475CD">
              <a:alpha val="100000"/>
            </a:srgbClr>
          </a:solidFill>
          <a:ln w="1499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0" name="Freeform 270"/>
          <p:cNvSpPr/>
          <p:nvPr/>
        </p:nvSpPr>
        <p:spPr>
          <a:xfrm rot="5400000">
            <a:off x="3891801" y="5052442"/>
            <a:ext cx="531876" cy="886205"/>
          </a:xfrm>
          <a:custGeom>
            <a:avLst/>
            <a:gdLst/>
            <a:ahLst/>
            <a:cxnLst/>
            <a:rect l="0" t="0" r="0" b="0"/>
            <a:pathLst>
              <a:path w="531876" h="886205">
                <a:moveTo>
                  <a:pt x="531876" y="886205"/>
                </a:moveTo>
                <a:moveTo>
                  <a:pt x="0" y="886205"/>
                </a:moveTo>
                <a:lnTo>
                  <a:pt x="531876" y="886205"/>
                </a:lnTo>
                <a:lnTo>
                  <a:pt x="531876" y="0"/>
                </a:lnTo>
                <a:lnTo>
                  <a:pt x="0" y="0"/>
                </a:lnTo>
                <a:lnTo>
                  <a:pt x="0" y="886205"/>
                </a:lnTo>
                <a:close/>
              </a:path>
            </a:pathLst>
          </a:custGeom>
          <a:noFill/>
          <a:ln w="14998" cap="rnd" cmpd="sng">
            <a:solidFill>
              <a:srgbClr val="3475CD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71" name="Picture 271"/>
          <p:cNvPicPr>
            <a:picLocks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29367" y="5333999"/>
            <a:ext cx="829932" cy="161290"/>
          </a:xfrm>
          <a:prstGeom prst="rect">
            <a:avLst/>
          </a:prstGeom>
          <a:noFill/>
        </p:spPr>
      </p:pic>
      <p:pic>
        <p:nvPicPr>
          <p:cNvPr id="272" name="Picture 272"/>
          <p:cNvPicPr>
            <a:picLocks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77195" y="5511799"/>
            <a:ext cx="555104" cy="229615"/>
          </a:xfrm>
          <a:prstGeom prst="rect">
            <a:avLst/>
          </a:prstGeom>
          <a:noFill/>
        </p:spPr>
      </p:pic>
      <p:sp>
        <p:nvSpPr>
          <p:cNvPr id="273" name="Freeform 273"/>
          <p:cNvSpPr/>
          <p:nvPr/>
        </p:nvSpPr>
        <p:spPr>
          <a:xfrm rot="5400000">
            <a:off x="6548513" y="5052821"/>
            <a:ext cx="531876" cy="885444"/>
          </a:xfrm>
          <a:custGeom>
            <a:avLst/>
            <a:gdLst/>
            <a:ahLst/>
            <a:cxnLst/>
            <a:rect l="0" t="0" r="0" b="0"/>
            <a:pathLst>
              <a:path w="531876" h="885444">
                <a:moveTo>
                  <a:pt x="0" y="885444"/>
                </a:moveTo>
                <a:lnTo>
                  <a:pt x="531876" y="885444"/>
                </a:lnTo>
                <a:lnTo>
                  <a:pt x="531876" y="0"/>
                </a:lnTo>
                <a:lnTo>
                  <a:pt x="0" y="0"/>
                </a:lnTo>
                <a:lnTo>
                  <a:pt x="0" y="885444"/>
                </a:lnTo>
                <a:close/>
              </a:path>
            </a:pathLst>
          </a:custGeom>
          <a:solidFill>
            <a:srgbClr val="FFC000">
              <a:alpha val="100000"/>
            </a:srgbClr>
          </a:solidFill>
          <a:ln w="1499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4" name="Freeform 274"/>
          <p:cNvSpPr/>
          <p:nvPr/>
        </p:nvSpPr>
        <p:spPr>
          <a:xfrm rot="5400000">
            <a:off x="6548513" y="5052822"/>
            <a:ext cx="531876" cy="885444"/>
          </a:xfrm>
          <a:custGeom>
            <a:avLst/>
            <a:gdLst/>
            <a:ahLst/>
            <a:cxnLst/>
            <a:rect l="0" t="0" r="0" b="0"/>
            <a:pathLst>
              <a:path w="531876" h="885444">
                <a:moveTo>
                  <a:pt x="531876" y="885444"/>
                </a:moveTo>
                <a:moveTo>
                  <a:pt x="0" y="885444"/>
                </a:moveTo>
                <a:lnTo>
                  <a:pt x="531876" y="885444"/>
                </a:lnTo>
                <a:lnTo>
                  <a:pt x="531876" y="0"/>
                </a:lnTo>
                <a:lnTo>
                  <a:pt x="0" y="0"/>
                </a:lnTo>
                <a:lnTo>
                  <a:pt x="0" y="885444"/>
                </a:lnTo>
                <a:close/>
              </a:path>
            </a:pathLst>
          </a:custGeom>
          <a:noFill/>
          <a:ln w="1499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75" name="Picture 275"/>
          <p:cNvPicPr>
            <a:picLocks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6377" y="5333999"/>
            <a:ext cx="635622" cy="191007"/>
          </a:xfrm>
          <a:prstGeom prst="rect">
            <a:avLst/>
          </a:prstGeom>
          <a:noFill/>
        </p:spPr>
      </p:pic>
      <p:pic>
        <p:nvPicPr>
          <p:cNvPr id="276" name="Picture 276"/>
          <p:cNvPicPr>
            <a:picLocks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33527" y="5511799"/>
            <a:ext cx="553072" cy="229615"/>
          </a:xfrm>
          <a:prstGeom prst="rect">
            <a:avLst/>
          </a:prstGeom>
          <a:noFill/>
        </p:spPr>
      </p:pic>
      <p:sp>
        <p:nvSpPr>
          <p:cNvPr id="277" name="Freeform 277"/>
          <p:cNvSpPr/>
          <p:nvPr/>
        </p:nvSpPr>
        <p:spPr>
          <a:xfrm rot="5400000">
            <a:off x="5422277" y="4674108"/>
            <a:ext cx="0" cy="1642872"/>
          </a:xfrm>
          <a:custGeom>
            <a:avLst/>
            <a:gdLst/>
            <a:ahLst/>
            <a:cxnLst/>
            <a:rect l="0" t="0" r="0" b="0"/>
            <a:pathLst>
              <a:path h="1642872">
                <a:moveTo>
                  <a:pt x="0" y="1642872"/>
                </a:moveTo>
                <a:lnTo>
                  <a:pt x="0" y="0"/>
                </a:lnTo>
              </a:path>
            </a:pathLst>
          </a:custGeom>
          <a:noFill/>
          <a:ln w="1499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8" name="Freeform 278"/>
          <p:cNvSpPr/>
          <p:nvPr/>
        </p:nvSpPr>
        <p:spPr>
          <a:xfrm rot="5400000">
            <a:off x="6255525" y="5425821"/>
            <a:ext cx="92964" cy="139445"/>
          </a:xfrm>
          <a:custGeom>
            <a:avLst/>
            <a:gdLst/>
            <a:ahLst/>
            <a:cxnLst/>
            <a:rect l="0" t="0" r="0" b="0"/>
            <a:pathLst>
              <a:path w="92964" h="139445">
                <a:moveTo>
                  <a:pt x="0" y="139445"/>
                </a:moveTo>
                <a:lnTo>
                  <a:pt x="46482" y="0"/>
                </a:lnTo>
                <a:lnTo>
                  <a:pt x="92964" y="139445"/>
                </a:lnTo>
                <a:lnTo>
                  <a:pt x="0" y="139445"/>
                </a:lnTo>
              </a:path>
            </a:pathLst>
          </a:custGeom>
          <a:solidFill>
            <a:srgbClr val="000000">
              <a:alpha val="100000"/>
            </a:srgbClr>
          </a:solidFill>
          <a:ln w="1499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9" name="Freeform 279"/>
          <p:cNvSpPr/>
          <p:nvPr/>
        </p:nvSpPr>
        <p:spPr>
          <a:xfrm rot="5400000">
            <a:off x="3955808" y="4899278"/>
            <a:ext cx="404622" cy="0"/>
          </a:xfrm>
          <a:custGeom>
            <a:avLst/>
            <a:gdLst/>
            <a:ahLst/>
            <a:cxnLst/>
            <a:rect l="0" t="0" r="0" b="0"/>
            <a:pathLst>
              <a:path w="404622">
                <a:moveTo>
                  <a:pt x="0" y="0"/>
                </a:moveTo>
                <a:lnTo>
                  <a:pt x="404622" y="0"/>
                </a:lnTo>
              </a:path>
            </a:pathLst>
          </a:custGeom>
          <a:noFill/>
          <a:ln w="1499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0" name="Freeform 280"/>
          <p:cNvSpPr/>
          <p:nvPr/>
        </p:nvSpPr>
        <p:spPr>
          <a:xfrm rot="5400000">
            <a:off x="4088015" y="5113018"/>
            <a:ext cx="140207" cy="92964"/>
          </a:xfrm>
          <a:custGeom>
            <a:avLst/>
            <a:gdLst/>
            <a:ahLst/>
            <a:cxnLst/>
            <a:rect l="0" t="0" r="0" b="0"/>
            <a:pathLst>
              <a:path w="140207" h="92964">
                <a:moveTo>
                  <a:pt x="0" y="0"/>
                </a:moveTo>
                <a:lnTo>
                  <a:pt x="140207" y="46482"/>
                </a:lnTo>
                <a:lnTo>
                  <a:pt x="0" y="9296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499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1" name="Freeform 281"/>
          <p:cNvSpPr/>
          <p:nvPr/>
        </p:nvSpPr>
        <p:spPr>
          <a:xfrm rot="5400000">
            <a:off x="3955808" y="6091809"/>
            <a:ext cx="404622" cy="0"/>
          </a:xfrm>
          <a:custGeom>
            <a:avLst/>
            <a:gdLst/>
            <a:ahLst/>
            <a:cxnLst/>
            <a:rect l="0" t="0" r="0" b="0"/>
            <a:pathLst>
              <a:path w="404622">
                <a:moveTo>
                  <a:pt x="404622" y="0"/>
                </a:moveTo>
                <a:lnTo>
                  <a:pt x="0" y="0"/>
                </a:lnTo>
              </a:path>
            </a:pathLst>
          </a:custGeom>
          <a:noFill/>
          <a:ln w="1499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2" name="Freeform 282"/>
          <p:cNvSpPr/>
          <p:nvPr/>
        </p:nvSpPr>
        <p:spPr>
          <a:xfrm rot="5400000">
            <a:off x="4088015" y="5785103"/>
            <a:ext cx="140207" cy="92964"/>
          </a:xfrm>
          <a:custGeom>
            <a:avLst/>
            <a:gdLst/>
            <a:ahLst/>
            <a:cxnLst/>
            <a:rect l="0" t="0" r="0" b="0"/>
            <a:pathLst>
              <a:path w="140207" h="92964">
                <a:moveTo>
                  <a:pt x="140207" y="92964"/>
                </a:moveTo>
                <a:lnTo>
                  <a:pt x="0" y="46482"/>
                </a:lnTo>
                <a:lnTo>
                  <a:pt x="140207" y="0"/>
                </a:lnTo>
                <a:lnTo>
                  <a:pt x="140207" y="92964"/>
                </a:lnTo>
              </a:path>
            </a:pathLst>
          </a:custGeom>
          <a:solidFill>
            <a:srgbClr val="000000">
              <a:alpha val="100000"/>
            </a:srgbClr>
          </a:solidFill>
          <a:ln w="1499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3" name="Freeform 283"/>
          <p:cNvSpPr/>
          <p:nvPr/>
        </p:nvSpPr>
        <p:spPr>
          <a:xfrm rot="5400000">
            <a:off x="3332493" y="5258182"/>
            <a:ext cx="17525" cy="492251"/>
          </a:xfrm>
          <a:custGeom>
            <a:avLst/>
            <a:gdLst/>
            <a:ahLst/>
            <a:cxnLst/>
            <a:rect l="0" t="0" r="0" b="0"/>
            <a:pathLst>
              <a:path w="17525" h="492251">
                <a:moveTo>
                  <a:pt x="17525" y="492251"/>
                </a:moveTo>
                <a:lnTo>
                  <a:pt x="0" y="492251"/>
                </a:lnTo>
                <a:lnTo>
                  <a:pt x="0" y="0"/>
                </a:lnTo>
              </a:path>
            </a:pathLst>
          </a:custGeom>
          <a:noFill/>
          <a:ln w="1499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4" name="Freeform 284"/>
          <p:cNvSpPr/>
          <p:nvPr/>
        </p:nvSpPr>
        <p:spPr>
          <a:xfrm rot="5400000">
            <a:off x="3598431" y="5425821"/>
            <a:ext cx="92964" cy="139445"/>
          </a:xfrm>
          <a:custGeom>
            <a:avLst/>
            <a:gdLst/>
            <a:ahLst/>
            <a:cxnLst/>
            <a:rect l="0" t="0" r="0" b="0"/>
            <a:pathLst>
              <a:path w="92964" h="139445">
                <a:moveTo>
                  <a:pt x="0" y="139445"/>
                </a:moveTo>
                <a:lnTo>
                  <a:pt x="46482" y="0"/>
                </a:lnTo>
                <a:lnTo>
                  <a:pt x="92964" y="139445"/>
                </a:lnTo>
                <a:lnTo>
                  <a:pt x="0" y="139445"/>
                </a:lnTo>
              </a:path>
            </a:pathLst>
          </a:custGeom>
          <a:solidFill>
            <a:srgbClr val="000000">
              <a:alpha val="100000"/>
            </a:srgbClr>
          </a:solidFill>
          <a:ln w="1499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5" name="Freeform 285"/>
          <p:cNvSpPr/>
          <p:nvPr/>
        </p:nvSpPr>
        <p:spPr>
          <a:xfrm rot="5400000">
            <a:off x="6612128" y="4899278"/>
            <a:ext cx="404622" cy="0"/>
          </a:xfrm>
          <a:custGeom>
            <a:avLst/>
            <a:gdLst/>
            <a:ahLst/>
            <a:cxnLst/>
            <a:rect l="0" t="0" r="0" b="0"/>
            <a:pathLst>
              <a:path w="404622">
                <a:moveTo>
                  <a:pt x="0" y="0"/>
                </a:moveTo>
                <a:lnTo>
                  <a:pt x="404622" y="0"/>
                </a:lnTo>
              </a:path>
            </a:pathLst>
          </a:custGeom>
          <a:noFill/>
          <a:ln w="1499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6" name="Freeform 286"/>
          <p:cNvSpPr/>
          <p:nvPr/>
        </p:nvSpPr>
        <p:spPr>
          <a:xfrm rot="5400000">
            <a:off x="6744334" y="5113018"/>
            <a:ext cx="140207" cy="92964"/>
          </a:xfrm>
          <a:custGeom>
            <a:avLst/>
            <a:gdLst/>
            <a:ahLst/>
            <a:cxnLst/>
            <a:rect l="0" t="0" r="0" b="0"/>
            <a:pathLst>
              <a:path w="140207" h="92964">
                <a:moveTo>
                  <a:pt x="0" y="0"/>
                </a:moveTo>
                <a:lnTo>
                  <a:pt x="140207" y="46482"/>
                </a:lnTo>
                <a:lnTo>
                  <a:pt x="0" y="9296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499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7" name="Freeform 287"/>
          <p:cNvSpPr/>
          <p:nvPr/>
        </p:nvSpPr>
        <p:spPr>
          <a:xfrm rot="5400000">
            <a:off x="6630035" y="5945886"/>
            <a:ext cx="368808" cy="0"/>
          </a:xfrm>
          <a:custGeom>
            <a:avLst/>
            <a:gdLst/>
            <a:ahLst/>
            <a:cxnLst/>
            <a:rect l="0" t="0" r="0" b="0"/>
            <a:pathLst>
              <a:path w="368808">
                <a:moveTo>
                  <a:pt x="0" y="0"/>
                </a:moveTo>
                <a:lnTo>
                  <a:pt x="368808" y="0"/>
                </a:lnTo>
              </a:path>
            </a:pathLst>
          </a:custGeom>
          <a:noFill/>
          <a:ln w="1499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8" name="Freeform 288"/>
          <p:cNvSpPr/>
          <p:nvPr/>
        </p:nvSpPr>
        <p:spPr>
          <a:xfrm rot="5400000">
            <a:off x="6744716" y="6142099"/>
            <a:ext cx="139445" cy="92964"/>
          </a:xfrm>
          <a:custGeom>
            <a:avLst/>
            <a:gdLst/>
            <a:ahLst/>
            <a:cxnLst/>
            <a:rect l="0" t="0" r="0" b="0"/>
            <a:pathLst>
              <a:path w="139445" h="92964">
                <a:moveTo>
                  <a:pt x="0" y="0"/>
                </a:moveTo>
                <a:lnTo>
                  <a:pt x="139445" y="46482"/>
                </a:lnTo>
                <a:lnTo>
                  <a:pt x="0" y="92964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499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9" name="Picture 289"/>
          <p:cNvPicPr>
            <a:picLocks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67467" y="4519676"/>
            <a:ext cx="385064" cy="235711"/>
          </a:xfrm>
          <a:prstGeom prst="rect">
            <a:avLst/>
          </a:prstGeom>
          <a:noFill/>
        </p:spPr>
      </p:pic>
      <p:pic>
        <p:nvPicPr>
          <p:cNvPr id="290" name="Picture 290"/>
          <p:cNvPicPr>
            <a:picLocks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36275" y="4582159"/>
            <a:ext cx="68071" cy="93979"/>
          </a:xfrm>
          <a:prstGeom prst="rect">
            <a:avLst/>
          </a:prstGeom>
          <a:noFill/>
        </p:spPr>
      </p:pic>
      <p:pic>
        <p:nvPicPr>
          <p:cNvPr id="291" name="Picture 291"/>
          <p:cNvPicPr>
            <a:picLocks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84281" y="4546599"/>
            <a:ext cx="378967" cy="246126"/>
          </a:xfrm>
          <a:prstGeom prst="rect">
            <a:avLst/>
          </a:prstGeom>
          <a:noFill/>
        </p:spPr>
      </p:pic>
      <p:pic>
        <p:nvPicPr>
          <p:cNvPr id="292" name="Picture 292"/>
          <p:cNvPicPr>
            <a:picLocks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24561" y="4538726"/>
            <a:ext cx="385063" cy="235711"/>
          </a:xfrm>
          <a:prstGeom prst="rect">
            <a:avLst/>
          </a:prstGeom>
          <a:noFill/>
        </p:spPr>
      </p:pic>
      <p:pic>
        <p:nvPicPr>
          <p:cNvPr id="293" name="Picture 293"/>
          <p:cNvPicPr>
            <a:picLocks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93369" y="4601209"/>
            <a:ext cx="68071" cy="93979"/>
          </a:xfrm>
          <a:prstGeom prst="rect">
            <a:avLst/>
          </a:prstGeom>
          <a:noFill/>
        </p:spPr>
      </p:pic>
      <p:pic>
        <p:nvPicPr>
          <p:cNvPr id="294" name="Picture 294"/>
          <p:cNvPicPr>
            <a:picLocks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1363" y="4559299"/>
            <a:ext cx="384936" cy="252476"/>
          </a:xfrm>
          <a:prstGeom prst="rect">
            <a:avLst/>
          </a:prstGeom>
          <a:noFill/>
        </p:spPr>
      </p:pic>
      <p:pic>
        <p:nvPicPr>
          <p:cNvPr id="295" name="Picture 295"/>
          <p:cNvPicPr>
            <a:picLocks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03500" y="5029199"/>
            <a:ext cx="863600" cy="254000"/>
          </a:xfrm>
          <a:prstGeom prst="rect">
            <a:avLst/>
          </a:prstGeom>
          <a:noFill/>
        </p:spPr>
      </p:pic>
      <p:pic>
        <p:nvPicPr>
          <p:cNvPr id="296" name="Picture 296"/>
          <p:cNvPicPr>
            <a:picLocks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18371" y="5245099"/>
            <a:ext cx="836028" cy="151129"/>
          </a:xfrm>
          <a:prstGeom prst="rect">
            <a:avLst/>
          </a:prstGeom>
          <a:noFill/>
        </p:spPr>
      </p:pic>
      <p:pic>
        <p:nvPicPr>
          <p:cNvPr id="297" name="Picture 297"/>
          <p:cNvPicPr>
            <a:picLocks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95789" y="5968999"/>
            <a:ext cx="552310" cy="234188"/>
          </a:xfrm>
          <a:prstGeom prst="rect">
            <a:avLst/>
          </a:prstGeom>
          <a:noFill/>
        </p:spPr>
      </p:pic>
      <p:pic>
        <p:nvPicPr>
          <p:cNvPr id="298" name="Picture 298"/>
          <p:cNvPicPr>
            <a:picLocks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82657" y="6146799"/>
            <a:ext cx="376542" cy="304800"/>
          </a:xfrm>
          <a:prstGeom prst="rect">
            <a:avLst/>
          </a:prstGeom>
          <a:noFill/>
        </p:spPr>
      </p:pic>
      <p:pic>
        <p:nvPicPr>
          <p:cNvPr id="299" name="Picture 299"/>
          <p:cNvPicPr>
            <a:picLocks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39317" y="5841999"/>
            <a:ext cx="544182" cy="235458"/>
          </a:xfrm>
          <a:prstGeom prst="rect">
            <a:avLst/>
          </a:prstGeom>
          <a:noFill/>
        </p:spPr>
      </p:pic>
      <p:pic>
        <p:nvPicPr>
          <p:cNvPr id="300" name="Picture 300"/>
          <p:cNvPicPr>
            <a:picLocks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26934" y="6019799"/>
            <a:ext cx="367665" cy="306832"/>
          </a:xfrm>
          <a:prstGeom prst="rect">
            <a:avLst/>
          </a:prstGeom>
          <a:noFill/>
        </p:spPr>
      </p:pic>
      <p:pic>
        <p:nvPicPr>
          <p:cNvPr id="301" name="Picture 301"/>
          <p:cNvPicPr>
            <a:picLocks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0853" y="5229097"/>
            <a:ext cx="385064" cy="235711"/>
          </a:xfrm>
          <a:prstGeom prst="rect">
            <a:avLst/>
          </a:prstGeom>
          <a:noFill/>
        </p:spPr>
      </p:pic>
      <p:pic>
        <p:nvPicPr>
          <p:cNvPr id="302" name="Picture 302"/>
          <p:cNvPicPr>
            <a:picLocks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18899" y="5291582"/>
            <a:ext cx="68071" cy="93979"/>
          </a:xfrm>
          <a:prstGeom prst="rect">
            <a:avLst/>
          </a:prstGeom>
          <a:noFill/>
        </p:spPr>
      </p:pic>
      <p:pic>
        <p:nvPicPr>
          <p:cNvPr id="303" name="Picture 303"/>
          <p:cNvPicPr>
            <a:picLocks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64619" y="5257799"/>
            <a:ext cx="439280" cy="235204"/>
          </a:xfrm>
          <a:prstGeom prst="rect">
            <a:avLst/>
          </a:prstGeom>
          <a:noFill/>
        </p:spPr>
      </p:pic>
      <p:pic>
        <p:nvPicPr>
          <p:cNvPr id="304" name="Picture 304"/>
          <p:cNvPicPr>
            <a:picLocks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49635" y="4266691"/>
            <a:ext cx="92455" cy="459740"/>
          </a:xfrm>
          <a:prstGeom prst="rect">
            <a:avLst/>
          </a:prstGeom>
          <a:noFill/>
        </p:spPr>
      </p:pic>
      <p:pic>
        <p:nvPicPr>
          <p:cNvPr id="305" name="Picture 305"/>
          <p:cNvPicPr>
            <a:picLocks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19739" y="4235449"/>
            <a:ext cx="68071" cy="816355"/>
          </a:xfrm>
          <a:prstGeom prst="rect">
            <a:avLst/>
          </a:prstGeom>
          <a:noFill/>
        </p:spPr>
      </p:pic>
      <p:pic>
        <p:nvPicPr>
          <p:cNvPr id="306" name="Picture 306"/>
          <p:cNvPicPr>
            <a:picLocks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95800" y="4229099"/>
            <a:ext cx="1498600" cy="177800"/>
          </a:xfrm>
          <a:prstGeom prst="rect">
            <a:avLst/>
          </a:prstGeom>
          <a:noFill/>
        </p:spPr>
      </p:pic>
      <p:pic>
        <p:nvPicPr>
          <p:cNvPr id="307" name="Picture 307"/>
          <p:cNvPicPr>
            <a:picLocks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21441" y="6509257"/>
            <a:ext cx="92455" cy="642619"/>
          </a:xfrm>
          <a:prstGeom prst="rect">
            <a:avLst/>
          </a:prstGeom>
          <a:noFill/>
        </p:spPr>
      </p:pic>
      <p:pic>
        <p:nvPicPr>
          <p:cNvPr id="308" name="Picture 308"/>
          <p:cNvPicPr>
            <a:picLocks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93069" y="6508495"/>
            <a:ext cx="68071" cy="816356"/>
          </a:xfrm>
          <a:prstGeom prst="rect">
            <a:avLst/>
          </a:prstGeom>
          <a:noFill/>
        </p:spPr>
      </p:pic>
      <p:pic>
        <p:nvPicPr>
          <p:cNvPr id="309" name="Picture 309"/>
          <p:cNvPicPr>
            <a:picLocks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83100" y="6502399"/>
            <a:ext cx="1524000" cy="177800"/>
          </a:xfrm>
          <a:prstGeom prst="rect">
            <a:avLst/>
          </a:prstGeom>
          <a:noFill/>
        </p:spPr>
      </p:pic>
      <p:sp>
        <p:nvSpPr>
          <p:cNvPr id="310" name="Rectangle 310"/>
          <p:cNvSpPr/>
          <p:nvPr/>
        </p:nvSpPr>
        <p:spPr>
          <a:xfrm>
            <a:off x="1323473" y="744611"/>
            <a:ext cx="6287925" cy="5567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="1" i="0" spc="0" baseline="0" dirty="0">
                <a:latin typeface="Times New Roman"/>
              </a:rPr>
              <a:t>Крип</a:t>
            </a:r>
            <a:r>
              <a:rPr lang="en-US" sz="3300" b="1" i="0" spc="-42" baseline="0" dirty="0">
                <a:latin typeface="Times New Roman"/>
              </a:rPr>
              <a:t>т</a:t>
            </a:r>
            <a:r>
              <a:rPr lang="en-US" sz="3300" b="1" i="0" spc="0" baseline="0" dirty="0">
                <a:latin typeface="Times New Roman"/>
              </a:rPr>
              <a:t>ография ва стеганография</a:t>
            </a:r>
          </a:p>
        </p:txBody>
      </p:sp>
      <p:sp>
        <p:nvSpPr>
          <p:cNvPr id="311" name="Rectangle 311"/>
          <p:cNvSpPr/>
          <p:nvPr/>
        </p:nvSpPr>
        <p:spPr>
          <a:xfrm>
            <a:off x="1470540" y="6861444"/>
            <a:ext cx="2494635" cy="2024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Ки</a:t>
            </a:r>
            <a:r>
              <a:rPr lang="en-US" sz="1200" b="0" i="0" spc="-16" baseline="0" dirty="0">
                <a:solidFill>
                  <a:srgbClr val="262626"/>
                </a:solidFill>
                <a:latin typeface="Times New Roman"/>
              </a:rPr>
              <a:t>б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ер</a:t>
            </a:r>
            <a:r>
              <a:rPr lang="en-US" sz="1200" b="0" i="0" spc="-18" baseline="0" dirty="0">
                <a:solidFill>
                  <a:srgbClr val="262626"/>
                </a:solidFill>
                <a:latin typeface="Times New Roman"/>
              </a:rPr>
              <a:t>х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а</a:t>
            </a:r>
            <a:r>
              <a:rPr lang="en-US" sz="1200" b="0" i="0" spc="-20" baseline="0" dirty="0">
                <a:solidFill>
                  <a:srgbClr val="262626"/>
                </a:solidFill>
                <a:latin typeface="Times New Roman"/>
              </a:rPr>
              <a:t>в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фсизлик асослари (CSF1316)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Freeform 312"/>
          <p:cNvSpPr/>
          <p:nvPr/>
        </p:nvSpPr>
        <p:spPr>
          <a:xfrm rot="5400000">
            <a:off x="1917839" y="-794005"/>
            <a:ext cx="6858000" cy="9144000"/>
          </a:xfrm>
          <a:custGeom>
            <a:avLst/>
            <a:gdLst/>
            <a:ahLst/>
            <a:cxnLst/>
            <a:rect l="0" t="0" r="0" b="0"/>
            <a:pathLst>
              <a:path w="6858000" h="9144000">
                <a:moveTo>
                  <a:pt x="0" y="9144000"/>
                </a:moveTo>
                <a:lnTo>
                  <a:pt x="6858000" y="9144000"/>
                </a:lnTo>
                <a:lnTo>
                  <a:pt x="6858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3" name="Freeform 313"/>
          <p:cNvSpPr/>
          <p:nvPr/>
        </p:nvSpPr>
        <p:spPr>
          <a:xfrm rot="5400000">
            <a:off x="5167388" y="2455545"/>
            <a:ext cx="358902" cy="9144000"/>
          </a:xfrm>
          <a:custGeom>
            <a:avLst/>
            <a:gdLst/>
            <a:ahLst/>
            <a:cxnLst/>
            <a:rect l="0" t="0" r="0" b="0"/>
            <a:pathLst>
              <a:path w="358902" h="9144000">
                <a:moveTo>
                  <a:pt x="0" y="9144000"/>
                </a:moveTo>
                <a:lnTo>
                  <a:pt x="358902" y="9144000"/>
                </a:lnTo>
                <a:lnTo>
                  <a:pt x="358902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4" name="Freeform 314"/>
          <p:cNvSpPr/>
          <p:nvPr/>
        </p:nvSpPr>
        <p:spPr>
          <a:xfrm rot="5400000">
            <a:off x="4776863" y="-3653028"/>
            <a:ext cx="1139953" cy="9144000"/>
          </a:xfrm>
          <a:custGeom>
            <a:avLst/>
            <a:gdLst/>
            <a:ahLst/>
            <a:cxnLst/>
            <a:rect l="0" t="0" r="0" b="0"/>
            <a:pathLst>
              <a:path w="1139953" h="9144000">
                <a:moveTo>
                  <a:pt x="0" y="9144000"/>
                </a:moveTo>
                <a:lnTo>
                  <a:pt x="1139953" y="9144000"/>
                </a:lnTo>
                <a:lnTo>
                  <a:pt x="1139953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5" name="Rectangle 315"/>
          <p:cNvSpPr/>
          <p:nvPr/>
        </p:nvSpPr>
        <p:spPr>
          <a:xfrm>
            <a:off x="1323473" y="744611"/>
            <a:ext cx="7320042" cy="5567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="1" i="0" spc="0" baseline="0" dirty="0">
                <a:latin typeface="Times New Roman"/>
              </a:rPr>
              <a:t>Крип</a:t>
            </a:r>
            <a:r>
              <a:rPr lang="en-US" sz="3300" b="1" i="0" spc="-42" baseline="0" dirty="0">
                <a:latin typeface="Times New Roman"/>
              </a:rPr>
              <a:t>т</a:t>
            </a:r>
            <a:r>
              <a:rPr lang="en-US" sz="3300" b="1" i="0" spc="0" baseline="0" dirty="0">
                <a:latin typeface="Times New Roman"/>
              </a:rPr>
              <a:t>ографиянинг асосий бўлимлари</a:t>
            </a:r>
          </a:p>
        </p:txBody>
      </p:sp>
      <p:sp>
        <p:nvSpPr>
          <p:cNvPr id="316" name="Rectangle 316"/>
          <p:cNvSpPr/>
          <p:nvPr/>
        </p:nvSpPr>
        <p:spPr>
          <a:xfrm>
            <a:off x="1323473" y="1721388"/>
            <a:ext cx="8046660" cy="77182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1" i="1" spc="0" baseline="0" dirty="0">
                <a:latin typeface="Times New Roman"/>
              </a:rPr>
              <a:t>1</a:t>
            </a:r>
            <a:r>
              <a:rPr lang="en-US" sz="2400" b="1" i="1" spc="1799" baseline="0" dirty="0">
                <a:latin typeface="Times New Roman"/>
              </a:rPr>
              <a:t>.</a:t>
            </a:r>
            <a:r>
              <a:rPr lang="en-US" sz="2400" b="1" i="1" spc="0" baseline="0" dirty="0">
                <a:latin typeface="Times New Roman"/>
              </a:rPr>
              <a:t>Симм</a:t>
            </a:r>
            <a:r>
              <a:rPr lang="en-US" sz="2400" b="1" i="1" spc="-27" baseline="0" dirty="0">
                <a:latin typeface="Times New Roman"/>
              </a:rPr>
              <a:t>е</a:t>
            </a:r>
            <a:r>
              <a:rPr lang="en-US" sz="2400" b="1" i="1" spc="0" baseline="0" dirty="0">
                <a:latin typeface="Times New Roman"/>
              </a:rPr>
              <a:t>три</a:t>
            </a:r>
            <a:r>
              <a:rPr lang="en-US" sz="2400" b="1" i="1" spc="607" baseline="0" dirty="0">
                <a:latin typeface="Times New Roman"/>
              </a:rPr>
              <a:t>к</a:t>
            </a:r>
            <a:r>
              <a:rPr lang="en-US" sz="2400" b="1" i="1" spc="-58" baseline="0" dirty="0">
                <a:latin typeface="Times New Roman"/>
              </a:rPr>
              <a:t>к</a:t>
            </a:r>
            <a:r>
              <a:rPr lang="en-US" sz="2400" b="1" i="1" spc="0" baseline="0" dirty="0">
                <a:latin typeface="Times New Roman"/>
              </a:rPr>
              <a:t>алитл</a:t>
            </a:r>
            <a:r>
              <a:rPr lang="en-US" sz="2400" b="1" i="1" spc="615" baseline="0" dirty="0">
                <a:latin typeface="Times New Roman"/>
              </a:rPr>
              <a:t>и</a:t>
            </a:r>
            <a:r>
              <a:rPr lang="en-US" sz="2400" b="1" i="1" spc="0" baseline="0" dirty="0">
                <a:latin typeface="Times New Roman"/>
              </a:rPr>
              <a:t>крип</a:t>
            </a:r>
            <a:r>
              <a:rPr lang="en-US" sz="2400" b="1" i="1" spc="-30" baseline="0" dirty="0">
                <a:latin typeface="Times New Roman"/>
              </a:rPr>
              <a:t>т</a:t>
            </a:r>
            <a:r>
              <a:rPr lang="en-US" sz="2400" b="1" i="1" spc="0" baseline="0" dirty="0">
                <a:latin typeface="Times New Roman"/>
              </a:rPr>
              <a:t>ография.</a:t>
            </a:r>
          </a:p>
          <a:p>
            <a:pPr marL="400049">
              <a:lnSpc>
                <a:spcPts val="2889"/>
              </a:lnSpc>
            </a:pPr>
            <a:r>
              <a:rPr lang="en-US" sz="1997" b="0" i="0" spc="2489" baseline="0" dirty="0">
                <a:latin typeface="Arial"/>
              </a:rPr>
              <a:t>–</a:t>
            </a:r>
            <a:r>
              <a:rPr lang="en-US" sz="1997" b="0" i="0" spc="0" baseline="0" dirty="0">
                <a:latin typeface="Times New Roman"/>
              </a:rPr>
              <a:t>Маъл</a:t>
            </a:r>
            <a:r>
              <a:rPr lang="en-US" sz="1997" b="0" i="0" spc="-14" baseline="0" dirty="0">
                <a:latin typeface="Times New Roman"/>
              </a:rPr>
              <a:t>у</a:t>
            </a:r>
            <a:r>
              <a:rPr lang="en-US" sz="1997" b="0" i="0" spc="0" baseline="0" dirty="0">
                <a:latin typeface="Times New Roman"/>
              </a:rPr>
              <a:t>м</a:t>
            </a:r>
            <a:r>
              <a:rPr lang="en-US" sz="1997" b="0" i="0" spc="-20" baseline="0" dirty="0">
                <a:latin typeface="Times New Roman"/>
              </a:rPr>
              <a:t>о</a:t>
            </a:r>
            <a:r>
              <a:rPr lang="en-US" sz="1997" b="0" i="0" spc="0" baseline="0" dirty="0">
                <a:latin typeface="Times New Roman"/>
              </a:rPr>
              <a:t>тн</a:t>
            </a:r>
            <a:r>
              <a:rPr lang="en-US" sz="1997" b="0" i="0" spc="1828" baseline="0" dirty="0">
                <a:latin typeface="Times New Roman"/>
              </a:rPr>
              <a:t>и</a:t>
            </a:r>
            <a:r>
              <a:rPr lang="en-US" sz="1997" b="0" i="0" spc="0" baseline="0" dirty="0">
                <a:latin typeface="Times New Roman"/>
              </a:rPr>
              <a:t>шиф</a:t>
            </a:r>
            <a:r>
              <a:rPr lang="en-US" sz="1997" b="0" i="0" spc="-20" baseline="0" dirty="0">
                <a:latin typeface="Times New Roman"/>
              </a:rPr>
              <a:t>р</a:t>
            </a:r>
            <a:r>
              <a:rPr lang="en-US" sz="1997" b="0" i="0" spc="0" baseline="0" dirty="0">
                <a:latin typeface="Times New Roman"/>
              </a:rPr>
              <a:t>лашд</a:t>
            </a:r>
            <a:r>
              <a:rPr lang="en-US" sz="1997" b="0" i="0" spc="1825" baseline="0" dirty="0">
                <a:latin typeface="Times New Roman"/>
              </a:rPr>
              <a:t>а</a:t>
            </a:r>
            <a:r>
              <a:rPr lang="en-US" sz="1997" b="0" i="0" spc="-25" baseline="0" dirty="0">
                <a:latin typeface="Times New Roman"/>
              </a:rPr>
              <a:t>в</a:t>
            </a:r>
            <a:r>
              <a:rPr lang="en-US" sz="1997" b="0" i="0" spc="1831" baseline="0" dirty="0">
                <a:latin typeface="Times New Roman"/>
              </a:rPr>
              <a:t>а</a:t>
            </a:r>
            <a:r>
              <a:rPr lang="en-US" sz="1997" b="0" i="0" spc="0" baseline="0" dirty="0">
                <a:latin typeface="Times New Roman"/>
              </a:rPr>
              <a:t>дешиф</a:t>
            </a:r>
            <a:r>
              <a:rPr lang="en-US" sz="1997" b="0" i="0" spc="-20" baseline="0" dirty="0">
                <a:latin typeface="Times New Roman"/>
              </a:rPr>
              <a:t>р</a:t>
            </a:r>
            <a:r>
              <a:rPr lang="en-US" sz="1997" b="0" i="0" spc="0" baseline="0" dirty="0">
                <a:latin typeface="Times New Roman"/>
              </a:rPr>
              <a:t>лашд</a:t>
            </a:r>
            <a:r>
              <a:rPr lang="en-US" sz="1997" b="0" i="0" spc="1825" baseline="0" dirty="0">
                <a:latin typeface="Times New Roman"/>
              </a:rPr>
              <a:t>а</a:t>
            </a:r>
            <a:r>
              <a:rPr lang="en-US" sz="1997" b="0" i="0" spc="0" baseline="0" dirty="0">
                <a:latin typeface="Times New Roman"/>
              </a:rPr>
              <a:t>я</a:t>
            </a:r>
            <a:r>
              <a:rPr lang="en-US" sz="1997" b="0" i="0" spc="-45" baseline="0" dirty="0">
                <a:latin typeface="Times New Roman"/>
              </a:rPr>
              <a:t>г</a:t>
            </a:r>
            <a:r>
              <a:rPr lang="en-US" sz="1997" b="0" i="0" spc="0" baseline="0" dirty="0">
                <a:latin typeface="Times New Roman"/>
              </a:rPr>
              <a:t>он</a:t>
            </a:r>
            <a:r>
              <a:rPr lang="en-US" sz="1997" b="0" i="0" spc="1831" baseline="0" dirty="0">
                <a:latin typeface="Times New Roman"/>
              </a:rPr>
              <a:t>а</a:t>
            </a:r>
            <a:r>
              <a:rPr lang="en-US" sz="1997" b="0" i="0" spc="-28" baseline="0" dirty="0">
                <a:latin typeface="Times New Roman"/>
              </a:rPr>
              <a:t>к</a:t>
            </a:r>
            <a:r>
              <a:rPr lang="en-US" sz="1997" b="0" i="0" spc="0" baseline="0" dirty="0">
                <a:latin typeface="Times New Roman"/>
              </a:rPr>
              <a:t>али</a:t>
            </a:r>
            <a:r>
              <a:rPr lang="en-US" sz="1997" b="0" i="0" spc="-21" baseline="0" dirty="0">
                <a:latin typeface="Times New Roman"/>
              </a:rPr>
              <a:t>т</a:t>
            </a:r>
            <a:r>
              <a:rPr lang="en-US" sz="1997" b="0" i="0" spc="0" baseline="0" dirty="0">
                <a:latin typeface="Times New Roman"/>
              </a:rPr>
              <a:t>дан</a:t>
            </a:r>
          </a:p>
        </p:txBody>
      </p:sp>
      <p:sp>
        <p:nvSpPr>
          <p:cNvPr id="317" name="Rectangle 317"/>
          <p:cNvSpPr/>
          <p:nvPr/>
        </p:nvSpPr>
        <p:spPr>
          <a:xfrm>
            <a:off x="1723523" y="2460932"/>
            <a:ext cx="7645569" cy="7028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457199"/>
            <a:r>
              <a:rPr lang="en-US" sz="1997" b="0" i="0" spc="0" baseline="0" dirty="0">
                <a:latin typeface="Times New Roman"/>
              </a:rPr>
              <a:t>(симметри</a:t>
            </a:r>
            <a:r>
              <a:rPr lang="en-US" sz="1997" b="0" i="0" spc="505" baseline="0" dirty="0">
                <a:latin typeface="Times New Roman"/>
              </a:rPr>
              <a:t>к</a:t>
            </a:r>
            <a:r>
              <a:rPr lang="en-US" sz="1997" b="0" i="0" spc="-28" baseline="0" dirty="0">
                <a:latin typeface="Times New Roman"/>
              </a:rPr>
              <a:t>к</a:t>
            </a:r>
            <a:r>
              <a:rPr lang="en-US" sz="1997" b="0" i="0" spc="0" baseline="0" dirty="0">
                <a:latin typeface="Times New Roman"/>
              </a:rPr>
              <a:t>али</a:t>
            </a:r>
            <a:r>
              <a:rPr lang="en-US" sz="1997" b="0" i="0" spc="-21" baseline="0" dirty="0">
                <a:latin typeface="Times New Roman"/>
              </a:rPr>
              <a:t>т</a:t>
            </a:r>
            <a:r>
              <a:rPr lang="en-US" sz="1997" b="0" i="0" spc="0" baseline="0" dirty="0">
                <a:latin typeface="Times New Roman"/>
              </a:rPr>
              <a:t>дан</a:t>
            </a:r>
            <a:r>
              <a:rPr lang="en-US" sz="1997" b="0" i="0" spc="510" baseline="0" dirty="0">
                <a:latin typeface="Times New Roman"/>
              </a:rPr>
              <a:t>)</a:t>
            </a:r>
            <a:r>
              <a:rPr lang="en-US" sz="1997" b="0" i="0" spc="0" baseline="0" dirty="0">
                <a:latin typeface="Times New Roman"/>
              </a:rPr>
              <a:t>фойдаланилади.</a:t>
            </a:r>
          </a:p>
          <a:p>
            <a:pPr marL="0">
              <a:lnSpc>
                <a:spcPts val="2879"/>
              </a:lnSpc>
            </a:pPr>
            <a:r>
              <a:rPr lang="en-US" sz="1997" b="0" i="0" spc="2489" baseline="0" dirty="0">
                <a:latin typeface="Arial"/>
              </a:rPr>
              <a:t>–</a:t>
            </a:r>
            <a:r>
              <a:rPr lang="en-US" sz="1997" b="0" i="0" spc="0" baseline="0" dirty="0">
                <a:latin typeface="Times New Roman"/>
              </a:rPr>
              <a:t>Шунин</a:t>
            </a:r>
            <a:r>
              <a:rPr lang="en-US" sz="1997" b="0" i="0" spc="872" baseline="0" dirty="0">
                <a:latin typeface="Times New Roman"/>
              </a:rPr>
              <a:t>г</a:t>
            </a:r>
            <a:r>
              <a:rPr lang="en-US" sz="1997" b="0" i="0" spc="0" baseline="0" dirty="0">
                <a:latin typeface="Times New Roman"/>
              </a:rPr>
              <a:t>учу</a:t>
            </a:r>
            <a:r>
              <a:rPr lang="en-US" sz="1997" b="0" i="0" spc="874" baseline="0" dirty="0">
                <a:latin typeface="Times New Roman"/>
              </a:rPr>
              <a:t>н</a:t>
            </a:r>
            <a:r>
              <a:rPr lang="en-US" sz="1997" b="0" i="0" spc="0" baseline="0" dirty="0">
                <a:latin typeface="Times New Roman"/>
              </a:rPr>
              <a:t>ҳа</a:t>
            </a:r>
            <a:r>
              <a:rPr lang="en-US" sz="1997" b="0" i="0" spc="871" baseline="0" dirty="0">
                <a:latin typeface="Times New Roman"/>
              </a:rPr>
              <a:t>м</a:t>
            </a:r>
            <a:r>
              <a:rPr lang="en-US" sz="1997" b="0" i="0" spc="0" baseline="0" dirty="0">
                <a:latin typeface="Times New Roman"/>
              </a:rPr>
              <a:t>симметри</a:t>
            </a:r>
            <a:r>
              <a:rPr lang="en-US" sz="1997" b="0" i="0" spc="877" baseline="0" dirty="0">
                <a:latin typeface="Times New Roman"/>
              </a:rPr>
              <a:t>к</a:t>
            </a:r>
            <a:r>
              <a:rPr lang="en-US" sz="1997" b="0" i="0" spc="-22" baseline="0" dirty="0">
                <a:latin typeface="Times New Roman"/>
              </a:rPr>
              <a:t>к</a:t>
            </a:r>
            <a:r>
              <a:rPr lang="en-US" sz="1997" b="0" i="0" spc="0" baseline="0" dirty="0">
                <a:latin typeface="Times New Roman"/>
              </a:rPr>
              <a:t>али</a:t>
            </a:r>
            <a:r>
              <a:rPr lang="en-US" sz="1997" b="0" i="0" spc="-45" baseline="0" dirty="0">
                <a:latin typeface="Times New Roman"/>
              </a:rPr>
              <a:t>т</a:t>
            </a:r>
            <a:r>
              <a:rPr lang="en-US" sz="1997" b="0" i="0" spc="0" baseline="0" dirty="0">
                <a:latin typeface="Times New Roman"/>
              </a:rPr>
              <a:t>л</a:t>
            </a:r>
            <a:r>
              <a:rPr lang="en-US" sz="1997" b="0" i="0" spc="874" baseline="0" dirty="0">
                <a:latin typeface="Times New Roman"/>
              </a:rPr>
              <a:t>и</a:t>
            </a:r>
            <a:r>
              <a:rPr lang="en-US" sz="1997" b="0" i="0" spc="0" baseline="0" dirty="0">
                <a:latin typeface="Times New Roman"/>
              </a:rPr>
              <a:t>крип</a:t>
            </a:r>
            <a:r>
              <a:rPr lang="en-US" sz="1997" b="0" i="0" spc="-21" baseline="0" dirty="0">
                <a:latin typeface="Times New Roman"/>
              </a:rPr>
              <a:t>т</a:t>
            </a:r>
            <a:r>
              <a:rPr lang="en-US" sz="1997" b="0" i="0" spc="-20" baseline="0" dirty="0">
                <a:latin typeface="Times New Roman"/>
              </a:rPr>
              <a:t>о</a:t>
            </a:r>
            <a:r>
              <a:rPr lang="en-US" sz="1997" b="0" i="0" spc="0" baseline="0" dirty="0">
                <a:latin typeface="Times New Roman"/>
              </a:rPr>
              <a:t>тизимларн</a:t>
            </a:r>
            <a:r>
              <a:rPr lang="en-US" sz="1997" b="0" i="0" spc="880" baseline="0" dirty="0">
                <a:latin typeface="Times New Roman"/>
              </a:rPr>
              <a:t>и</a:t>
            </a:r>
            <a:r>
              <a:rPr lang="en-US" sz="1997" b="0" i="0" spc="870" baseline="0" dirty="0">
                <a:latin typeface="Times New Roman"/>
              </a:rPr>
              <a:t>–</a:t>
            </a:r>
            <a:r>
              <a:rPr lang="en-US" sz="1997" b="0" i="1" spc="0" baseline="0" dirty="0">
                <a:latin typeface="Times New Roman"/>
              </a:rPr>
              <a:t>бир</a:t>
            </a:r>
          </a:p>
        </p:txBody>
      </p:sp>
      <p:sp>
        <p:nvSpPr>
          <p:cNvPr id="318" name="Rectangle 318"/>
          <p:cNvSpPr/>
          <p:nvPr/>
        </p:nvSpPr>
        <p:spPr>
          <a:xfrm>
            <a:off x="1723523" y="3131481"/>
            <a:ext cx="7646660" cy="7028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457199"/>
            <a:r>
              <a:rPr lang="en-US" sz="1997" b="0" i="1" spc="-46" baseline="0" dirty="0">
                <a:latin typeface="Times New Roman"/>
              </a:rPr>
              <a:t>к</a:t>
            </a:r>
            <a:r>
              <a:rPr lang="en-US" sz="1997" b="0" i="1" spc="0" baseline="0" dirty="0">
                <a:latin typeface="Times New Roman"/>
              </a:rPr>
              <a:t>алитл</a:t>
            </a:r>
            <a:r>
              <a:rPr lang="en-US" sz="1997" b="0" i="1" spc="518" baseline="0" dirty="0">
                <a:latin typeface="Times New Roman"/>
              </a:rPr>
              <a:t>и</a:t>
            </a:r>
            <a:r>
              <a:rPr lang="en-US" sz="1997" b="0" i="0" spc="0" baseline="0" dirty="0">
                <a:latin typeface="Times New Roman"/>
              </a:rPr>
              <a:t>крип</a:t>
            </a:r>
            <a:r>
              <a:rPr lang="en-US" sz="1997" b="0" i="0" spc="-21" baseline="0" dirty="0">
                <a:latin typeface="Times New Roman"/>
              </a:rPr>
              <a:t>т</a:t>
            </a:r>
            <a:r>
              <a:rPr lang="en-US" sz="1997" b="0" i="0" spc="-20" baseline="0" dirty="0">
                <a:latin typeface="Times New Roman"/>
              </a:rPr>
              <a:t>о</a:t>
            </a:r>
            <a:r>
              <a:rPr lang="en-US" sz="1997" b="0" i="0" spc="0" baseline="0" dirty="0">
                <a:latin typeface="Times New Roman"/>
              </a:rPr>
              <a:t>тизимла</a:t>
            </a:r>
            <a:r>
              <a:rPr lang="en-US" sz="1997" b="0" i="0" spc="513" baseline="0" dirty="0">
                <a:latin typeface="Times New Roman"/>
              </a:rPr>
              <a:t>р</a:t>
            </a:r>
            <a:r>
              <a:rPr lang="en-US" sz="1997" b="0" i="0" spc="0" baseline="0" dirty="0">
                <a:latin typeface="Times New Roman"/>
              </a:rPr>
              <a:t>ҳа</a:t>
            </a:r>
            <a:r>
              <a:rPr lang="en-US" sz="1997" b="0" i="0" spc="499" baseline="0" dirty="0">
                <a:latin typeface="Times New Roman"/>
              </a:rPr>
              <a:t>м</a:t>
            </a:r>
            <a:r>
              <a:rPr lang="en-US" sz="1997" b="0" i="0" spc="0" baseline="0" dirty="0">
                <a:latin typeface="Times New Roman"/>
              </a:rPr>
              <a:t>де</a:t>
            </a:r>
            <a:r>
              <a:rPr lang="en-US" sz="1997" b="0" i="0" spc="489" baseline="0" dirty="0">
                <a:latin typeface="Times New Roman"/>
              </a:rPr>
              <a:t>б</a:t>
            </a:r>
            <a:r>
              <a:rPr lang="en-US" sz="1997" b="0" i="0" spc="0" baseline="0" dirty="0">
                <a:latin typeface="Times New Roman"/>
              </a:rPr>
              <a:t>юритилади.</a:t>
            </a:r>
          </a:p>
          <a:p>
            <a:pPr marL="0">
              <a:lnSpc>
                <a:spcPts val="2879"/>
              </a:lnSpc>
            </a:pPr>
            <a:r>
              <a:rPr lang="en-US" sz="1997" b="0" i="0" spc="2489" baseline="0" dirty="0">
                <a:latin typeface="Arial"/>
              </a:rPr>
              <a:t>–</a:t>
            </a:r>
            <a:r>
              <a:rPr lang="en-US" sz="1997" b="0" i="0" spc="-49" baseline="0" dirty="0">
                <a:latin typeface="Times New Roman"/>
              </a:rPr>
              <a:t>Б</a:t>
            </a:r>
            <a:r>
              <a:rPr lang="en-US" sz="1997" b="0" i="0" spc="0" baseline="0" dirty="0">
                <a:latin typeface="Times New Roman"/>
              </a:rPr>
              <a:t>унда</a:t>
            </a:r>
            <a:r>
              <a:rPr lang="en-US" sz="1997" b="0" i="0" spc="2506" baseline="0" dirty="0">
                <a:latin typeface="Times New Roman"/>
              </a:rPr>
              <a:t>н</a:t>
            </a:r>
            <a:r>
              <a:rPr lang="en-US" sz="1997" b="0" i="0" spc="-46" baseline="0" dirty="0">
                <a:latin typeface="Times New Roman"/>
              </a:rPr>
              <a:t>к</a:t>
            </a:r>
            <a:r>
              <a:rPr lang="en-US" sz="1997" b="0" i="0" spc="0" baseline="0" dirty="0">
                <a:latin typeface="Times New Roman"/>
              </a:rPr>
              <a:t>ели</a:t>
            </a:r>
            <a:r>
              <a:rPr lang="en-US" sz="1997" b="0" i="0" spc="2505" baseline="0" dirty="0">
                <a:latin typeface="Times New Roman"/>
              </a:rPr>
              <a:t>б</a:t>
            </a:r>
            <a:r>
              <a:rPr lang="en-US" sz="1997" b="0" i="0" spc="0" baseline="0" dirty="0">
                <a:latin typeface="Times New Roman"/>
              </a:rPr>
              <a:t>чиқадики</a:t>
            </a:r>
            <a:r>
              <a:rPr lang="en-US" sz="1997" b="0" i="0" spc="2500" baseline="0" dirty="0">
                <a:latin typeface="Times New Roman"/>
              </a:rPr>
              <a:t>,</a:t>
            </a:r>
            <a:r>
              <a:rPr lang="en-US" sz="1997" b="0" i="0" spc="0" baseline="0" dirty="0">
                <a:latin typeface="Times New Roman"/>
              </a:rPr>
              <a:t>симметри</a:t>
            </a:r>
            <a:r>
              <a:rPr lang="en-US" sz="1997" b="0" i="0" spc="2515" baseline="0" dirty="0">
                <a:latin typeface="Times New Roman"/>
              </a:rPr>
              <a:t>к</a:t>
            </a:r>
            <a:r>
              <a:rPr lang="en-US" sz="1997" b="0" i="0" spc="-28" baseline="0" dirty="0">
                <a:latin typeface="Times New Roman"/>
              </a:rPr>
              <a:t>к</a:t>
            </a:r>
            <a:r>
              <a:rPr lang="en-US" sz="1997" b="0" i="0" spc="0" baseline="0" dirty="0">
                <a:latin typeface="Times New Roman"/>
              </a:rPr>
              <a:t>али</a:t>
            </a:r>
            <a:r>
              <a:rPr lang="en-US" sz="1997" b="0" i="0" spc="-45" baseline="0" dirty="0">
                <a:latin typeface="Times New Roman"/>
              </a:rPr>
              <a:t>т</a:t>
            </a:r>
            <a:r>
              <a:rPr lang="en-US" sz="1997" b="0" i="0" spc="0" baseline="0" dirty="0">
                <a:latin typeface="Times New Roman"/>
              </a:rPr>
              <a:t>л</a:t>
            </a:r>
            <a:r>
              <a:rPr lang="en-US" sz="1997" b="0" i="0" spc="2506" baseline="0" dirty="0">
                <a:latin typeface="Times New Roman"/>
              </a:rPr>
              <a:t>и</a:t>
            </a:r>
            <a:r>
              <a:rPr lang="en-US" sz="1997" b="0" i="0" spc="0" baseline="0" dirty="0">
                <a:latin typeface="Times New Roman"/>
              </a:rPr>
              <a:t>шиф</a:t>
            </a:r>
            <a:r>
              <a:rPr lang="en-US" sz="1997" b="0" i="0" spc="-20" baseline="0" dirty="0">
                <a:latin typeface="Times New Roman"/>
              </a:rPr>
              <a:t>р</a:t>
            </a:r>
            <a:r>
              <a:rPr lang="en-US" sz="1997" b="0" i="0" spc="0" baseline="0" dirty="0">
                <a:latin typeface="Times New Roman"/>
              </a:rPr>
              <a:t>лаш</a:t>
            </a:r>
          </a:p>
        </p:txBody>
      </p:sp>
      <p:sp>
        <p:nvSpPr>
          <p:cNvPr id="319" name="Rectangle 319"/>
          <p:cNvSpPr/>
          <p:nvPr/>
        </p:nvSpPr>
        <p:spPr>
          <a:xfrm>
            <a:off x="2180722" y="3802030"/>
            <a:ext cx="7187456" cy="64187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="0" i="0" spc="0" baseline="0" dirty="0">
                <a:latin typeface="Times New Roman"/>
              </a:rPr>
              <a:t>ал</a:t>
            </a:r>
            <a:r>
              <a:rPr lang="en-US" sz="1997" b="0" i="0" spc="-45" baseline="0" dirty="0">
                <a:latin typeface="Times New Roman"/>
              </a:rPr>
              <a:t>г</a:t>
            </a:r>
            <a:r>
              <a:rPr lang="en-US" sz="1997" b="0" i="0" spc="0" baseline="0" dirty="0">
                <a:latin typeface="Times New Roman"/>
              </a:rPr>
              <a:t>оритмларида</a:t>
            </a:r>
            <a:r>
              <a:rPr lang="en-US" sz="1997" b="0" i="0" spc="706" baseline="0" dirty="0">
                <a:latin typeface="Times New Roman"/>
              </a:rPr>
              <a:t>н</a:t>
            </a:r>
            <a:r>
              <a:rPr lang="en-US" sz="1997" b="0" i="0" spc="0" baseline="0" dirty="0">
                <a:latin typeface="Times New Roman"/>
              </a:rPr>
              <a:t>фойдалани</a:t>
            </a:r>
            <a:r>
              <a:rPr lang="en-US" sz="1997" b="0" i="0" spc="705" baseline="0" dirty="0">
                <a:latin typeface="Times New Roman"/>
              </a:rPr>
              <a:t>ш</a:t>
            </a:r>
            <a:r>
              <a:rPr lang="en-US" sz="1997" b="0" i="0" spc="0" baseline="0" dirty="0">
                <a:latin typeface="Times New Roman"/>
              </a:rPr>
              <a:t>учу</a:t>
            </a:r>
            <a:r>
              <a:rPr lang="en-US" sz="1997" b="0" i="0" spc="706" baseline="0" dirty="0">
                <a:latin typeface="Times New Roman"/>
              </a:rPr>
              <a:t>н</a:t>
            </a:r>
            <a:r>
              <a:rPr lang="en-US" sz="1997" b="0" i="0" spc="0" baseline="0" dirty="0">
                <a:latin typeface="Times New Roman"/>
              </a:rPr>
              <a:t>ҳа</a:t>
            </a:r>
            <a:r>
              <a:rPr lang="en-US" sz="1997" b="0" i="0" spc="711" baseline="0" dirty="0">
                <a:latin typeface="Times New Roman"/>
              </a:rPr>
              <a:t>р</a:t>
            </a:r>
            <a:r>
              <a:rPr lang="en-US" sz="1997" b="0" i="0" spc="0" baseline="0" dirty="0">
                <a:latin typeface="Times New Roman"/>
              </a:rPr>
              <a:t>ик</a:t>
            </a:r>
            <a:r>
              <a:rPr lang="en-US" sz="1997" b="0" i="0" spc="-28" baseline="0" dirty="0">
                <a:latin typeface="Times New Roman"/>
              </a:rPr>
              <a:t>к</a:t>
            </a:r>
            <a:r>
              <a:rPr lang="en-US" sz="1997" b="0" i="0" spc="0" baseline="0" dirty="0">
                <a:latin typeface="Times New Roman"/>
              </a:rPr>
              <a:t>ал</a:t>
            </a:r>
            <a:r>
              <a:rPr lang="en-US" sz="1997" b="0" i="0" spc="703" baseline="0" dirty="0">
                <a:latin typeface="Times New Roman"/>
              </a:rPr>
              <a:t>а</a:t>
            </a:r>
            <a:r>
              <a:rPr lang="en-US" sz="1997" b="0" i="0" spc="-21" baseline="0" dirty="0">
                <a:latin typeface="Times New Roman"/>
              </a:rPr>
              <a:t>т</a:t>
            </a:r>
            <a:r>
              <a:rPr lang="en-US" sz="1997" b="0" i="0" spc="-32" baseline="0" dirty="0">
                <a:latin typeface="Times New Roman"/>
              </a:rPr>
              <a:t>о</a:t>
            </a:r>
            <a:r>
              <a:rPr lang="en-US" sz="1997" b="0" i="0" spc="0" baseline="0" dirty="0">
                <a:latin typeface="Times New Roman"/>
              </a:rPr>
              <a:t>монд</a:t>
            </a:r>
            <a:r>
              <a:rPr lang="en-US" sz="1997" b="0" i="0" spc="709" baseline="0" dirty="0">
                <a:latin typeface="Times New Roman"/>
              </a:rPr>
              <a:t>а</a:t>
            </a:r>
            <a:r>
              <a:rPr lang="en-US" sz="1997" b="0" i="0" spc="0" baseline="0" dirty="0">
                <a:latin typeface="Times New Roman"/>
              </a:rPr>
              <a:t>би</a:t>
            </a:r>
            <a:r>
              <a:rPr lang="en-US" sz="1997" b="0" i="0" spc="705" baseline="0" dirty="0">
                <a:latin typeface="Times New Roman"/>
              </a:rPr>
              <a:t>р</a:t>
            </a:r>
            <a:r>
              <a:rPr lang="en-US" sz="1997" b="0" i="0" spc="0" baseline="0" dirty="0">
                <a:latin typeface="Times New Roman"/>
              </a:rPr>
              <a:t>хил</a:t>
            </a:r>
          </a:p>
          <a:p>
            <a:pPr marL="0">
              <a:lnSpc>
                <a:spcPts val="2399"/>
              </a:lnSpc>
            </a:pPr>
            <a:r>
              <a:rPr lang="en-US" sz="1997" b="0" i="0" spc="-28" baseline="0" dirty="0">
                <a:latin typeface="Times New Roman"/>
              </a:rPr>
              <a:t>к</a:t>
            </a:r>
            <a:r>
              <a:rPr lang="en-US" sz="1997" b="0" i="0" spc="0" baseline="0" dirty="0">
                <a:latin typeface="Times New Roman"/>
              </a:rPr>
              <a:t>али</a:t>
            </a:r>
            <a:r>
              <a:rPr lang="en-US" sz="1997" b="0" i="0" spc="512" baseline="0" dirty="0">
                <a:latin typeface="Times New Roman"/>
              </a:rPr>
              <a:t>т</a:t>
            </a:r>
            <a:r>
              <a:rPr lang="en-US" sz="1997" b="0" i="0" spc="-10" baseline="0" dirty="0">
                <a:latin typeface="Times New Roman"/>
              </a:rPr>
              <a:t>м</a:t>
            </a:r>
            <a:r>
              <a:rPr lang="en-US" sz="1997" b="0" i="0" spc="0" baseline="0" dirty="0">
                <a:latin typeface="Times New Roman"/>
              </a:rPr>
              <a:t>а</a:t>
            </a:r>
            <a:r>
              <a:rPr lang="en-US" sz="1997" b="0" i="0" spc="-61" baseline="0" dirty="0">
                <a:latin typeface="Times New Roman"/>
              </a:rPr>
              <a:t>в</a:t>
            </a:r>
            <a:r>
              <a:rPr lang="en-US" sz="1997" b="0" i="0" spc="0" baseline="0" dirty="0">
                <a:latin typeface="Times New Roman"/>
              </a:rPr>
              <a:t>ж</a:t>
            </a:r>
            <a:r>
              <a:rPr lang="en-US" sz="1997" b="0" i="0" spc="-123" baseline="0" dirty="0">
                <a:latin typeface="Times New Roman"/>
              </a:rPr>
              <a:t>у</a:t>
            </a:r>
            <a:r>
              <a:rPr lang="en-US" sz="1997" b="0" i="0" spc="507" baseline="0" dirty="0">
                <a:latin typeface="Times New Roman"/>
              </a:rPr>
              <a:t>д</a:t>
            </a:r>
            <a:r>
              <a:rPr lang="en-US" sz="1997" b="0" i="0" spc="0" baseline="0" dirty="0">
                <a:latin typeface="Times New Roman"/>
              </a:rPr>
              <a:t>бўлиш</a:t>
            </a:r>
            <a:r>
              <a:rPr lang="en-US" sz="1997" b="0" i="0" spc="514" baseline="0" dirty="0">
                <a:latin typeface="Times New Roman"/>
              </a:rPr>
              <a:t>и</a:t>
            </a:r>
            <a:r>
              <a:rPr lang="en-US" sz="1997" b="0" i="0" spc="0" baseline="0" dirty="0">
                <a:latin typeface="Times New Roman"/>
              </a:rPr>
              <a:t>за</a:t>
            </a:r>
            <a:r>
              <a:rPr lang="en-US" sz="1997" b="0" i="0" spc="-20" baseline="0" dirty="0">
                <a:latin typeface="Times New Roman"/>
              </a:rPr>
              <a:t>р</a:t>
            </a:r>
            <a:r>
              <a:rPr lang="en-US" sz="1997" b="0" i="0" spc="0" baseline="0" dirty="0">
                <a:latin typeface="Times New Roman"/>
              </a:rPr>
              <a:t>ур.</a:t>
            </a:r>
          </a:p>
        </p:txBody>
      </p:sp>
      <p:sp>
        <p:nvSpPr>
          <p:cNvPr id="320" name="Rectangle 320"/>
          <p:cNvSpPr/>
          <p:nvPr/>
        </p:nvSpPr>
        <p:spPr>
          <a:xfrm>
            <a:off x="1323473" y="4476780"/>
            <a:ext cx="8044655" cy="7718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1" i="1" spc="0" baseline="0" dirty="0">
                <a:latin typeface="Times New Roman"/>
              </a:rPr>
              <a:t>2</a:t>
            </a:r>
            <a:r>
              <a:rPr lang="en-US" sz="2400" b="1" i="1" spc="1799" baseline="0" dirty="0">
                <a:latin typeface="Times New Roman"/>
              </a:rPr>
              <a:t>.</a:t>
            </a:r>
            <a:r>
              <a:rPr lang="en-US" sz="2400" b="1" i="1" spc="0" baseline="0" dirty="0">
                <a:latin typeface="Times New Roman"/>
              </a:rPr>
              <a:t>Очи</a:t>
            </a:r>
            <a:r>
              <a:rPr lang="en-US" sz="2400" b="1" i="1" spc="607" baseline="0" dirty="0">
                <a:latin typeface="Times New Roman"/>
              </a:rPr>
              <a:t>қ</a:t>
            </a:r>
            <a:r>
              <a:rPr lang="en-US" sz="2400" b="1" i="1" spc="-58" baseline="0" dirty="0">
                <a:latin typeface="Times New Roman"/>
              </a:rPr>
              <a:t>к</a:t>
            </a:r>
            <a:r>
              <a:rPr lang="en-US" sz="2400" b="1" i="1" spc="0" baseline="0" dirty="0">
                <a:latin typeface="Times New Roman"/>
              </a:rPr>
              <a:t>алитл</a:t>
            </a:r>
            <a:r>
              <a:rPr lang="en-US" sz="2400" b="1" i="1" spc="615" baseline="0" dirty="0">
                <a:latin typeface="Times New Roman"/>
              </a:rPr>
              <a:t>и</a:t>
            </a:r>
            <a:r>
              <a:rPr lang="en-US" sz="2400" b="1" i="1" spc="0" baseline="0" dirty="0">
                <a:latin typeface="Times New Roman"/>
              </a:rPr>
              <a:t>крип</a:t>
            </a:r>
            <a:r>
              <a:rPr lang="en-US" sz="2400" b="1" i="1" spc="-30" baseline="0" dirty="0">
                <a:latin typeface="Times New Roman"/>
              </a:rPr>
              <a:t>т</a:t>
            </a:r>
            <a:r>
              <a:rPr lang="en-US" sz="2400" b="1" i="1" spc="0" baseline="0" dirty="0">
                <a:latin typeface="Times New Roman"/>
              </a:rPr>
              <a:t>ография</a:t>
            </a:r>
          </a:p>
          <a:p>
            <a:pPr marL="400049">
              <a:lnSpc>
                <a:spcPts val="2889"/>
              </a:lnSpc>
            </a:pPr>
            <a:r>
              <a:rPr lang="en-US" sz="1997" b="0" i="0" spc="1589" baseline="0" dirty="0">
                <a:latin typeface="Arial"/>
              </a:rPr>
              <a:t>–</a:t>
            </a:r>
            <a:r>
              <a:rPr lang="en-US" sz="1997" b="0" i="0" spc="-10" baseline="0" dirty="0">
                <a:latin typeface="Times New Roman"/>
              </a:rPr>
              <a:t>м</a:t>
            </a:r>
            <a:r>
              <a:rPr lang="en-US" sz="1997" b="0" i="0" spc="0" baseline="0" dirty="0">
                <a:latin typeface="Times New Roman"/>
              </a:rPr>
              <a:t>аъл</a:t>
            </a:r>
            <a:r>
              <a:rPr lang="en-US" sz="1997" b="0" i="0" spc="-20" baseline="0" dirty="0">
                <a:latin typeface="Times New Roman"/>
              </a:rPr>
              <a:t>у</a:t>
            </a:r>
            <a:r>
              <a:rPr lang="en-US" sz="1997" b="0" i="0" spc="0" baseline="0" dirty="0">
                <a:latin typeface="Times New Roman"/>
              </a:rPr>
              <a:t>м</a:t>
            </a:r>
            <a:r>
              <a:rPr lang="en-US" sz="1997" b="0" i="0" spc="-20" baseline="0" dirty="0">
                <a:latin typeface="Times New Roman"/>
              </a:rPr>
              <a:t>о</a:t>
            </a:r>
            <a:r>
              <a:rPr lang="en-US" sz="1997" b="0" i="0" spc="0" baseline="0" dirty="0">
                <a:latin typeface="Times New Roman"/>
              </a:rPr>
              <a:t>тн</a:t>
            </a:r>
            <a:r>
              <a:rPr lang="en-US" sz="1997" b="0" i="0" spc="1324" baseline="0" dirty="0">
                <a:latin typeface="Times New Roman"/>
              </a:rPr>
              <a:t>и</a:t>
            </a:r>
            <a:r>
              <a:rPr lang="en-US" sz="1997" b="0" i="0" spc="0" baseline="0" dirty="0">
                <a:latin typeface="Times New Roman"/>
              </a:rPr>
              <a:t>шиф</a:t>
            </a:r>
            <a:r>
              <a:rPr lang="en-US" sz="1997" b="0" i="0" spc="-20" baseline="0" dirty="0">
                <a:latin typeface="Times New Roman"/>
              </a:rPr>
              <a:t>р</a:t>
            </a:r>
            <a:r>
              <a:rPr lang="en-US" sz="1997" b="0" i="0" spc="0" baseline="0" dirty="0">
                <a:latin typeface="Times New Roman"/>
              </a:rPr>
              <a:t>ла</a:t>
            </a:r>
            <a:r>
              <a:rPr lang="en-US" sz="1997" b="0" i="0" spc="1317" baseline="0" dirty="0">
                <a:latin typeface="Times New Roman"/>
              </a:rPr>
              <a:t>ш</a:t>
            </a:r>
            <a:r>
              <a:rPr lang="en-US" sz="1997" b="0" i="0" spc="0" baseline="0" dirty="0">
                <a:latin typeface="Times New Roman"/>
              </a:rPr>
              <a:t>қа</a:t>
            </a:r>
            <a:r>
              <a:rPr lang="en-US" sz="1997" b="0" i="0" spc="-80" baseline="0" dirty="0">
                <a:latin typeface="Times New Roman"/>
              </a:rPr>
              <a:t>б</a:t>
            </a:r>
            <a:r>
              <a:rPr lang="en-US" sz="1997" b="0" i="0" spc="-86" baseline="0" dirty="0">
                <a:latin typeface="Times New Roman"/>
              </a:rPr>
              <a:t>у</a:t>
            </a:r>
            <a:r>
              <a:rPr lang="en-US" sz="1997" b="0" i="0" spc="1324" baseline="0" dirty="0">
                <a:latin typeface="Times New Roman"/>
              </a:rPr>
              <a:t>л</a:t>
            </a:r>
            <a:r>
              <a:rPr lang="en-US" sz="1997" b="0" i="0" spc="0" baseline="0" dirty="0">
                <a:latin typeface="Times New Roman"/>
              </a:rPr>
              <a:t>қилу</a:t>
            </a:r>
            <a:r>
              <a:rPr lang="en-US" sz="1997" b="0" i="0" spc="-79" baseline="0" dirty="0">
                <a:latin typeface="Times New Roman"/>
              </a:rPr>
              <a:t>в</a:t>
            </a:r>
            <a:r>
              <a:rPr lang="en-US" sz="1997" b="0" i="0" spc="0" baseline="0" dirty="0">
                <a:latin typeface="Times New Roman"/>
              </a:rPr>
              <a:t>чинин</a:t>
            </a:r>
            <a:r>
              <a:rPr lang="en-US" sz="1997" b="0" i="0" spc="1327" baseline="0" dirty="0">
                <a:latin typeface="Times New Roman"/>
              </a:rPr>
              <a:t>г</a:t>
            </a:r>
            <a:r>
              <a:rPr lang="en-US" sz="1997" b="0" i="1" spc="-48" baseline="0" dirty="0">
                <a:latin typeface="Times New Roman"/>
              </a:rPr>
              <a:t>о</a:t>
            </a:r>
            <a:r>
              <a:rPr lang="en-US" sz="1997" b="0" i="1" spc="0" baseline="0" dirty="0">
                <a:latin typeface="Times New Roman"/>
              </a:rPr>
              <a:t>чи</a:t>
            </a:r>
            <a:r>
              <a:rPr lang="en-US" sz="1997" b="0" i="1" spc="1315" baseline="0" dirty="0">
                <a:latin typeface="Times New Roman"/>
              </a:rPr>
              <a:t>қ</a:t>
            </a:r>
            <a:r>
              <a:rPr lang="en-US" sz="1997" b="0" i="1" spc="-48" baseline="0" dirty="0">
                <a:latin typeface="Times New Roman"/>
              </a:rPr>
              <a:t>к</a:t>
            </a:r>
            <a:r>
              <a:rPr lang="en-US" sz="1997" b="0" i="1" spc="0" baseline="0" dirty="0">
                <a:latin typeface="Times New Roman"/>
              </a:rPr>
              <a:t>алит</a:t>
            </a:r>
            <a:r>
              <a:rPr lang="en-US" sz="1997" b="0" i="1" spc="1322" baseline="0" dirty="0">
                <a:latin typeface="Times New Roman"/>
              </a:rPr>
              <a:t>и</a:t>
            </a:r>
            <a:r>
              <a:rPr lang="en-US" sz="1997" b="0" i="0" spc="0" baseline="0" dirty="0">
                <a:latin typeface="Times New Roman"/>
              </a:rPr>
              <a:t>билан</a:t>
            </a:r>
          </a:p>
        </p:txBody>
      </p:sp>
      <p:sp>
        <p:nvSpPr>
          <p:cNvPr id="321" name="Rectangle 321"/>
          <p:cNvSpPr/>
          <p:nvPr/>
        </p:nvSpPr>
        <p:spPr>
          <a:xfrm>
            <a:off x="2066435" y="5216324"/>
            <a:ext cx="7302961" cy="64187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="0" i="0" spc="0" baseline="0" dirty="0">
                <a:latin typeface="Times New Roman"/>
              </a:rPr>
              <a:t>а</a:t>
            </a:r>
            <a:r>
              <a:rPr lang="en-US" sz="1997" b="0" i="0" spc="-10" baseline="0" dirty="0">
                <a:latin typeface="Times New Roman"/>
              </a:rPr>
              <a:t>м</a:t>
            </a:r>
            <a:r>
              <a:rPr lang="en-US" sz="1997" b="0" i="0" spc="0" baseline="0" dirty="0">
                <a:latin typeface="Times New Roman"/>
              </a:rPr>
              <a:t>алг</a:t>
            </a:r>
            <a:r>
              <a:rPr lang="en-US" sz="1997" b="0" i="0" spc="1231" baseline="0" dirty="0">
                <a:latin typeface="Times New Roman"/>
              </a:rPr>
              <a:t>а</a:t>
            </a:r>
            <a:r>
              <a:rPr lang="en-US" sz="1997" b="0" i="0" spc="0" baseline="0" dirty="0">
                <a:latin typeface="Times New Roman"/>
              </a:rPr>
              <a:t>оширилса</a:t>
            </a:r>
            <a:r>
              <a:rPr lang="en-US" sz="1997" b="0" i="0" spc="1240" baseline="0" dirty="0">
                <a:latin typeface="Times New Roman"/>
              </a:rPr>
              <a:t>,</a:t>
            </a:r>
            <a:r>
              <a:rPr lang="en-US" sz="1997" b="0" i="0" spc="0" baseline="0" dirty="0">
                <a:latin typeface="Times New Roman"/>
              </a:rPr>
              <a:t>ун</a:t>
            </a:r>
            <a:r>
              <a:rPr lang="en-US" sz="1997" b="0" i="0" spc="1234" baseline="0" dirty="0">
                <a:latin typeface="Times New Roman"/>
              </a:rPr>
              <a:t>и</a:t>
            </a:r>
            <a:r>
              <a:rPr lang="en-US" sz="1997" b="0" i="0" spc="0" baseline="0" dirty="0">
                <a:latin typeface="Times New Roman"/>
              </a:rPr>
              <a:t>дешиф</a:t>
            </a:r>
            <a:r>
              <a:rPr lang="en-US" sz="1997" b="0" i="0" spc="-20" baseline="0" dirty="0">
                <a:latin typeface="Times New Roman"/>
              </a:rPr>
              <a:t>р</a:t>
            </a:r>
            <a:r>
              <a:rPr lang="en-US" sz="1997" b="0" i="0" spc="0" baseline="0" dirty="0">
                <a:latin typeface="Times New Roman"/>
              </a:rPr>
              <a:t>ла</a:t>
            </a:r>
            <a:r>
              <a:rPr lang="en-US" sz="1997" b="0" i="0" spc="1233" baseline="0" dirty="0">
                <a:latin typeface="Times New Roman"/>
              </a:rPr>
              <a:t>ш</a:t>
            </a:r>
            <a:r>
              <a:rPr lang="en-US" sz="1997" b="0" i="0" spc="0" baseline="0" dirty="0">
                <a:latin typeface="Times New Roman"/>
              </a:rPr>
              <a:t>қа</a:t>
            </a:r>
            <a:r>
              <a:rPr lang="en-US" sz="1997" b="0" i="0" spc="-80" baseline="0" dirty="0">
                <a:latin typeface="Times New Roman"/>
              </a:rPr>
              <a:t>б</a:t>
            </a:r>
            <a:r>
              <a:rPr lang="en-US" sz="1997" b="0" i="0" spc="-86" baseline="0" dirty="0">
                <a:latin typeface="Times New Roman"/>
              </a:rPr>
              <a:t>у</a:t>
            </a:r>
            <a:r>
              <a:rPr lang="en-US" sz="1997" b="0" i="0" spc="1234" baseline="0" dirty="0">
                <a:latin typeface="Times New Roman"/>
              </a:rPr>
              <a:t>л</a:t>
            </a:r>
            <a:r>
              <a:rPr lang="en-US" sz="1997" b="0" i="0" spc="0" baseline="0" dirty="0">
                <a:latin typeface="Times New Roman"/>
              </a:rPr>
              <a:t>қилу</a:t>
            </a:r>
            <a:r>
              <a:rPr lang="en-US" sz="1997" b="0" i="0" spc="-79" baseline="0" dirty="0">
                <a:latin typeface="Times New Roman"/>
              </a:rPr>
              <a:t>в</a:t>
            </a:r>
            <a:r>
              <a:rPr lang="en-US" sz="1997" b="0" i="0" spc="0" baseline="0" dirty="0">
                <a:latin typeface="Times New Roman"/>
              </a:rPr>
              <a:t>чинин</a:t>
            </a:r>
            <a:r>
              <a:rPr lang="en-US" sz="1997" b="0" i="0" spc="1242" baseline="0" dirty="0">
                <a:latin typeface="Times New Roman"/>
              </a:rPr>
              <a:t>г</a:t>
            </a:r>
            <a:r>
              <a:rPr lang="en-US" sz="1997" b="0" i="1" spc="0" baseline="0" dirty="0">
                <a:latin typeface="Times New Roman"/>
              </a:rPr>
              <a:t>ша</a:t>
            </a:r>
            <a:r>
              <a:rPr lang="en-US" sz="1997" b="0" i="1" spc="-46" baseline="0" dirty="0">
                <a:latin typeface="Times New Roman"/>
              </a:rPr>
              <a:t>х</a:t>
            </a:r>
            <a:r>
              <a:rPr lang="en-US" sz="1997" b="0" i="1" spc="0" baseline="0" dirty="0">
                <a:latin typeface="Times New Roman"/>
              </a:rPr>
              <a:t>сий</a:t>
            </a:r>
          </a:p>
          <a:p>
            <a:pPr marL="0">
              <a:lnSpc>
                <a:spcPts val="2400"/>
              </a:lnSpc>
            </a:pPr>
            <a:r>
              <a:rPr lang="en-US" sz="1997" b="0" i="1" spc="-46" baseline="0" dirty="0">
                <a:latin typeface="Times New Roman"/>
              </a:rPr>
              <a:t>к</a:t>
            </a:r>
            <a:r>
              <a:rPr lang="en-US" sz="1997" b="0" i="1" spc="0" baseline="0" dirty="0">
                <a:latin typeface="Times New Roman"/>
              </a:rPr>
              <a:t>алит</a:t>
            </a:r>
            <a:r>
              <a:rPr lang="en-US" sz="1997" b="0" i="1" spc="512" baseline="0" dirty="0">
                <a:latin typeface="Times New Roman"/>
              </a:rPr>
              <a:t>и</a:t>
            </a:r>
            <a:r>
              <a:rPr lang="en-US" sz="1997" b="0" i="0" spc="0" baseline="0" dirty="0">
                <a:latin typeface="Times New Roman"/>
              </a:rPr>
              <a:t>била</a:t>
            </a:r>
            <a:r>
              <a:rPr lang="en-US" sz="1997" b="0" i="0" spc="514" baseline="0" dirty="0">
                <a:latin typeface="Times New Roman"/>
              </a:rPr>
              <a:t>н</a:t>
            </a:r>
            <a:r>
              <a:rPr lang="en-US" sz="1997" b="0" i="0" spc="0" baseline="0" dirty="0">
                <a:latin typeface="Times New Roman"/>
              </a:rPr>
              <a:t>амалг</a:t>
            </a:r>
            <a:r>
              <a:rPr lang="en-US" sz="1997" b="0" i="0" spc="499" baseline="0" dirty="0">
                <a:latin typeface="Times New Roman"/>
              </a:rPr>
              <a:t>а</a:t>
            </a:r>
            <a:r>
              <a:rPr lang="en-US" sz="1997" b="0" i="0" spc="0" baseline="0" dirty="0">
                <a:latin typeface="Times New Roman"/>
              </a:rPr>
              <a:t>оширилади.</a:t>
            </a:r>
          </a:p>
        </p:txBody>
      </p:sp>
      <p:sp>
        <p:nvSpPr>
          <p:cNvPr id="322" name="Rectangle 322"/>
          <p:cNvSpPr/>
          <p:nvPr/>
        </p:nvSpPr>
        <p:spPr>
          <a:xfrm>
            <a:off x="1723548" y="5882864"/>
            <a:ext cx="7645645" cy="64588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="0" i="0" spc="1589" baseline="0" dirty="0">
                <a:latin typeface="Arial"/>
              </a:rPr>
              <a:t>–</a:t>
            </a:r>
            <a:r>
              <a:rPr lang="en-US" sz="1997" b="0" i="0" spc="0" baseline="0" dirty="0">
                <a:latin typeface="Times New Roman"/>
              </a:rPr>
              <a:t>Шунин</a:t>
            </a:r>
            <a:r>
              <a:rPr lang="en-US" sz="1997" b="0" i="0" spc="548" baseline="0" dirty="0">
                <a:latin typeface="Times New Roman"/>
              </a:rPr>
              <a:t>г</a:t>
            </a:r>
            <a:r>
              <a:rPr lang="en-US" sz="1997" b="0" i="0" spc="0" baseline="0" dirty="0">
                <a:latin typeface="Times New Roman"/>
              </a:rPr>
              <a:t>учу</a:t>
            </a:r>
            <a:r>
              <a:rPr lang="en-US" sz="1997" b="0" i="0" spc="544" baseline="0" dirty="0">
                <a:latin typeface="Times New Roman"/>
              </a:rPr>
              <a:t>н</a:t>
            </a:r>
            <a:r>
              <a:rPr lang="en-US" sz="1997" b="0" i="0" spc="0" baseline="0" dirty="0">
                <a:latin typeface="Times New Roman"/>
              </a:rPr>
              <a:t>ҳа</a:t>
            </a:r>
            <a:r>
              <a:rPr lang="en-US" sz="1997" b="0" i="0" spc="547" baseline="0" dirty="0">
                <a:latin typeface="Times New Roman"/>
              </a:rPr>
              <a:t>м</a:t>
            </a:r>
            <a:r>
              <a:rPr lang="en-US" sz="1997" b="0" i="0" spc="-50" baseline="0" dirty="0">
                <a:latin typeface="Times New Roman"/>
              </a:rPr>
              <a:t>о</a:t>
            </a:r>
            <a:r>
              <a:rPr lang="en-US" sz="1997" b="0" i="0" spc="0" baseline="0" dirty="0">
                <a:latin typeface="Times New Roman"/>
              </a:rPr>
              <a:t>чи</a:t>
            </a:r>
            <a:r>
              <a:rPr lang="en-US" sz="1997" b="0" i="0" spc="553" baseline="0" dirty="0">
                <a:latin typeface="Times New Roman"/>
              </a:rPr>
              <a:t>қ</a:t>
            </a:r>
            <a:r>
              <a:rPr lang="en-US" sz="1997" b="0" i="0" spc="-22" baseline="0" dirty="0">
                <a:latin typeface="Times New Roman"/>
              </a:rPr>
              <a:t>к</a:t>
            </a:r>
            <a:r>
              <a:rPr lang="en-US" sz="1997" b="0" i="0" spc="0" baseline="0" dirty="0">
                <a:latin typeface="Times New Roman"/>
              </a:rPr>
              <a:t>али</a:t>
            </a:r>
            <a:r>
              <a:rPr lang="en-US" sz="1997" b="0" i="0" spc="-45" baseline="0" dirty="0">
                <a:latin typeface="Times New Roman"/>
              </a:rPr>
              <a:t>т</a:t>
            </a:r>
            <a:r>
              <a:rPr lang="en-US" sz="1997" b="0" i="0" spc="0" baseline="0" dirty="0">
                <a:latin typeface="Times New Roman"/>
              </a:rPr>
              <a:t>л</a:t>
            </a:r>
            <a:r>
              <a:rPr lang="en-US" sz="1997" b="0" i="0" spc="550" baseline="0" dirty="0">
                <a:latin typeface="Times New Roman"/>
              </a:rPr>
              <a:t>и</a:t>
            </a:r>
            <a:r>
              <a:rPr lang="en-US" sz="1997" b="0" i="0" spc="0" baseline="0" dirty="0">
                <a:latin typeface="Times New Roman"/>
              </a:rPr>
              <a:t>крип</a:t>
            </a:r>
            <a:r>
              <a:rPr lang="en-US" sz="1997" b="0" i="0" spc="-15" baseline="0" dirty="0">
                <a:latin typeface="Times New Roman"/>
              </a:rPr>
              <a:t>т</a:t>
            </a:r>
            <a:r>
              <a:rPr lang="en-US" sz="1997" b="0" i="0" spc="-20" baseline="0" dirty="0">
                <a:latin typeface="Times New Roman"/>
              </a:rPr>
              <a:t>о</a:t>
            </a:r>
            <a:r>
              <a:rPr lang="en-US" sz="1997" b="0" i="0" spc="0" baseline="0" dirty="0">
                <a:latin typeface="Times New Roman"/>
              </a:rPr>
              <a:t>тизимларн</a:t>
            </a:r>
            <a:r>
              <a:rPr lang="en-US" sz="1997" b="0" i="0" spc="556" baseline="0" dirty="0">
                <a:latin typeface="Times New Roman"/>
              </a:rPr>
              <a:t>и</a:t>
            </a:r>
            <a:r>
              <a:rPr lang="en-US" sz="1997" b="0" i="0" spc="540" baseline="0" dirty="0">
                <a:latin typeface="Times New Roman"/>
              </a:rPr>
              <a:t>–</a:t>
            </a:r>
            <a:r>
              <a:rPr lang="en-US" sz="1997" b="0" i="1" spc="0" baseline="0" dirty="0">
                <a:latin typeface="Times New Roman"/>
              </a:rPr>
              <a:t>икк</a:t>
            </a:r>
            <a:r>
              <a:rPr lang="en-US" sz="1997" b="0" i="1" spc="549" baseline="0" dirty="0">
                <a:latin typeface="Times New Roman"/>
              </a:rPr>
              <a:t>и</a:t>
            </a:r>
            <a:r>
              <a:rPr lang="en-US" sz="1997" b="0" i="1" spc="-46" baseline="0" dirty="0">
                <a:latin typeface="Times New Roman"/>
              </a:rPr>
              <a:t>к</a:t>
            </a:r>
            <a:r>
              <a:rPr lang="en-US" sz="1997" b="0" i="1" spc="0" baseline="0" dirty="0">
                <a:latin typeface="Times New Roman"/>
              </a:rPr>
              <a:t>алитли</a:t>
            </a:r>
          </a:p>
          <a:p>
            <a:pPr marL="342912">
              <a:lnSpc>
                <a:spcPts val="2399"/>
              </a:lnSpc>
            </a:pPr>
            <a:r>
              <a:rPr lang="en-US" sz="1997" b="0" i="0" spc="0" baseline="0" dirty="0">
                <a:latin typeface="Times New Roman"/>
              </a:rPr>
              <a:t>крип</a:t>
            </a:r>
            <a:r>
              <a:rPr lang="en-US" sz="1997" b="0" i="0" spc="-21" baseline="0" dirty="0">
                <a:latin typeface="Times New Roman"/>
              </a:rPr>
              <a:t>т</a:t>
            </a:r>
            <a:r>
              <a:rPr lang="en-US" sz="1997" b="0" i="0" spc="-20" baseline="0" dirty="0">
                <a:latin typeface="Times New Roman"/>
              </a:rPr>
              <a:t>о</a:t>
            </a:r>
            <a:r>
              <a:rPr lang="en-US" sz="1997" b="0" i="0" spc="0" baseline="0" dirty="0">
                <a:latin typeface="Times New Roman"/>
              </a:rPr>
              <a:t>тизимла</a:t>
            </a:r>
            <a:r>
              <a:rPr lang="en-US" sz="1997" b="0" i="0" spc="519" baseline="0" dirty="0">
                <a:latin typeface="Times New Roman"/>
              </a:rPr>
              <a:t>р</a:t>
            </a:r>
            <a:r>
              <a:rPr lang="en-US" sz="1997" b="0" i="0" spc="0" baseline="0" dirty="0">
                <a:latin typeface="Times New Roman"/>
              </a:rPr>
              <a:t>де</a:t>
            </a:r>
            <a:r>
              <a:rPr lang="en-US" sz="1997" b="0" i="0" spc="489" baseline="0" dirty="0">
                <a:latin typeface="Times New Roman"/>
              </a:rPr>
              <a:t>б</a:t>
            </a:r>
            <a:r>
              <a:rPr lang="en-US" sz="1997" b="0" i="0" spc="0" baseline="0" dirty="0">
                <a:latin typeface="Times New Roman"/>
              </a:rPr>
              <a:t>ҳа</a:t>
            </a:r>
            <a:r>
              <a:rPr lang="en-US" sz="1997" b="0" i="0" spc="499" baseline="0" dirty="0">
                <a:latin typeface="Times New Roman"/>
              </a:rPr>
              <a:t>м</a:t>
            </a:r>
            <a:r>
              <a:rPr lang="en-US" sz="1997" b="0" i="0" spc="0" baseline="0" dirty="0">
                <a:latin typeface="Times New Roman"/>
              </a:rPr>
              <a:t>юритилади.</a:t>
            </a:r>
          </a:p>
        </p:txBody>
      </p:sp>
      <p:sp>
        <p:nvSpPr>
          <p:cNvPr id="323" name="Rectangle 323"/>
          <p:cNvSpPr/>
          <p:nvPr/>
        </p:nvSpPr>
        <p:spPr>
          <a:xfrm>
            <a:off x="1470540" y="6861444"/>
            <a:ext cx="2494635" cy="2024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Ки</a:t>
            </a:r>
            <a:r>
              <a:rPr lang="en-US" sz="1200" b="0" i="0" spc="-16" baseline="0" dirty="0">
                <a:solidFill>
                  <a:srgbClr val="262626"/>
                </a:solidFill>
                <a:latin typeface="Times New Roman"/>
              </a:rPr>
              <a:t>б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ер</a:t>
            </a:r>
            <a:r>
              <a:rPr lang="en-US" sz="1200" b="0" i="0" spc="-18" baseline="0" dirty="0">
                <a:solidFill>
                  <a:srgbClr val="262626"/>
                </a:solidFill>
                <a:latin typeface="Times New Roman"/>
              </a:rPr>
              <a:t>х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а</a:t>
            </a:r>
            <a:r>
              <a:rPr lang="en-US" sz="1200" b="0" i="0" spc="-20" baseline="0" dirty="0">
                <a:solidFill>
                  <a:srgbClr val="262626"/>
                </a:solidFill>
                <a:latin typeface="Times New Roman"/>
              </a:rPr>
              <a:t>в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фсизлик асослари (CSF1316)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Freeform 324"/>
          <p:cNvSpPr/>
          <p:nvPr/>
        </p:nvSpPr>
        <p:spPr>
          <a:xfrm rot="5400000">
            <a:off x="1917839" y="-794005"/>
            <a:ext cx="6858000" cy="9144000"/>
          </a:xfrm>
          <a:custGeom>
            <a:avLst/>
            <a:gdLst/>
            <a:ahLst/>
            <a:cxnLst/>
            <a:rect l="0" t="0" r="0" b="0"/>
            <a:pathLst>
              <a:path w="6858000" h="9144000">
                <a:moveTo>
                  <a:pt x="0" y="9144000"/>
                </a:moveTo>
                <a:lnTo>
                  <a:pt x="6858000" y="9144000"/>
                </a:lnTo>
                <a:lnTo>
                  <a:pt x="6858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5" name="Freeform 325"/>
          <p:cNvSpPr/>
          <p:nvPr/>
        </p:nvSpPr>
        <p:spPr>
          <a:xfrm rot="5400000">
            <a:off x="5167388" y="2455545"/>
            <a:ext cx="358902" cy="9144000"/>
          </a:xfrm>
          <a:custGeom>
            <a:avLst/>
            <a:gdLst/>
            <a:ahLst/>
            <a:cxnLst/>
            <a:rect l="0" t="0" r="0" b="0"/>
            <a:pathLst>
              <a:path w="358902" h="9144000">
                <a:moveTo>
                  <a:pt x="0" y="9144000"/>
                </a:moveTo>
                <a:lnTo>
                  <a:pt x="358902" y="9144000"/>
                </a:lnTo>
                <a:lnTo>
                  <a:pt x="358902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6" name="Freeform 326"/>
          <p:cNvSpPr/>
          <p:nvPr/>
        </p:nvSpPr>
        <p:spPr>
          <a:xfrm rot="5400000">
            <a:off x="4776863" y="-3653028"/>
            <a:ext cx="1139953" cy="9144000"/>
          </a:xfrm>
          <a:custGeom>
            <a:avLst/>
            <a:gdLst/>
            <a:ahLst/>
            <a:cxnLst/>
            <a:rect l="0" t="0" r="0" b="0"/>
            <a:pathLst>
              <a:path w="1139953" h="9144000">
                <a:moveTo>
                  <a:pt x="0" y="9144000"/>
                </a:moveTo>
                <a:lnTo>
                  <a:pt x="1139953" y="9144000"/>
                </a:lnTo>
                <a:lnTo>
                  <a:pt x="1139953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7" name="Freeform 327"/>
          <p:cNvSpPr/>
          <p:nvPr/>
        </p:nvSpPr>
        <p:spPr>
          <a:xfrm rot="5400000">
            <a:off x="3192284" y="4963287"/>
            <a:ext cx="211836" cy="660654"/>
          </a:xfrm>
          <a:custGeom>
            <a:avLst/>
            <a:gdLst/>
            <a:ahLst/>
            <a:cxnLst/>
            <a:rect l="0" t="0" r="0" b="0"/>
            <a:pathLst>
              <a:path w="211836" h="660654">
                <a:moveTo>
                  <a:pt x="0" y="67818"/>
                </a:moveTo>
                <a:cubicBezTo>
                  <a:pt x="5333" y="45720"/>
                  <a:pt x="18288" y="29718"/>
                  <a:pt x="37338" y="17526"/>
                </a:cubicBezTo>
                <a:cubicBezTo>
                  <a:pt x="55626" y="6096"/>
                  <a:pt x="79247" y="0"/>
                  <a:pt x="105918" y="0"/>
                </a:cubicBezTo>
                <a:cubicBezTo>
                  <a:pt x="132587" y="0"/>
                  <a:pt x="155447" y="6096"/>
                  <a:pt x="174497" y="17526"/>
                </a:cubicBezTo>
                <a:cubicBezTo>
                  <a:pt x="193547" y="28957"/>
                  <a:pt x="205740" y="45720"/>
                  <a:pt x="211836" y="67818"/>
                </a:cubicBezTo>
                <a:lnTo>
                  <a:pt x="202692" y="70865"/>
                </a:lnTo>
                <a:cubicBezTo>
                  <a:pt x="197357" y="53341"/>
                  <a:pt x="185928" y="40386"/>
                  <a:pt x="169163" y="32005"/>
                </a:cubicBezTo>
                <a:cubicBezTo>
                  <a:pt x="152400" y="23622"/>
                  <a:pt x="131063" y="19813"/>
                  <a:pt x="104394" y="19813"/>
                </a:cubicBezTo>
                <a:cubicBezTo>
                  <a:pt x="79247" y="19813"/>
                  <a:pt x="58673" y="23622"/>
                  <a:pt x="41909" y="32005"/>
                </a:cubicBezTo>
                <a:cubicBezTo>
                  <a:pt x="25146" y="40386"/>
                  <a:pt x="14477" y="53341"/>
                  <a:pt x="8382" y="70865"/>
                </a:cubicBezTo>
                <a:close/>
                <a:moveTo>
                  <a:pt x="0" y="593598"/>
                </a:moveTo>
                <a:lnTo>
                  <a:pt x="8382" y="590549"/>
                </a:lnTo>
                <a:cubicBezTo>
                  <a:pt x="14477" y="607313"/>
                  <a:pt x="25146" y="620268"/>
                  <a:pt x="41909" y="628649"/>
                </a:cubicBezTo>
                <a:cubicBezTo>
                  <a:pt x="58673" y="637031"/>
                  <a:pt x="79247" y="641604"/>
                  <a:pt x="104394" y="641604"/>
                </a:cubicBezTo>
                <a:cubicBezTo>
                  <a:pt x="131063" y="641604"/>
                  <a:pt x="152400" y="637031"/>
                  <a:pt x="169163" y="628649"/>
                </a:cubicBezTo>
                <a:cubicBezTo>
                  <a:pt x="185928" y="620268"/>
                  <a:pt x="197357" y="608076"/>
                  <a:pt x="202692" y="590549"/>
                </a:cubicBezTo>
                <a:lnTo>
                  <a:pt x="211836" y="593598"/>
                </a:lnTo>
                <a:cubicBezTo>
                  <a:pt x="205740" y="614934"/>
                  <a:pt x="193547" y="631698"/>
                  <a:pt x="174497" y="643127"/>
                </a:cubicBezTo>
                <a:cubicBezTo>
                  <a:pt x="155447" y="655319"/>
                  <a:pt x="132587" y="660654"/>
                  <a:pt x="105918" y="660654"/>
                </a:cubicBezTo>
                <a:cubicBezTo>
                  <a:pt x="79247" y="660654"/>
                  <a:pt x="55626" y="655319"/>
                  <a:pt x="37338" y="643127"/>
                </a:cubicBezTo>
                <a:cubicBezTo>
                  <a:pt x="18288" y="631698"/>
                  <a:pt x="5333" y="614934"/>
                  <a:pt x="0" y="593598"/>
                </a:cubicBezTo>
              </a:path>
            </a:pathLst>
          </a:custGeom>
          <a:solidFill>
            <a:srgbClr val="000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8" name="Freeform 328"/>
          <p:cNvSpPr/>
          <p:nvPr/>
        </p:nvSpPr>
        <p:spPr>
          <a:xfrm rot="5400000">
            <a:off x="3270008" y="5292470"/>
            <a:ext cx="211836" cy="660654"/>
          </a:xfrm>
          <a:custGeom>
            <a:avLst/>
            <a:gdLst/>
            <a:ahLst/>
            <a:cxnLst/>
            <a:rect l="0" t="0" r="0" b="0"/>
            <a:pathLst>
              <a:path w="211836" h="660654">
                <a:moveTo>
                  <a:pt x="0" y="67818"/>
                </a:moveTo>
                <a:cubicBezTo>
                  <a:pt x="5333" y="45720"/>
                  <a:pt x="18288" y="29718"/>
                  <a:pt x="37338" y="17526"/>
                </a:cubicBezTo>
                <a:cubicBezTo>
                  <a:pt x="55626" y="6096"/>
                  <a:pt x="79247" y="0"/>
                  <a:pt x="105918" y="0"/>
                </a:cubicBezTo>
                <a:cubicBezTo>
                  <a:pt x="132587" y="0"/>
                  <a:pt x="155447" y="6096"/>
                  <a:pt x="174497" y="17526"/>
                </a:cubicBezTo>
                <a:cubicBezTo>
                  <a:pt x="193547" y="28957"/>
                  <a:pt x="205740" y="45720"/>
                  <a:pt x="211836" y="67818"/>
                </a:cubicBezTo>
                <a:lnTo>
                  <a:pt x="202692" y="70865"/>
                </a:lnTo>
                <a:cubicBezTo>
                  <a:pt x="197357" y="53341"/>
                  <a:pt x="185928" y="40386"/>
                  <a:pt x="169163" y="32005"/>
                </a:cubicBezTo>
                <a:cubicBezTo>
                  <a:pt x="152400" y="23622"/>
                  <a:pt x="131063" y="19813"/>
                  <a:pt x="104394" y="19813"/>
                </a:cubicBezTo>
                <a:cubicBezTo>
                  <a:pt x="79247" y="19813"/>
                  <a:pt x="58673" y="23622"/>
                  <a:pt x="41909" y="32005"/>
                </a:cubicBezTo>
                <a:cubicBezTo>
                  <a:pt x="25146" y="40386"/>
                  <a:pt x="14477" y="53341"/>
                  <a:pt x="8382" y="70865"/>
                </a:cubicBezTo>
                <a:close/>
                <a:moveTo>
                  <a:pt x="0" y="593598"/>
                </a:moveTo>
                <a:lnTo>
                  <a:pt x="8382" y="590549"/>
                </a:lnTo>
                <a:cubicBezTo>
                  <a:pt x="14477" y="607313"/>
                  <a:pt x="25146" y="620268"/>
                  <a:pt x="41909" y="628649"/>
                </a:cubicBezTo>
                <a:cubicBezTo>
                  <a:pt x="58673" y="637031"/>
                  <a:pt x="79247" y="641604"/>
                  <a:pt x="104394" y="641604"/>
                </a:cubicBezTo>
                <a:cubicBezTo>
                  <a:pt x="131063" y="641604"/>
                  <a:pt x="152400" y="637031"/>
                  <a:pt x="169163" y="628649"/>
                </a:cubicBezTo>
                <a:cubicBezTo>
                  <a:pt x="185928" y="620268"/>
                  <a:pt x="197357" y="608076"/>
                  <a:pt x="202692" y="590549"/>
                </a:cubicBezTo>
                <a:lnTo>
                  <a:pt x="211836" y="593598"/>
                </a:lnTo>
                <a:cubicBezTo>
                  <a:pt x="205740" y="614934"/>
                  <a:pt x="193547" y="631698"/>
                  <a:pt x="174497" y="643127"/>
                </a:cubicBezTo>
                <a:cubicBezTo>
                  <a:pt x="155447" y="655319"/>
                  <a:pt x="132587" y="660654"/>
                  <a:pt x="105918" y="660654"/>
                </a:cubicBezTo>
                <a:cubicBezTo>
                  <a:pt x="79247" y="660654"/>
                  <a:pt x="55626" y="655319"/>
                  <a:pt x="37338" y="643127"/>
                </a:cubicBezTo>
                <a:cubicBezTo>
                  <a:pt x="18288" y="631698"/>
                  <a:pt x="5333" y="614934"/>
                  <a:pt x="0" y="593598"/>
                </a:cubicBezTo>
              </a:path>
            </a:pathLst>
          </a:custGeom>
          <a:solidFill>
            <a:srgbClr val="000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9" name="Freeform 329"/>
          <p:cNvSpPr/>
          <p:nvPr/>
        </p:nvSpPr>
        <p:spPr>
          <a:xfrm rot="5400000">
            <a:off x="3524136" y="5616702"/>
            <a:ext cx="211836" cy="659891"/>
          </a:xfrm>
          <a:custGeom>
            <a:avLst/>
            <a:gdLst/>
            <a:ahLst/>
            <a:cxnLst/>
            <a:rect l="0" t="0" r="0" b="0"/>
            <a:pathLst>
              <a:path w="211836" h="659891">
                <a:moveTo>
                  <a:pt x="0" y="67818"/>
                </a:moveTo>
                <a:cubicBezTo>
                  <a:pt x="5333" y="45720"/>
                  <a:pt x="18288" y="29718"/>
                  <a:pt x="37338" y="17526"/>
                </a:cubicBezTo>
                <a:cubicBezTo>
                  <a:pt x="55626" y="6096"/>
                  <a:pt x="79247" y="0"/>
                  <a:pt x="105918" y="0"/>
                </a:cubicBezTo>
                <a:cubicBezTo>
                  <a:pt x="132587" y="0"/>
                  <a:pt x="155447" y="6096"/>
                  <a:pt x="174497" y="17526"/>
                </a:cubicBezTo>
                <a:cubicBezTo>
                  <a:pt x="193547" y="28957"/>
                  <a:pt x="205740" y="45720"/>
                  <a:pt x="211836" y="67818"/>
                </a:cubicBezTo>
                <a:lnTo>
                  <a:pt x="202692" y="70865"/>
                </a:lnTo>
                <a:cubicBezTo>
                  <a:pt x="197357" y="53341"/>
                  <a:pt x="185928" y="40386"/>
                  <a:pt x="169163" y="32005"/>
                </a:cubicBezTo>
                <a:cubicBezTo>
                  <a:pt x="152400" y="23622"/>
                  <a:pt x="131063" y="19813"/>
                  <a:pt x="104394" y="19813"/>
                </a:cubicBezTo>
                <a:cubicBezTo>
                  <a:pt x="79247" y="19813"/>
                  <a:pt x="58673" y="23622"/>
                  <a:pt x="41909" y="32005"/>
                </a:cubicBezTo>
                <a:cubicBezTo>
                  <a:pt x="25146" y="40386"/>
                  <a:pt x="14477" y="53341"/>
                  <a:pt x="8382" y="70865"/>
                </a:cubicBezTo>
                <a:close/>
                <a:moveTo>
                  <a:pt x="0" y="592836"/>
                </a:moveTo>
                <a:lnTo>
                  <a:pt x="8382" y="589787"/>
                </a:lnTo>
                <a:cubicBezTo>
                  <a:pt x="14477" y="606551"/>
                  <a:pt x="25146" y="619505"/>
                  <a:pt x="41909" y="627887"/>
                </a:cubicBezTo>
                <a:cubicBezTo>
                  <a:pt x="58673" y="636269"/>
                  <a:pt x="79247" y="640841"/>
                  <a:pt x="104394" y="640841"/>
                </a:cubicBezTo>
                <a:cubicBezTo>
                  <a:pt x="131063" y="640841"/>
                  <a:pt x="152400" y="636269"/>
                  <a:pt x="169163" y="627887"/>
                </a:cubicBezTo>
                <a:cubicBezTo>
                  <a:pt x="185928" y="619505"/>
                  <a:pt x="197357" y="607313"/>
                  <a:pt x="202692" y="589787"/>
                </a:cubicBezTo>
                <a:lnTo>
                  <a:pt x="211836" y="592836"/>
                </a:lnTo>
                <a:cubicBezTo>
                  <a:pt x="205740" y="614172"/>
                  <a:pt x="193547" y="630936"/>
                  <a:pt x="174497" y="642366"/>
                </a:cubicBezTo>
                <a:cubicBezTo>
                  <a:pt x="155447" y="654558"/>
                  <a:pt x="132587" y="659891"/>
                  <a:pt x="105918" y="659891"/>
                </a:cubicBezTo>
                <a:cubicBezTo>
                  <a:pt x="79247" y="659891"/>
                  <a:pt x="55626" y="654558"/>
                  <a:pt x="37338" y="642366"/>
                </a:cubicBezTo>
                <a:cubicBezTo>
                  <a:pt x="18288" y="630936"/>
                  <a:pt x="5333" y="614172"/>
                  <a:pt x="0" y="592836"/>
                </a:cubicBezTo>
              </a:path>
            </a:pathLst>
          </a:custGeom>
          <a:solidFill>
            <a:srgbClr val="0000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0" name="Rectangle 330"/>
          <p:cNvSpPr/>
          <p:nvPr/>
        </p:nvSpPr>
        <p:spPr>
          <a:xfrm>
            <a:off x="1323473" y="744611"/>
            <a:ext cx="7320042" cy="5567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="1" i="0" spc="0" baseline="0" dirty="0">
                <a:latin typeface="Times New Roman"/>
              </a:rPr>
              <a:t>Крип</a:t>
            </a:r>
            <a:r>
              <a:rPr lang="en-US" sz="3300" b="1" i="0" spc="-42" baseline="0" dirty="0">
                <a:latin typeface="Times New Roman"/>
              </a:rPr>
              <a:t>т</a:t>
            </a:r>
            <a:r>
              <a:rPr lang="en-US" sz="3300" b="1" i="0" spc="0" baseline="0" dirty="0">
                <a:latin typeface="Times New Roman"/>
              </a:rPr>
              <a:t>ографиянинг асосий бўлимлари</a:t>
            </a:r>
          </a:p>
        </p:txBody>
      </p:sp>
      <p:sp>
        <p:nvSpPr>
          <p:cNvPr id="331" name="Rectangle 331"/>
          <p:cNvSpPr/>
          <p:nvPr/>
        </p:nvSpPr>
        <p:spPr>
          <a:xfrm>
            <a:off x="1323473" y="1684812"/>
            <a:ext cx="8046159" cy="74134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1" i="1" spc="0" baseline="0" dirty="0">
                <a:latin typeface="Times New Roman"/>
              </a:rPr>
              <a:t>3</a:t>
            </a:r>
            <a:r>
              <a:rPr lang="en-US" sz="2400" b="1" i="1" spc="1799" baseline="0" dirty="0">
                <a:latin typeface="Times New Roman"/>
              </a:rPr>
              <a:t>.</a:t>
            </a:r>
            <a:r>
              <a:rPr lang="en-US" sz="2400" b="1" i="1" spc="0" baseline="0" dirty="0">
                <a:latin typeface="Times New Roman"/>
              </a:rPr>
              <a:t>Хе</a:t>
            </a:r>
            <a:r>
              <a:rPr lang="en-US" sz="2400" b="1" i="1" spc="592" baseline="0" dirty="0">
                <a:latin typeface="Times New Roman"/>
              </a:rPr>
              <a:t>ш</a:t>
            </a:r>
            <a:r>
              <a:rPr lang="en-US" sz="2400" b="1" i="1" spc="-61" baseline="0" dirty="0">
                <a:latin typeface="Times New Roman"/>
              </a:rPr>
              <a:t>ф</a:t>
            </a:r>
            <a:r>
              <a:rPr lang="en-US" sz="2400" b="1" i="1" spc="0" baseline="0" dirty="0">
                <a:latin typeface="Times New Roman"/>
              </a:rPr>
              <a:t>ункциялар</a:t>
            </a:r>
          </a:p>
          <a:p>
            <a:pPr marL="457199">
              <a:lnSpc>
                <a:spcPts val="2649"/>
              </a:lnSpc>
            </a:pPr>
            <a:r>
              <a:rPr lang="en-US" sz="1997" b="0" i="0" spc="1139" baseline="0" dirty="0">
                <a:latin typeface="Arial"/>
              </a:rPr>
              <a:t>–</a:t>
            </a:r>
            <a:r>
              <a:rPr lang="en-US" sz="1997" b="0" i="0" spc="0" baseline="0" dirty="0">
                <a:latin typeface="Times New Roman"/>
              </a:rPr>
              <a:t>Маъл</a:t>
            </a:r>
            <a:r>
              <a:rPr lang="en-US" sz="1997" b="0" i="0" spc="-14" baseline="0" dirty="0">
                <a:latin typeface="Times New Roman"/>
              </a:rPr>
              <a:t>у</a:t>
            </a:r>
            <a:r>
              <a:rPr lang="en-US" sz="1997" b="0" i="0" spc="0" baseline="0" dirty="0">
                <a:latin typeface="Times New Roman"/>
              </a:rPr>
              <a:t>м</a:t>
            </a:r>
            <a:r>
              <a:rPr lang="en-US" sz="1997" b="0" i="0" spc="-20" baseline="0" dirty="0">
                <a:latin typeface="Times New Roman"/>
              </a:rPr>
              <a:t>о</a:t>
            </a:r>
            <a:r>
              <a:rPr lang="en-US" sz="1997" b="0" i="0" spc="0" baseline="0" dirty="0">
                <a:latin typeface="Times New Roman"/>
              </a:rPr>
              <a:t>тн</a:t>
            </a:r>
            <a:r>
              <a:rPr lang="en-US" sz="1997" b="0" i="0" spc="574" baseline="0" dirty="0">
                <a:latin typeface="Times New Roman"/>
              </a:rPr>
              <a:t>и</a:t>
            </a:r>
            <a:r>
              <a:rPr lang="en-US" sz="1997" b="0" i="0" spc="-20" baseline="0" dirty="0">
                <a:latin typeface="Times New Roman"/>
              </a:rPr>
              <a:t>х</a:t>
            </a:r>
            <a:r>
              <a:rPr lang="en-US" sz="1997" b="0" i="0" spc="0" baseline="0" dirty="0">
                <a:latin typeface="Times New Roman"/>
              </a:rPr>
              <a:t>эшла</a:t>
            </a:r>
            <a:r>
              <a:rPr lang="en-US" sz="1997" b="0" i="0" spc="561" baseline="0" dirty="0">
                <a:latin typeface="Times New Roman"/>
              </a:rPr>
              <a:t>ш</a:t>
            </a:r>
            <a:r>
              <a:rPr lang="en-US" sz="1997" b="0" i="0" spc="0" baseline="0" dirty="0">
                <a:latin typeface="Times New Roman"/>
              </a:rPr>
              <a:t>унин</a:t>
            </a:r>
            <a:r>
              <a:rPr lang="en-US" sz="1997" b="0" i="0" spc="564" baseline="0" dirty="0">
                <a:latin typeface="Times New Roman"/>
              </a:rPr>
              <a:t>г</a:t>
            </a:r>
            <a:r>
              <a:rPr lang="en-US" sz="1997" b="1" i="0" spc="-74" baseline="0" dirty="0">
                <a:latin typeface="Times New Roman"/>
              </a:rPr>
              <a:t>б</a:t>
            </a:r>
            <a:r>
              <a:rPr lang="en-US" sz="1997" b="1" i="0" spc="0" baseline="0" dirty="0">
                <a:latin typeface="Times New Roman"/>
              </a:rPr>
              <a:t>у</a:t>
            </a:r>
            <a:r>
              <a:rPr lang="en-US" sz="1997" b="1" i="0" spc="-15" baseline="0" dirty="0">
                <a:latin typeface="Times New Roman"/>
              </a:rPr>
              <a:t>т</a:t>
            </a:r>
            <a:r>
              <a:rPr lang="en-US" sz="1997" b="1" i="0" spc="0" baseline="0" dirty="0">
                <a:latin typeface="Times New Roman"/>
              </a:rPr>
              <a:t>унлигин</a:t>
            </a:r>
            <a:r>
              <a:rPr lang="en-US" sz="1997" b="1" i="0" spc="564" baseline="0" dirty="0">
                <a:latin typeface="Times New Roman"/>
              </a:rPr>
              <a:t>и</a:t>
            </a:r>
            <a:r>
              <a:rPr lang="en-US" sz="1997" b="1" i="0" spc="-29" baseline="0" dirty="0">
                <a:latin typeface="Times New Roman"/>
              </a:rPr>
              <a:t>к</a:t>
            </a:r>
            <a:r>
              <a:rPr lang="en-US" sz="1997" b="1" i="0" spc="0" baseline="0" dirty="0">
                <a:latin typeface="Times New Roman"/>
              </a:rPr>
              <a:t>аф</a:t>
            </a:r>
            <a:r>
              <a:rPr lang="en-US" sz="1997" b="1" i="0" spc="-20" baseline="0" dirty="0">
                <a:latin typeface="Times New Roman"/>
              </a:rPr>
              <a:t>о</a:t>
            </a:r>
            <a:r>
              <a:rPr lang="en-US" sz="1997" b="1" i="0" spc="0" baseline="0" dirty="0">
                <a:latin typeface="Times New Roman"/>
              </a:rPr>
              <a:t>л</a:t>
            </a:r>
            <a:r>
              <a:rPr lang="en-US" sz="1997" b="1" i="0" spc="-50" baseline="0" dirty="0">
                <a:latin typeface="Times New Roman"/>
              </a:rPr>
              <a:t>а</a:t>
            </a:r>
            <a:r>
              <a:rPr lang="en-US" sz="1997" b="1" i="0" spc="-39" baseline="0" dirty="0">
                <a:latin typeface="Times New Roman"/>
              </a:rPr>
              <a:t>т</a:t>
            </a:r>
            <a:r>
              <a:rPr lang="en-US" sz="1997" b="1" i="0" spc="0" baseline="0" dirty="0">
                <a:latin typeface="Times New Roman"/>
              </a:rPr>
              <a:t>ла</a:t>
            </a:r>
            <a:r>
              <a:rPr lang="en-US" sz="1997" b="1" i="0" spc="568" baseline="0" dirty="0">
                <a:latin typeface="Times New Roman"/>
              </a:rPr>
              <a:t>ш</a:t>
            </a:r>
            <a:r>
              <a:rPr lang="en-US" sz="1997" b="0" i="0" spc="-10" baseline="0" dirty="0">
                <a:latin typeface="Times New Roman"/>
              </a:rPr>
              <a:t>м</a:t>
            </a:r>
            <a:r>
              <a:rPr lang="en-US" sz="1997" b="0" i="0" spc="0" baseline="0" dirty="0">
                <a:latin typeface="Times New Roman"/>
              </a:rPr>
              <a:t>ақсадида</a:t>
            </a:r>
          </a:p>
        </p:txBody>
      </p:sp>
      <p:sp>
        <p:nvSpPr>
          <p:cNvPr id="332" name="Rectangle 332"/>
          <p:cNvSpPr/>
          <p:nvPr/>
        </p:nvSpPr>
        <p:spPr>
          <a:xfrm>
            <a:off x="2066442" y="2363401"/>
            <a:ext cx="7303342" cy="61140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="0" i="0" spc="0" baseline="0" dirty="0">
                <a:latin typeface="Times New Roman"/>
              </a:rPr>
              <a:t>а</a:t>
            </a:r>
            <a:r>
              <a:rPr lang="en-US" sz="1997" b="0" i="0" spc="-10" baseline="0" dirty="0">
                <a:latin typeface="Times New Roman"/>
              </a:rPr>
              <a:t>м</a:t>
            </a:r>
            <a:r>
              <a:rPr lang="en-US" sz="1997" b="0" i="0" spc="0" baseline="0" dirty="0">
                <a:latin typeface="Times New Roman"/>
              </a:rPr>
              <a:t>алг</a:t>
            </a:r>
            <a:r>
              <a:rPr lang="en-US" sz="1997" b="0" i="0" spc="925" baseline="0" dirty="0">
                <a:latin typeface="Times New Roman"/>
              </a:rPr>
              <a:t>а</a:t>
            </a:r>
            <a:r>
              <a:rPr lang="en-US" sz="1997" b="0" i="0" spc="0" baseline="0" dirty="0">
                <a:latin typeface="Times New Roman"/>
              </a:rPr>
              <a:t>оширилиб</a:t>
            </a:r>
            <a:r>
              <a:rPr lang="en-US" sz="1997" b="0" i="0" spc="934" baseline="0" dirty="0">
                <a:latin typeface="Times New Roman"/>
              </a:rPr>
              <a:t>,</a:t>
            </a:r>
            <a:r>
              <a:rPr lang="en-US" sz="1997" b="0" i="0" spc="0" baseline="0" dirty="0">
                <a:latin typeface="Times New Roman"/>
              </a:rPr>
              <a:t>ага</a:t>
            </a:r>
            <a:r>
              <a:rPr lang="en-US" sz="1997" b="0" i="0" spc="927" baseline="0" dirty="0">
                <a:latin typeface="Times New Roman"/>
              </a:rPr>
              <a:t>р</a:t>
            </a:r>
            <a:r>
              <a:rPr lang="en-US" sz="1997" b="0" i="0" spc="-10" baseline="0" dirty="0">
                <a:latin typeface="Times New Roman"/>
              </a:rPr>
              <a:t>м</a:t>
            </a:r>
            <a:r>
              <a:rPr lang="en-US" sz="1997" b="0" i="0" spc="0" baseline="0" dirty="0">
                <a:latin typeface="Times New Roman"/>
              </a:rPr>
              <a:t>аъл</a:t>
            </a:r>
            <a:r>
              <a:rPr lang="en-US" sz="1997" b="0" i="0" spc="-20" baseline="0" dirty="0">
                <a:latin typeface="Times New Roman"/>
              </a:rPr>
              <a:t>у</a:t>
            </a:r>
            <a:r>
              <a:rPr lang="en-US" sz="1997" b="0" i="0" spc="0" baseline="0" dirty="0">
                <a:latin typeface="Times New Roman"/>
              </a:rPr>
              <a:t>м</a:t>
            </a:r>
            <a:r>
              <a:rPr lang="en-US" sz="1997" b="0" i="0" spc="-26" baseline="0" dirty="0">
                <a:latin typeface="Times New Roman"/>
              </a:rPr>
              <a:t>о</a:t>
            </a:r>
            <a:r>
              <a:rPr lang="en-US" sz="1997" b="0" i="0" spc="926" baseline="0" dirty="0">
                <a:latin typeface="Times New Roman"/>
              </a:rPr>
              <a:t>т</a:t>
            </a:r>
            <a:r>
              <a:rPr lang="en-US" sz="1997" b="0" i="0" spc="0" baseline="0" dirty="0">
                <a:latin typeface="Times New Roman"/>
              </a:rPr>
              <a:t>уз</a:t>
            </a:r>
            <a:r>
              <a:rPr lang="en-US" sz="1997" b="0" i="0" spc="-52" baseline="0" dirty="0">
                <a:latin typeface="Times New Roman"/>
              </a:rPr>
              <a:t>а</a:t>
            </a:r>
            <a:r>
              <a:rPr lang="en-US" sz="1997" b="0" i="0" spc="0" baseline="0" dirty="0">
                <a:latin typeface="Times New Roman"/>
              </a:rPr>
              <a:t>тили</a:t>
            </a:r>
            <a:r>
              <a:rPr lang="en-US" sz="1997" b="0" i="0" spc="933" baseline="0" dirty="0">
                <a:latin typeface="Times New Roman"/>
              </a:rPr>
              <a:t>ш</a:t>
            </a:r>
            <a:r>
              <a:rPr lang="en-US" sz="1997" b="0" i="0" spc="0" baseline="0" dirty="0">
                <a:latin typeface="Times New Roman"/>
              </a:rPr>
              <a:t>да</a:t>
            </a:r>
            <a:r>
              <a:rPr lang="en-US" sz="1997" b="0" i="0" spc="-13" baseline="0" dirty="0">
                <a:latin typeface="Times New Roman"/>
              </a:rPr>
              <a:t>в</a:t>
            </a:r>
            <a:r>
              <a:rPr lang="en-US" sz="1997" b="0" i="0" spc="-32" baseline="0" dirty="0">
                <a:latin typeface="Times New Roman"/>
              </a:rPr>
              <a:t>о</a:t>
            </a:r>
            <a:r>
              <a:rPr lang="en-US" sz="1997" b="0" i="0" spc="0" baseline="0" dirty="0">
                <a:latin typeface="Times New Roman"/>
              </a:rPr>
              <a:t>мид</a:t>
            </a:r>
            <a:r>
              <a:rPr lang="en-US" sz="1997" b="0" i="0" spc="925" baseline="0" dirty="0">
                <a:latin typeface="Times New Roman"/>
              </a:rPr>
              <a:t>а</a:t>
            </a:r>
            <a:r>
              <a:rPr lang="en-US" sz="1997" b="0" i="0" spc="0" baseline="0" dirty="0">
                <a:latin typeface="Times New Roman"/>
              </a:rPr>
              <a:t>ўзгаришга</a:t>
            </a:r>
          </a:p>
          <a:p>
            <a:pPr marL="0">
              <a:lnSpc>
                <a:spcPts val="2160"/>
              </a:lnSpc>
            </a:pPr>
            <a:r>
              <a:rPr lang="en-US" sz="1997" b="0" i="0" spc="0" baseline="0" dirty="0">
                <a:latin typeface="Times New Roman"/>
              </a:rPr>
              <a:t>учраса</a:t>
            </a:r>
            <a:r>
              <a:rPr lang="en-US" sz="1997" b="0" i="0" spc="496" baseline="0" dirty="0">
                <a:latin typeface="Times New Roman"/>
              </a:rPr>
              <a:t>,</a:t>
            </a:r>
            <a:r>
              <a:rPr lang="en-US" sz="1997" b="0" i="0" spc="501" baseline="0" dirty="0">
                <a:latin typeface="Times New Roman"/>
              </a:rPr>
              <a:t>у</a:t>
            </a:r>
            <a:r>
              <a:rPr lang="en-US" sz="1997" b="0" i="0" spc="0" baseline="0" dirty="0">
                <a:latin typeface="Times New Roman"/>
              </a:rPr>
              <a:t>ҳ</a:t>
            </a:r>
            <a:r>
              <a:rPr lang="en-US" sz="1997" b="0" i="0" spc="-20" baseline="0" dirty="0">
                <a:latin typeface="Times New Roman"/>
              </a:rPr>
              <a:t>о</a:t>
            </a:r>
            <a:r>
              <a:rPr lang="en-US" sz="1997" b="0" i="0" spc="0" baseline="0" dirty="0">
                <a:latin typeface="Times New Roman"/>
              </a:rPr>
              <a:t>лд</a:t>
            </a:r>
            <a:r>
              <a:rPr lang="en-US" sz="1997" b="0" i="0" spc="493" baseline="0" dirty="0">
                <a:latin typeface="Times New Roman"/>
              </a:rPr>
              <a:t>а</a:t>
            </a:r>
            <a:r>
              <a:rPr lang="en-US" sz="1997" b="0" i="0" spc="0" baseline="0" dirty="0">
                <a:latin typeface="Times New Roman"/>
              </a:rPr>
              <a:t>ун</a:t>
            </a:r>
            <a:r>
              <a:rPr lang="en-US" sz="1997" b="0" i="0" spc="508" baseline="0" dirty="0">
                <a:latin typeface="Times New Roman"/>
              </a:rPr>
              <a:t>и</a:t>
            </a:r>
            <a:r>
              <a:rPr lang="en-US" sz="1997" b="0" i="0" spc="0" baseline="0" dirty="0">
                <a:latin typeface="Times New Roman"/>
              </a:rPr>
              <a:t>аниқла</a:t>
            </a:r>
            <a:r>
              <a:rPr lang="en-US" sz="1997" b="0" i="0" spc="519" baseline="0" dirty="0">
                <a:latin typeface="Times New Roman"/>
              </a:rPr>
              <a:t>ш</a:t>
            </a:r>
            <a:r>
              <a:rPr lang="en-US" sz="1997" b="0" i="0" spc="0" baseline="0" dirty="0">
                <a:latin typeface="Times New Roman"/>
              </a:rPr>
              <a:t>им</a:t>
            </a:r>
            <a:r>
              <a:rPr lang="en-US" sz="1997" b="0" i="0" spc="-100" baseline="0" dirty="0">
                <a:latin typeface="Times New Roman"/>
              </a:rPr>
              <a:t>к</a:t>
            </a:r>
            <a:r>
              <a:rPr lang="en-US" sz="1997" b="0" i="0" spc="0" baseline="0" dirty="0">
                <a:latin typeface="Times New Roman"/>
              </a:rPr>
              <a:t>он</a:t>
            </a:r>
            <a:r>
              <a:rPr lang="en-US" sz="1997" b="0" i="0" spc="520" baseline="0" dirty="0">
                <a:latin typeface="Times New Roman"/>
              </a:rPr>
              <a:t>и</a:t>
            </a:r>
            <a:r>
              <a:rPr lang="en-US" sz="1997" b="0" i="0" spc="-10" baseline="0" dirty="0">
                <a:latin typeface="Times New Roman"/>
              </a:rPr>
              <a:t>м</a:t>
            </a:r>
            <a:r>
              <a:rPr lang="en-US" sz="1997" b="0" i="0" spc="0" baseline="0" dirty="0">
                <a:latin typeface="Times New Roman"/>
              </a:rPr>
              <a:t>а</a:t>
            </a:r>
            <a:r>
              <a:rPr lang="en-US" sz="1997" b="0" i="0" spc="-61" baseline="0" dirty="0">
                <a:latin typeface="Times New Roman"/>
              </a:rPr>
              <a:t>в</a:t>
            </a:r>
            <a:r>
              <a:rPr lang="en-US" sz="1997" b="0" i="0" spc="0" baseline="0" dirty="0">
                <a:latin typeface="Times New Roman"/>
              </a:rPr>
              <a:t>ж</a:t>
            </a:r>
            <a:r>
              <a:rPr lang="en-US" sz="1997" b="0" i="0" spc="-123" baseline="0" dirty="0">
                <a:latin typeface="Times New Roman"/>
              </a:rPr>
              <a:t>у</a:t>
            </a:r>
            <a:r>
              <a:rPr lang="en-US" sz="1997" b="0" i="0" spc="507" baseline="0" dirty="0">
                <a:latin typeface="Times New Roman"/>
              </a:rPr>
              <a:t>д</a:t>
            </a:r>
            <a:r>
              <a:rPr lang="en-US" sz="1997" b="0" i="0" spc="0" baseline="0" dirty="0">
                <a:latin typeface="Times New Roman"/>
              </a:rPr>
              <a:t>бўлади.</a:t>
            </a:r>
          </a:p>
        </p:txBody>
      </p:sp>
      <p:sp>
        <p:nvSpPr>
          <p:cNvPr id="333" name="Rectangle 333"/>
          <p:cNvSpPr/>
          <p:nvPr/>
        </p:nvSpPr>
        <p:spPr>
          <a:xfrm>
            <a:off x="1780698" y="2968992"/>
            <a:ext cx="7588248" cy="8897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="0" i="0" spc="1139" baseline="0" dirty="0">
                <a:latin typeface="Arial"/>
              </a:rPr>
              <a:t>–</a:t>
            </a:r>
            <a:r>
              <a:rPr lang="en-US" sz="1997" b="0" i="0" spc="0" baseline="0" dirty="0">
                <a:latin typeface="Times New Roman"/>
              </a:rPr>
              <a:t>Хэш-</a:t>
            </a:r>
            <a:r>
              <a:rPr lang="en-US" sz="1997" b="0" i="0" spc="-46" baseline="0" dirty="0">
                <a:latin typeface="Times New Roman"/>
              </a:rPr>
              <a:t>ф</a:t>
            </a:r>
            <a:r>
              <a:rPr lang="en-US" sz="1997" b="0" i="0" spc="0" baseline="0" dirty="0">
                <a:latin typeface="Times New Roman"/>
              </a:rPr>
              <a:t>ункцияла</a:t>
            </a:r>
            <a:r>
              <a:rPr lang="en-US" sz="1997" b="0" i="0" spc="-20" baseline="0" dirty="0">
                <a:latin typeface="Times New Roman"/>
              </a:rPr>
              <a:t>р</a:t>
            </a:r>
            <a:r>
              <a:rPr lang="en-US" sz="1997" b="0" i="0" spc="0" baseline="0" dirty="0">
                <a:latin typeface="Times New Roman"/>
              </a:rPr>
              <a:t>д</a:t>
            </a:r>
            <a:r>
              <a:rPr lang="en-US" sz="1997" b="0" i="0" spc="2269" baseline="0" dirty="0">
                <a:latin typeface="Times New Roman"/>
              </a:rPr>
              <a:t>а</a:t>
            </a:r>
            <a:r>
              <a:rPr lang="en-US" sz="1997" b="0" i="0" spc="-56" baseline="0" dirty="0">
                <a:latin typeface="Times New Roman"/>
              </a:rPr>
              <a:t>о</a:t>
            </a:r>
            <a:r>
              <a:rPr lang="en-US" sz="1997" b="0" i="0" spc="0" baseline="0" dirty="0">
                <a:latin typeface="Times New Roman"/>
              </a:rPr>
              <a:t>д</a:t>
            </a:r>
            <a:r>
              <a:rPr lang="en-US" sz="1997" b="0" i="0" spc="-52" baseline="0" dirty="0">
                <a:latin typeface="Times New Roman"/>
              </a:rPr>
              <a:t>а</a:t>
            </a:r>
            <a:r>
              <a:rPr lang="en-US" sz="1997" b="0" i="0" spc="-21" baseline="0" dirty="0">
                <a:latin typeface="Times New Roman"/>
              </a:rPr>
              <a:t>т</a:t>
            </a:r>
            <a:r>
              <a:rPr lang="en-US" sz="1997" b="0" i="0" spc="0" baseline="0" dirty="0">
                <a:latin typeface="Times New Roman"/>
              </a:rPr>
              <a:t>д</a:t>
            </a:r>
            <a:r>
              <a:rPr lang="en-US" sz="1997" b="0" i="0" spc="2269" baseline="0" dirty="0">
                <a:latin typeface="Times New Roman"/>
              </a:rPr>
              <a:t>а</a:t>
            </a:r>
            <a:r>
              <a:rPr lang="en-US" sz="1997" b="0" i="1" spc="0" baseline="0" dirty="0">
                <a:latin typeface="Times New Roman"/>
              </a:rPr>
              <a:t>ки</a:t>
            </a:r>
            <a:r>
              <a:rPr lang="en-US" sz="1997" b="0" i="1" spc="-20" baseline="0" dirty="0">
                <a:latin typeface="Times New Roman"/>
              </a:rPr>
              <a:t>р</a:t>
            </a:r>
            <a:r>
              <a:rPr lang="en-US" sz="1997" b="0" i="1" spc="0" baseline="0" dirty="0">
                <a:latin typeface="Times New Roman"/>
              </a:rPr>
              <a:t>увч</a:t>
            </a:r>
            <a:r>
              <a:rPr lang="en-US" sz="1997" b="0" i="1" spc="2264" baseline="0" dirty="0">
                <a:latin typeface="Times New Roman"/>
              </a:rPr>
              <a:t>и</a:t>
            </a:r>
            <a:r>
              <a:rPr lang="en-US" sz="1997" b="0" i="1" spc="0" baseline="0" dirty="0">
                <a:latin typeface="Times New Roman"/>
              </a:rPr>
              <a:t>маъ</a:t>
            </a:r>
            <a:r>
              <a:rPr lang="en-US" sz="1997" b="0" i="1" spc="-25" baseline="0" dirty="0">
                <a:latin typeface="Times New Roman"/>
              </a:rPr>
              <a:t>л</a:t>
            </a:r>
            <a:r>
              <a:rPr lang="en-US" sz="1997" b="0" i="1" spc="-46" baseline="0" dirty="0">
                <a:latin typeface="Times New Roman"/>
              </a:rPr>
              <a:t>у</a:t>
            </a:r>
            <a:r>
              <a:rPr lang="en-US" sz="1997" b="0" i="1" spc="0" baseline="0" dirty="0">
                <a:latin typeface="Times New Roman"/>
              </a:rPr>
              <a:t>мотнин</a:t>
            </a:r>
            <a:r>
              <a:rPr lang="en-US" sz="1997" b="0" i="1" spc="2262" baseline="0" dirty="0">
                <a:latin typeface="Times New Roman"/>
              </a:rPr>
              <a:t>г</a:t>
            </a:r>
            <a:r>
              <a:rPr lang="en-US" sz="1997" b="0" i="1" spc="-28" baseline="0" dirty="0">
                <a:latin typeface="Times New Roman"/>
              </a:rPr>
              <a:t>у</a:t>
            </a:r>
            <a:r>
              <a:rPr lang="en-US" sz="1997" b="0" i="1" spc="-11" baseline="0" dirty="0">
                <a:latin typeface="Times New Roman"/>
              </a:rPr>
              <a:t>з</a:t>
            </a:r>
            <a:r>
              <a:rPr lang="en-US" sz="1997" b="0" i="1" spc="0" baseline="0" dirty="0">
                <a:latin typeface="Times New Roman"/>
              </a:rPr>
              <a:t>унлиги</a:t>
            </a:r>
          </a:p>
          <a:p>
            <a:pPr marL="285743">
              <a:lnSpc>
                <a:spcPts val="2160"/>
              </a:lnSpc>
            </a:pPr>
            <a:r>
              <a:rPr lang="en-US" sz="1997" b="0" i="1" spc="0" baseline="0" dirty="0">
                <a:latin typeface="Times New Roman"/>
              </a:rPr>
              <a:t>ўзга</a:t>
            </a:r>
            <a:r>
              <a:rPr lang="en-US" sz="1997" b="0" i="1" spc="-20" baseline="0" dirty="0">
                <a:latin typeface="Times New Roman"/>
              </a:rPr>
              <a:t>р</a:t>
            </a:r>
            <a:r>
              <a:rPr lang="en-US" sz="1997" b="0" i="1" spc="0" baseline="0" dirty="0">
                <a:latin typeface="Times New Roman"/>
              </a:rPr>
              <a:t>увча</a:t>
            </a:r>
            <a:r>
              <a:rPr lang="en-US" sz="1997" b="0" i="1" spc="1907" baseline="0" dirty="0">
                <a:latin typeface="Times New Roman"/>
              </a:rPr>
              <a:t>н</a:t>
            </a:r>
            <a:r>
              <a:rPr lang="en-US" sz="1997" b="0" i="0" spc="0" baseline="0" dirty="0">
                <a:latin typeface="Times New Roman"/>
              </a:rPr>
              <a:t>бўлиб</a:t>
            </a:r>
            <a:r>
              <a:rPr lang="en-US" sz="1997" b="0" i="0" spc="1913" baseline="0" dirty="0">
                <a:latin typeface="Times New Roman"/>
              </a:rPr>
              <a:t>,</a:t>
            </a:r>
            <a:r>
              <a:rPr lang="en-US" sz="1997" b="0" i="1" spc="0" baseline="0" dirty="0">
                <a:latin typeface="Times New Roman"/>
              </a:rPr>
              <a:t>чиқишд</a:t>
            </a:r>
            <a:r>
              <a:rPr lang="en-US" sz="1997" b="0" i="1" spc="1917" baseline="0" dirty="0">
                <a:latin typeface="Times New Roman"/>
              </a:rPr>
              <a:t>а</a:t>
            </a:r>
            <a:r>
              <a:rPr lang="en-US" sz="1997" b="0" i="1" spc="0" baseline="0" dirty="0">
                <a:latin typeface="Times New Roman"/>
              </a:rPr>
              <a:t>ўзга</a:t>
            </a:r>
            <a:r>
              <a:rPr lang="en-US" sz="1997" b="0" i="1" spc="-98" baseline="0" dirty="0">
                <a:latin typeface="Times New Roman"/>
              </a:rPr>
              <a:t>р</a:t>
            </a:r>
            <a:r>
              <a:rPr lang="en-US" sz="1997" b="0" i="1" spc="0" baseline="0" dirty="0">
                <a:latin typeface="Times New Roman"/>
              </a:rPr>
              <a:t>ма</a:t>
            </a:r>
            <a:r>
              <a:rPr lang="en-US" sz="1997" b="0" i="1" spc="1909" baseline="0" dirty="0">
                <a:latin typeface="Times New Roman"/>
              </a:rPr>
              <a:t>с</a:t>
            </a:r>
            <a:r>
              <a:rPr lang="en-US" sz="1997" b="0" i="1" spc="-22" baseline="0" dirty="0">
                <a:latin typeface="Times New Roman"/>
              </a:rPr>
              <a:t>у</a:t>
            </a:r>
            <a:r>
              <a:rPr lang="en-US" sz="1997" b="0" i="1" spc="-17" baseline="0" dirty="0">
                <a:latin typeface="Times New Roman"/>
              </a:rPr>
              <a:t>з</a:t>
            </a:r>
            <a:r>
              <a:rPr lang="en-US" sz="1997" b="0" i="1" spc="0" baseline="0" dirty="0">
                <a:latin typeface="Times New Roman"/>
              </a:rPr>
              <a:t>унликдаг</a:t>
            </a:r>
            <a:r>
              <a:rPr lang="en-US" sz="1997" b="0" i="1" spc="1907" baseline="0" dirty="0">
                <a:latin typeface="Times New Roman"/>
              </a:rPr>
              <a:t>и</a:t>
            </a:r>
            <a:r>
              <a:rPr lang="en-US" sz="1997" b="0" i="0" spc="0" baseline="0" dirty="0">
                <a:latin typeface="Times New Roman"/>
              </a:rPr>
              <a:t>қийм</a:t>
            </a:r>
            <a:r>
              <a:rPr lang="en-US" sz="1997" b="0" i="0" spc="-52" baseline="0" dirty="0">
                <a:latin typeface="Times New Roman"/>
              </a:rPr>
              <a:t>а</a:t>
            </a:r>
            <a:r>
              <a:rPr lang="en-US" sz="1997" b="0" i="0" spc="0" baseline="0" dirty="0">
                <a:latin typeface="Times New Roman"/>
              </a:rPr>
              <a:t>тни</a:t>
            </a:r>
          </a:p>
          <a:p>
            <a:pPr marL="285743">
              <a:lnSpc>
                <a:spcPts val="2160"/>
              </a:lnSpc>
            </a:pPr>
            <a:r>
              <a:rPr lang="en-US" sz="1997" b="0" i="0" spc="0" baseline="0" dirty="0">
                <a:latin typeface="Times New Roman"/>
              </a:rPr>
              <a:t>қайтаради.</a:t>
            </a:r>
          </a:p>
        </p:txBody>
      </p:sp>
      <p:sp>
        <p:nvSpPr>
          <p:cNvPr id="334" name="Rectangle 334"/>
          <p:cNvSpPr/>
          <p:nvPr/>
        </p:nvSpPr>
        <p:spPr>
          <a:xfrm>
            <a:off x="1780698" y="3852916"/>
            <a:ext cx="7587715" cy="61540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="0" i="0" spc="1139" baseline="0" dirty="0">
                <a:latin typeface="Arial"/>
              </a:rPr>
              <a:t>–</a:t>
            </a:r>
            <a:r>
              <a:rPr lang="en-US" sz="1997" b="0" i="0" spc="0" baseline="0" dirty="0">
                <a:latin typeface="Times New Roman"/>
              </a:rPr>
              <a:t>Замонави</a:t>
            </a:r>
            <a:r>
              <a:rPr lang="en-US" sz="1997" b="0" i="0" spc="1138" baseline="0" dirty="0">
                <a:latin typeface="Times New Roman"/>
              </a:rPr>
              <a:t>й</a:t>
            </a:r>
            <a:r>
              <a:rPr lang="en-US" sz="1997" b="0" i="0" spc="-20" baseline="0" dirty="0">
                <a:latin typeface="Times New Roman"/>
              </a:rPr>
              <a:t>х</a:t>
            </a:r>
            <a:r>
              <a:rPr lang="en-US" sz="1997" b="0" i="0" spc="0" baseline="0" dirty="0">
                <a:latin typeface="Times New Roman"/>
              </a:rPr>
              <a:t>э</a:t>
            </a:r>
            <a:r>
              <a:rPr lang="en-US" sz="1997" b="0" i="0" spc="1131" baseline="0" dirty="0">
                <a:latin typeface="Times New Roman"/>
              </a:rPr>
              <a:t>ш</a:t>
            </a:r>
            <a:r>
              <a:rPr lang="en-US" sz="1997" b="0" i="0" spc="-46" baseline="0" dirty="0">
                <a:latin typeface="Times New Roman"/>
              </a:rPr>
              <a:t>ф</a:t>
            </a:r>
            <a:r>
              <a:rPr lang="en-US" sz="1997" b="0" i="0" spc="0" baseline="0" dirty="0">
                <a:latin typeface="Times New Roman"/>
              </a:rPr>
              <a:t>ункцияларг</a:t>
            </a:r>
            <a:r>
              <a:rPr lang="en-US" sz="1997" b="0" i="0" spc="1135" baseline="0" dirty="0">
                <a:latin typeface="Times New Roman"/>
              </a:rPr>
              <a:t>а</a:t>
            </a:r>
            <a:r>
              <a:rPr lang="en-US" sz="1997" b="0" i="0" spc="0" baseline="0" dirty="0">
                <a:latin typeface="Times New Roman"/>
              </a:rPr>
              <a:t>MD5</a:t>
            </a:r>
            <a:r>
              <a:rPr lang="en-US" sz="1997" b="0" i="0" spc="1132" baseline="0" dirty="0">
                <a:latin typeface="Times New Roman"/>
              </a:rPr>
              <a:t>,</a:t>
            </a:r>
            <a:r>
              <a:rPr lang="en-US" sz="1997" b="0" i="0" spc="0" baseline="0" dirty="0">
                <a:latin typeface="Times New Roman"/>
              </a:rPr>
              <a:t>SHA1</a:t>
            </a:r>
            <a:r>
              <a:rPr lang="en-US" sz="1997" b="0" i="0" spc="1138" baseline="0" dirty="0">
                <a:latin typeface="Times New Roman"/>
              </a:rPr>
              <a:t>,</a:t>
            </a:r>
            <a:r>
              <a:rPr lang="en-US" sz="1997" b="0" i="0" spc="0" baseline="0" dirty="0">
                <a:latin typeface="Times New Roman"/>
              </a:rPr>
              <a:t>SHA256</a:t>
            </a:r>
            <a:r>
              <a:rPr lang="en-US" sz="1997" b="0" i="0" spc="1138" baseline="0" dirty="0">
                <a:latin typeface="Times New Roman"/>
              </a:rPr>
              <a:t>,</a:t>
            </a:r>
            <a:r>
              <a:rPr lang="en-US" sz="1997" b="0" i="0" spc="0" baseline="0" dirty="0">
                <a:latin typeface="Times New Roman"/>
              </a:rPr>
              <a:t>O‘</a:t>
            </a:r>
            <a:r>
              <a:rPr lang="en-US" sz="1997" b="0" i="0" spc="2275" baseline="0" dirty="0">
                <a:latin typeface="Times New Roman"/>
              </a:rPr>
              <a:t>z</a:t>
            </a:r>
            <a:r>
              <a:rPr lang="en-US" sz="1997" b="0" i="0" spc="0" baseline="0" dirty="0">
                <a:latin typeface="Times New Roman"/>
              </a:rPr>
              <a:t>DSt</a:t>
            </a:r>
          </a:p>
          <a:p>
            <a:pPr marL="285743">
              <a:lnSpc>
                <a:spcPts val="2160"/>
              </a:lnSpc>
            </a:pPr>
            <a:r>
              <a:rPr lang="en-US" sz="1997" b="0" i="0" spc="-68" baseline="0" dirty="0">
                <a:latin typeface="Times New Roman"/>
              </a:rPr>
              <a:t>1</a:t>
            </a:r>
            <a:r>
              <a:rPr lang="en-US" sz="1997" b="0" i="0" spc="0" baseline="0" dirty="0">
                <a:latin typeface="Times New Roman"/>
              </a:rPr>
              <a:t>106:200</a:t>
            </a:r>
            <a:r>
              <a:rPr lang="en-US" sz="1997" b="0" i="0" spc="482" baseline="0" dirty="0">
                <a:latin typeface="Times New Roman"/>
              </a:rPr>
              <a:t>9</a:t>
            </a:r>
            <a:r>
              <a:rPr lang="en-US" sz="1997" b="0" i="0" spc="0" baseline="0" dirty="0">
                <a:latin typeface="Times New Roman"/>
              </a:rPr>
              <a:t>ларн</a:t>
            </a:r>
            <a:r>
              <a:rPr lang="en-US" sz="1997" b="0" i="0" spc="514" baseline="0" dirty="0">
                <a:latin typeface="Times New Roman"/>
              </a:rPr>
              <a:t>и</a:t>
            </a:r>
            <a:r>
              <a:rPr lang="en-US" sz="1997" b="0" i="0" spc="0" baseline="0" dirty="0">
                <a:latin typeface="Times New Roman"/>
              </a:rPr>
              <a:t>мис</a:t>
            </a:r>
            <a:r>
              <a:rPr lang="en-US" sz="1997" b="0" i="0" spc="-20" baseline="0" dirty="0">
                <a:latin typeface="Times New Roman"/>
              </a:rPr>
              <a:t>о</a:t>
            </a:r>
            <a:r>
              <a:rPr lang="en-US" sz="1997" b="0" i="0" spc="502" baseline="0" dirty="0">
                <a:latin typeface="Times New Roman"/>
              </a:rPr>
              <a:t>л</a:t>
            </a:r>
            <a:r>
              <a:rPr lang="en-US" sz="1997" b="0" i="0" spc="-46" baseline="0" dirty="0">
                <a:latin typeface="Times New Roman"/>
              </a:rPr>
              <a:t>к</a:t>
            </a:r>
            <a:r>
              <a:rPr lang="en-US" sz="1997" b="0" i="0" spc="0" baseline="0" dirty="0">
                <a:latin typeface="Times New Roman"/>
              </a:rPr>
              <a:t>елтири</a:t>
            </a:r>
            <a:r>
              <a:rPr lang="en-US" sz="1997" b="0" i="0" spc="513" baseline="0" dirty="0">
                <a:latin typeface="Times New Roman"/>
              </a:rPr>
              <a:t>ш</a:t>
            </a:r>
            <a:r>
              <a:rPr lang="en-US" sz="1997" b="0" i="0" spc="0" baseline="0" dirty="0">
                <a:latin typeface="Times New Roman"/>
              </a:rPr>
              <a:t>м</a:t>
            </a:r>
            <a:r>
              <a:rPr lang="en-US" sz="1997" b="0" i="0" spc="-20" baseline="0" dirty="0">
                <a:latin typeface="Times New Roman"/>
              </a:rPr>
              <a:t>у</a:t>
            </a:r>
            <a:r>
              <a:rPr lang="en-US" sz="1997" b="0" i="0" spc="0" baseline="0" dirty="0">
                <a:latin typeface="Times New Roman"/>
              </a:rPr>
              <a:t>мкин.</a:t>
            </a:r>
          </a:p>
        </p:txBody>
      </p:sp>
      <p:sp>
        <p:nvSpPr>
          <p:cNvPr id="335" name="Rectangle 335"/>
          <p:cNvSpPr/>
          <p:nvPr/>
        </p:nvSpPr>
        <p:spPr>
          <a:xfrm>
            <a:off x="1780698" y="4448255"/>
            <a:ext cx="7409332" cy="6296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="0" i="0" spc="1139" baseline="0" dirty="0">
                <a:latin typeface="Arial"/>
              </a:rPr>
              <a:t>–</a:t>
            </a:r>
            <a:r>
              <a:rPr lang="en-US" sz="1997" b="0" i="0" spc="0" baseline="0" dirty="0">
                <a:latin typeface="Times New Roman"/>
              </a:rPr>
              <a:t>Қуйида </a:t>
            </a:r>
            <a:r>
              <a:rPr lang="en-US" sz="1997" b="0" i="0" spc="0" baseline="0" dirty="0">
                <a:latin typeface="Cambria"/>
              </a:rPr>
              <a:t>“ℎ𝑒𝑙𝑙𝑜</a:t>
            </a:r>
            <a:r>
              <a:rPr lang="en-US" sz="1997" b="0" i="0" spc="502" baseline="0" dirty="0">
                <a:latin typeface="Cambria"/>
              </a:rPr>
              <a:t>”</a:t>
            </a:r>
            <a:r>
              <a:rPr lang="en-US" sz="1997" b="0" i="0" spc="-20" baseline="0" dirty="0">
                <a:latin typeface="Times New Roman"/>
              </a:rPr>
              <a:t>х</a:t>
            </a:r>
            <a:r>
              <a:rPr lang="en-US" sz="1997" b="0" i="0" spc="0" baseline="0" dirty="0">
                <a:latin typeface="Times New Roman"/>
              </a:rPr>
              <a:t>абарини </a:t>
            </a:r>
            <a:r>
              <a:rPr lang="en-US" sz="1997" b="0" i="0" spc="-21" baseline="0" dirty="0">
                <a:latin typeface="Times New Roman"/>
              </a:rPr>
              <a:t>т</a:t>
            </a:r>
            <a:r>
              <a:rPr lang="en-US" sz="1997" b="0" i="0" spc="0" baseline="0" dirty="0">
                <a:latin typeface="Times New Roman"/>
              </a:rPr>
              <a:t>у</a:t>
            </a:r>
            <a:r>
              <a:rPr lang="en-US" sz="1997" b="0" i="0" spc="-20" baseline="0" dirty="0">
                <a:latin typeface="Times New Roman"/>
              </a:rPr>
              <a:t>р</a:t>
            </a:r>
            <a:r>
              <a:rPr lang="en-US" sz="1997" b="0" i="0" spc="0" baseline="0" dirty="0">
                <a:latin typeface="Times New Roman"/>
              </a:rPr>
              <a:t>ли </a:t>
            </a:r>
            <a:r>
              <a:rPr lang="en-US" sz="1997" b="0" i="0" spc="-20" baseline="0" dirty="0">
                <a:latin typeface="Times New Roman"/>
              </a:rPr>
              <a:t>х</a:t>
            </a:r>
            <a:r>
              <a:rPr lang="en-US" sz="1997" b="0" i="0" spc="0" baseline="0" dirty="0">
                <a:latin typeface="Times New Roman"/>
              </a:rPr>
              <a:t>эш </a:t>
            </a:r>
            <a:r>
              <a:rPr lang="en-US" sz="1997" b="0" i="0" spc="-46" baseline="0" dirty="0">
                <a:latin typeface="Times New Roman"/>
              </a:rPr>
              <a:t>ф</a:t>
            </a:r>
            <a:r>
              <a:rPr lang="en-US" sz="1997" b="0" i="0" spc="0" baseline="0" dirty="0">
                <a:latin typeface="Times New Roman"/>
              </a:rPr>
              <a:t>ункцияла</a:t>
            </a:r>
            <a:r>
              <a:rPr lang="en-US" sz="1997" b="0" i="0" spc="-20" baseline="0" dirty="0">
                <a:latin typeface="Times New Roman"/>
              </a:rPr>
              <a:t>р</a:t>
            </a:r>
            <a:r>
              <a:rPr lang="en-US" sz="1997" b="0" i="0" spc="0" baseline="0" dirty="0">
                <a:latin typeface="Times New Roman"/>
              </a:rPr>
              <a:t>даги қийм</a:t>
            </a:r>
            <a:r>
              <a:rPr lang="en-US" sz="1997" b="0" i="0" spc="-52" baseline="0" dirty="0">
                <a:latin typeface="Times New Roman"/>
              </a:rPr>
              <a:t>а</a:t>
            </a:r>
            <a:r>
              <a:rPr lang="en-US" sz="1997" b="0" i="0" spc="-45" baseline="0" dirty="0">
                <a:latin typeface="Times New Roman"/>
              </a:rPr>
              <a:t>т</a:t>
            </a:r>
            <a:r>
              <a:rPr lang="en-US" sz="1997" b="0" i="0" spc="0" baseline="0" dirty="0">
                <a:latin typeface="Times New Roman"/>
              </a:rPr>
              <a:t>лари </a:t>
            </a:r>
          </a:p>
          <a:p>
            <a:pPr marL="285718">
              <a:lnSpc>
                <a:spcPts val="2148"/>
              </a:lnSpc>
            </a:pPr>
            <a:r>
              <a:rPr lang="en-US" sz="1997" b="0" i="0" spc="-46" baseline="0" dirty="0">
                <a:latin typeface="Times New Roman"/>
              </a:rPr>
              <a:t>к</a:t>
            </a:r>
            <a:r>
              <a:rPr lang="en-US" sz="1997" b="0" i="0" spc="0" baseline="0" dirty="0">
                <a:latin typeface="Times New Roman"/>
              </a:rPr>
              <a:t>елтирилган:</a:t>
            </a:r>
          </a:p>
        </p:txBody>
      </p:sp>
      <p:sp>
        <p:nvSpPr>
          <p:cNvPr id="336" name="Rectangle 336"/>
          <p:cNvSpPr/>
          <p:nvPr/>
        </p:nvSpPr>
        <p:spPr>
          <a:xfrm>
            <a:off x="2237873" y="5087630"/>
            <a:ext cx="6738853" cy="9745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1169" baseline="0" dirty="0">
                <a:latin typeface="Arial"/>
              </a:rPr>
              <a:t>•</a:t>
            </a:r>
            <a:r>
              <a:rPr lang="en-US" sz="1800" b="0" i="0" spc="0" baseline="0" dirty="0">
                <a:latin typeface="Cambria"/>
              </a:rPr>
              <a:t>𝑀𝐷</a:t>
            </a:r>
            <a:r>
              <a:rPr lang="en-US" sz="1800" b="0" i="0" spc="755" baseline="0" dirty="0">
                <a:latin typeface="Cambria"/>
              </a:rPr>
              <a:t>5</a:t>
            </a:r>
            <a:r>
              <a:rPr lang="en-US" sz="1800" b="0" i="0" spc="0" baseline="0" dirty="0">
                <a:latin typeface="Cambria"/>
              </a:rPr>
              <a:t>ℎ𝑒𝑙𝑙𝑜</a:t>
            </a:r>
            <a:r>
              <a:rPr lang="en-US" sz="1800" b="0" i="0" spc="503" baseline="0" dirty="0">
                <a:latin typeface="Cambria"/>
              </a:rPr>
              <a:t>ൌ</a:t>
            </a:r>
            <a:r>
              <a:rPr lang="en-US" sz="1800" b="0" i="0" spc="0" baseline="0" dirty="0">
                <a:latin typeface="Cambria"/>
              </a:rPr>
              <a:t>5𝑑41402𝑎𝑏𝑐4𝑏2𝑎76𝑏9719𝑑911017𝑐592</a:t>
            </a:r>
          </a:p>
          <a:p>
            <a:pPr marL="0">
              <a:lnSpc>
                <a:spcPts val="2591"/>
              </a:lnSpc>
            </a:pPr>
            <a:r>
              <a:rPr lang="en-US" sz="1800" b="0" i="0" spc="1169" baseline="0" dirty="0">
                <a:latin typeface="Arial"/>
              </a:rPr>
              <a:t>•</a:t>
            </a:r>
            <a:r>
              <a:rPr lang="en-US" sz="1800" b="0" i="0" spc="0" baseline="0" dirty="0">
                <a:latin typeface="Cambria"/>
              </a:rPr>
              <a:t>𝑆𝐻𝐴</a:t>
            </a:r>
            <a:r>
              <a:rPr lang="en-US" sz="1800" b="0" i="0" spc="749" baseline="0" dirty="0">
                <a:latin typeface="Cambria"/>
              </a:rPr>
              <a:t>1</a:t>
            </a:r>
            <a:r>
              <a:rPr lang="en-US" sz="1800" b="0" i="0" spc="0" baseline="0" dirty="0">
                <a:latin typeface="Cambria"/>
              </a:rPr>
              <a:t>ℎ𝑒𝑙𝑙𝑜</a:t>
            </a:r>
            <a:r>
              <a:rPr lang="en-US" sz="1800" b="0" i="0" spc="503" baseline="0" dirty="0">
                <a:latin typeface="Cambria"/>
              </a:rPr>
              <a:t>ൌ</a:t>
            </a:r>
            <a:r>
              <a:rPr lang="en-US" sz="1800" b="0" i="0" spc="0" baseline="0" dirty="0">
                <a:latin typeface="Cambria"/>
              </a:rPr>
              <a:t>𝑎𝑎𝑓4𝑐61𝑑𝑑𝑐𝑐5𝑒8𝑎2𝑑𝑎𝑏𝑒𝑑𝑒0𝑓3𝑏482𝑐𝑑9𝑎𝑒𝑎9434𝑑</a:t>
            </a:r>
          </a:p>
          <a:p>
            <a:pPr marL="0">
              <a:lnSpc>
                <a:spcPts val="2550"/>
              </a:lnSpc>
            </a:pPr>
            <a:r>
              <a:rPr lang="en-US" sz="1800" b="0" i="0" spc="1169" baseline="0" dirty="0">
                <a:latin typeface="Arial"/>
              </a:rPr>
              <a:t>•</a:t>
            </a:r>
            <a:r>
              <a:rPr lang="en-US" sz="1800" b="0" i="0" spc="0" baseline="0" dirty="0">
                <a:latin typeface="Cambria"/>
              </a:rPr>
              <a:t>𝑆𝐻𝐴25</a:t>
            </a:r>
            <a:r>
              <a:rPr lang="en-US" sz="1800" b="0" i="0" spc="761" baseline="0" dirty="0">
                <a:latin typeface="Cambria"/>
              </a:rPr>
              <a:t>6</a:t>
            </a:r>
            <a:r>
              <a:rPr lang="en-US" sz="1800" b="0" i="0" spc="0" baseline="0" dirty="0">
                <a:latin typeface="Cambria"/>
              </a:rPr>
              <a:t>ℎ𝑒𝑙𝑙𝑜ൌ</a:t>
            </a:r>
          </a:p>
        </p:txBody>
      </p:sp>
      <p:sp>
        <p:nvSpPr>
          <p:cNvPr id="337" name="Rectangle 337"/>
          <p:cNvSpPr/>
          <p:nvPr/>
        </p:nvSpPr>
        <p:spPr>
          <a:xfrm>
            <a:off x="2466481" y="6012698"/>
            <a:ext cx="6817628" cy="5958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0" baseline="0" dirty="0">
                <a:latin typeface="Cambria"/>
              </a:rPr>
              <a:t>2𝑐𝑓24𝑑𝑏𝑎5𝑓𝑏0𝑎30𝑒26𝑒83𝑏2𝑎𝑐5𝑏9𝑒29𝑒1𝑏161𝑒5𝑐1𝑓𝑎7425𝑒7304336</a:t>
            </a:r>
          </a:p>
          <a:p>
            <a:pPr marL="1852414">
              <a:lnSpc>
                <a:spcPts val="2159"/>
              </a:lnSpc>
            </a:pPr>
            <a:r>
              <a:rPr lang="en-US" sz="1800" b="0" i="0" spc="0" baseline="0" dirty="0">
                <a:latin typeface="Cambria"/>
              </a:rPr>
              <a:t>2938𝑏9824</a:t>
            </a:r>
          </a:p>
        </p:txBody>
      </p:sp>
      <p:sp>
        <p:nvSpPr>
          <p:cNvPr id="338" name="Rectangle 338"/>
          <p:cNvSpPr/>
          <p:nvPr/>
        </p:nvSpPr>
        <p:spPr>
          <a:xfrm>
            <a:off x="1470540" y="6861444"/>
            <a:ext cx="2494635" cy="2024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Ки</a:t>
            </a:r>
            <a:r>
              <a:rPr lang="en-US" sz="1200" b="0" i="0" spc="-16" baseline="0" dirty="0">
                <a:solidFill>
                  <a:srgbClr val="262626"/>
                </a:solidFill>
                <a:latin typeface="Times New Roman"/>
              </a:rPr>
              <a:t>б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ер</a:t>
            </a:r>
            <a:r>
              <a:rPr lang="en-US" sz="1200" b="0" i="0" spc="-18" baseline="0" dirty="0">
                <a:solidFill>
                  <a:srgbClr val="262626"/>
                </a:solidFill>
                <a:latin typeface="Times New Roman"/>
              </a:rPr>
              <a:t>х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а</a:t>
            </a:r>
            <a:r>
              <a:rPr lang="en-US" sz="1200" b="0" i="0" spc="-20" baseline="0" dirty="0">
                <a:solidFill>
                  <a:srgbClr val="262626"/>
                </a:solidFill>
                <a:latin typeface="Times New Roman"/>
              </a:rPr>
              <a:t>в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фсизлик асослари (CSF1316)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Freeform 339"/>
          <p:cNvSpPr/>
          <p:nvPr/>
        </p:nvSpPr>
        <p:spPr>
          <a:xfrm rot="5400000">
            <a:off x="1917839" y="-794005"/>
            <a:ext cx="6858000" cy="9144000"/>
          </a:xfrm>
          <a:custGeom>
            <a:avLst/>
            <a:gdLst/>
            <a:ahLst/>
            <a:cxnLst/>
            <a:rect l="0" t="0" r="0" b="0"/>
            <a:pathLst>
              <a:path w="6858000" h="9144000">
                <a:moveTo>
                  <a:pt x="0" y="9144000"/>
                </a:moveTo>
                <a:lnTo>
                  <a:pt x="6858000" y="9144000"/>
                </a:lnTo>
                <a:lnTo>
                  <a:pt x="6858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0" name="Freeform 340"/>
          <p:cNvSpPr/>
          <p:nvPr/>
        </p:nvSpPr>
        <p:spPr>
          <a:xfrm rot="5400000">
            <a:off x="5167388" y="2455545"/>
            <a:ext cx="358902" cy="9144000"/>
          </a:xfrm>
          <a:custGeom>
            <a:avLst/>
            <a:gdLst/>
            <a:ahLst/>
            <a:cxnLst/>
            <a:rect l="0" t="0" r="0" b="0"/>
            <a:pathLst>
              <a:path w="358902" h="9144000">
                <a:moveTo>
                  <a:pt x="0" y="9144000"/>
                </a:moveTo>
                <a:lnTo>
                  <a:pt x="358902" y="9144000"/>
                </a:lnTo>
                <a:lnTo>
                  <a:pt x="358902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1" name="Freeform 341"/>
          <p:cNvSpPr/>
          <p:nvPr/>
        </p:nvSpPr>
        <p:spPr>
          <a:xfrm rot="5400000">
            <a:off x="4776863" y="-3653028"/>
            <a:ext cx="1139953" cy="9144000"/>
          </a:xfrm>
          <a:custGeom>
            <a:avLst/>
            <a:gdLst/>
            <a:ahLst/>
            <a:cxnLst/>
            <a:rect l="0" t="0" r="0" b="0"/>
            <a:pathLst>
              <a:path w="1139953" h="9144000">
                <a:moveTo>
                  <a:pt x="0" y="9144000"/>
                </a:moveTo>
                <a:lnTo>
                  <a:pt x="1139953" y="9144000"/>
                </a:lnTo>
                <a:lnTo>
                  <a:pt x="1139953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2" name="Rectangle 342"/>
          <p:cNvSpPr/>
          <p:nvPr/>
        </p:nvSpPr>
        <p:spPr>
          <a:xfrm>
            <a:off x="1323473" y="744611"/>
            <a:ext cx="7320042" cy="5567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="1" i="0" spc="0" baseline="0" dirty="0">
                <a:latin typeface="Times New Roman"/>
              </a:rPr>
              <a:t>Крип</a:t>
            </a:r>
            <a:r>
              <a:rPr lang="en-US" sz="3300" b="1" i="0" spc="-42" baseline="0" dirty="0">
                <a:latin typeface="Times New Roman"/>
              </a:rPr>
              <a:t>т</a:t>
            </a:r>
            <a:r>
              <a:rPr lang="en-US" sz="3300" b="1" i="0" spc="0" baseline="0" dirty="0">
                <a:latin typeface="Times New Roman"/>
              </a:rPr>
              <a:t>ографиянинг асосий бўлимлари</a:t>
            </a:r>
          </a:p>
        </p:txBody>
      </p:sp>
      <p:sp>
        <p:nvSpPr>
          <p:cNvPr id="343" name="Rectangle 343"/>
          <p:cNvSpPr/>
          <p:nvPr/>
        </p:nvSpPr>
        <p:spPr>
          <a:xfrm>
            <a:off x="1323473" y="1721388"/>
            <a:ext cx="2751490" cy="40489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1" i="1" spc="0" baseline="0" dirty="0">
                <a:latin typeface="Times New Roman"/>
              </a:rPr>
              <a:t>3</a:t>
            </a:r>
            <a:r>
              <a:rPr lang="en-US" sz="2400" b="1" i="1" spc="1799" baseline="0" dirty="0">
                <a:latin typeface="Times New Roman"/>
              </a:rPr>
              <a:t>.</a:t>
            </a:r>
            <a:r>
              <a:rPr lang="en-US" sz="2400" b="1" i="1" spc="0" baseline="0" dirty="0">
                <a:latin typeface="Times New Roman"/>
              </a:rPr>
              <a:t>Хе</a:t>
            </a:r>
            <a:r>
              <a:rPr lang="en-US" sz="2400" b="1" i="1" spc="592" baseline="0" dirty="0">
                <a:latin typeface="Times New Roman"/>
              </a:rPr>
              <a:t>ш</a:t>
            </a:r>
            <a:r>
              <a:rPr lang="en-US" sz="2400" b="1" i="1" spc="-61" baseline="0" dirty="0">
                <a:latin typeface="Times New Roman"/>
              </a:rPr>
              <a:t>ф</a:t>
            </a:r>
            <a:r>
              <a:rPr lang="en-US" sz="2400" b="1" i="1" spc="0" baseline="0" dirty="0">
                <a:latin typeface="Times New Roman"/>
              </a:rPr>
              <a:t>ункциялар</a:t>
            </a:r>
          </a:p>
        </p:txBody>
      </p:sp>
      <p:sp>
        <p:nvSpPr>
          <p:cNvPr id="344" name="Rectangle 344"/>
          <p:cNvSpPr/>
          <p:nvPr/>
        </p:nvSpPr>
        <p:spPr>
          <a:xfrm>
            <a:off x="1323473" y="2155484"/>
            <a:ext cx="5881146" cy="4097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0" i="0" spc="0" baseline="0" dirty="0">
                <a:latin typeface="Times New Roman"/>
              </a:rPr>
              <a:t>Хеш </a:t>
            </a:r>
            <a:r>
              <a:rPr lang="en-US" sz="2400" b="0" i="0" spc="-60" baseline="0" dirty="0">
                <a:latin typeface="Times New Roman"/>
              </a:rPr>
              <a:t>ф</a:t>
            </a:r>
            <a:r>
              <a:rPr lang="en-US" sz="2400" b="0" i="0" spc="0" baseline="0" dirty="0">
                <a:latin typeface="Times New Roman"/>
              </a:rPr>
              <a:t>ункция қуйидаги </a:t>
            </a:r>
            <a:r>
              <a:rPr lang="en-US" sz="2400" b="0" i="0" spc="-90" baseline="0" dirty="0">
                <a:latin typeface="Times New Roman"/>
              </a:rPr>
              <a:t>х</a:t>
            </a:r>
            <a:r>
              <a:rPr lang="en-US" sz="2400" b="0" i="0" spc="0" baseline="0" dirty="0">
                <a:latin typeface="Times New Roman"/>
              </a:rPr>
              <a:t>у</a:t>
            </a:r>
            <a:r>
              <a:rPr lang="en-US" sz="2400" b="0" i="0" spc="-27" baseline="0" dirty="0">
                <a:latin typeface="Times New Roman"/>
              </a:rPr>
              <a:t>с</a:t>
            </a:r>
            <a:r>
              <a:rPr lang="en-US" sz="2400" b="0" i="0" spc="0" baseline="0" dirty="0">
                <a:latin typeface="Times New Roman"/>
              </a:rPr>
              <a:t>усия</a:t>
            </a:r>
            <a:r>
              <a:rPr lang="en-US" sz="2400" b="0" i="0" spc="-58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ларга</a:t>
            </a:r>
            <a:r>
              <a:rPr lang="en-US" sz="2400" b="0" i="0" spc="-17" baseline="0" dirty="0">
                <a:latin typeface="Times New Roman"/>
              </a:rPr>
              <a:t> </a:t>
            </a:r>
            <a:r>
              <a:rPr lang="en-US" sz="2400" b="0" i="0" spc="0" baseline="0" dirty="0">
                <a:latin typeface="Times New Roman"/>
              </a:rPr>
              <a:t>эга:</a:t>
            </a:r>
          </a:p>
        </p:txBody>
      </p:sp>
      <p:sp>
        <p:nvSpPr>
          <p:cNvPr id="345" name="Rectangle 345"/>
          <p:cNvSpPr/>
          <p:nvPr/>
        </p:nvSpPr>
        <p:spPr>
          <a:xfrm>
            <a:off x="1780673" y="2591035"/>
            <a:ext cx="7589238" cy="64588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="0" i="0" spc="1139" baseline="0" dirty="0">
                <a:latin typeface="Arial"/>
              </a:rPr>
              <a:t>–</a:t>
            </a:r>
            <a:r>
              <a:rPr lang="en-US" sz="1997" b="0" i="0" spc="0" baseline="0" dirty="0">
                <a:latin typeface="Times New Roman"/>
              </a:rPr>
              <a:t>Би</a:t>
            </a:r>
            <a:r>
              <a:rPr lang="en-US" sz="1997" b="0" i="0" spc="1082" baseline="0" dirty="0">
                <a:latin typeface="Times New Roman"/>
              </a:rPr>
              <a:t>р</a:t>
            </a:r>
            <a:r>
              <a:rPr lang="en-US" sz="1997" b="0" i="0" spc="0" baseline="0" dirty="0">
                <a:latin typeface="Times New Roman"/>
              </a:rPr>
              <a:t>хи</a:t>
            </a:r>
            <a:r>
              <a:rPr lang="en-US" sz="1997" b="0" i="0" spc="1084" baseline="0" dirty="0">
                <a:latin typeface="Times New Roman"/>
              </a:rPr>
              <a:t>л</a:t>
            </a:r>
            <a:r>
              <a:rPr lang="en-US" sz="1997" b="0" i="0" spc="0" baseline="0" dirty="0">
                <a:latin typeface="Times New Roman"/>
              </a:rPr>
              <a:t>кири</a:t>
            </a:r>
            <a:r>
              <a:rPr lang="en-US" sz="1997" b="0" i="0" spc="1083" baseline="0" dirty="0">
                <a:latin typeface="Times New Roman"/>
              </a:rPr>
              <a:t>ш</a:t>
            </a:r>
            <a:r>
              <a:rPr lang="en-US" sz="1997" b="0" i="0" spc="0" baseline="0" dirty="0">
                <a:latin typeface="Times New Roman"/>
              </a:rPr>
              <a:t>ҳа</a:t>
            </a:r>
            <a:r>
              <a:rPr lang="en-US" sz="1997" b="0" i="0" spc="1082" baseline="0" dirty="0">
                <a:latin typeface="Times New Roman"/>
              </a:rPr>
              <a:t>р</a:t>
            </a:r>
            <a:r>
              <a:rPr lang="en-US" sz="1997" b="0" i="0" spc="0" baseline="0" dirty="0">
                <a:latin typeface="Times New Roman"/>
              </a:rPr>
              <a:t>дои</a:t>
            </a:r>
            <a:r>
              <a:rPr lang="en-US" sz="1997" b="0" i="0" spc="1081" baseline="0" dirty="0">
                <a:latin typeface="Times New Roman"/>
              </a:rPr>
              <a:t>м</a:t>
            </a:r>
            <a:r>
              <a:rPr lang="en-US" sz="1997" b="0" i="0" spc="0" baseline="0" dirty="0">
                <a:latin typeface="Times New Roman"/>
              </a:rPr>
              <a:t>би</a:t>
            </a:r>
            <a:r>
              <a:rPr lang="en-US" sz="1997" b="0" i="0" spc="1082" baseline="0" dirty="0">
                <a:latin typeface="Times New Roman"/>
              </a:rPr>
              <a:t>р</a:t>
            </a:r>
            <a:r>
              <a:rPr lang="en-US" sz="1997" b="0" i="0" spc="0" baseline="0" dirty="0">
                <a:latin typeface="Times New Roman"/>
              </a:rPr>
              <a:t>хи</a:t>
            </a:r>
            <a:r>
              <a:rPr lang="en-US" sz="1997" b="0" i="0" spc="1084" baseline="0" dirty="0">
                <a:latin typeface="Times New Roman"/>
              </a:rPr>
              <a:t>л</a:t>
            </a:r>
            <a:r>
              <a:rPr lang="en-US" sz="1997" b="0" i="0" spc="0" baseline="0" dirty="0">
                <a:latin typeface="Times New Roman"/>
              </a:rPr>
              <a:t>чиқишн</a:t>
            </a:r>
            <a:r>
              <a:rPr lang="en-US" sz="1997" b="0" i="0" spc="1084" baseline="0" dirty="0">
                <a:latin typeface="Times New Roman"/>
              </a:rPr>
              <a:t>и</a:t>
            </a:r>
            <a:r>
              <a:rPr lang="en-US" sz="1997" b="0" i="0" spc="0" baseline="0" dirty="0">
                <a:latin typeface="Times New Roman"/>
              </a:rPr>
              <a:t>(</a:t>
            </a:r>
            <a:r>
              <a:rPr lang="en-US" sz="1997" b="0" i="1" spc="-22" baseline="0" dirty="0">
                <a:latin typeface="Times New Roman"/>
              </a:rPr>
              <a:t>х</a:t>
            </a:r>
            <a:r>
              <a:rPr lang="en-US" sz="1997" b="0" i="1" spc="0" baseline="0" dirty="0">
                <a:latin typeface="Times New Roman"/>
              </a:rPr>
              <a:t>э</a:t>
            </a:r>
            <a:r>
              <a:rPr lang="en-US" sz="1997" b="0" i="1" spc="1083" baseline="0" dirty="0">
                <a:latin typeface="Times New Roman"/>
              </a:rPr>
              <a:t>ш</a:t>
            </a:r>
            <a:r>
              <a:rPr lang="en-US" sz="1997" b="0" i="1" spc="0" baseline="0" dirty="0">
                <a:latin typeface="Times New Roman"/>
              </a:rPr>
              <a:t>қийма</a:t>
            </a:r>
            <a:r>
              <a:rPr lang="en-US" sz="1997" b="0" i="1" spc="1076" baseline="0" dirty="0">
                <a:latin typeface="Times New Roman"/>
              </a:rPr>
              <a:t>т</a:t>
            </a:r>
            <a:r>
              <a:rPr lang="en-US" sz="1997" b="0" i="0" spc="0" baseline="0" dirty="0">
                <a:latin typeface="Times New Roman"/>
              </a:rPr>
              <a:t>деб</a:t>
            </a:r>
          </a:p>
          <a:p>
            <a:pPr marL="285743">
              <a:lnSpc>
                <a:spcPts val="2400"/>
              </a:lnSpc>
            </a:pPr>
            <a:r>
              <a:rPr lang="en-US" sz="1997" b="0" i="0" spc="-52" baseline="0" dirty="0">
                <a:latin typeface="Times New Roman"/>
              </a:rPr>
              <a:t>а</a:t>
            </a:r>
            <a:r>
              <a:rPr lang="en-US" sz="1997" b="0" i="0" spc="0" baseline="0" dirty="0">
                <a:latin typeface="Times New Roman"/>
              </a:rPr>
              <a:t>талади</a:t>
            </a:r>
            <a:r>
              <a:rPr lang="en-US" sz="1997" b="0" i="0" spc="504" baseline="0" dirty="0">
                <a:latin typeface="Times New Roman"/>
              </a:rPr>
              <a:t>)</a:t>
            </a:r>
            <a:r>
              <a:rPr lang="en-US" sz="1997" b="0" i="0" spc="0" baseline="0" dirty="0">
                <a:latin typeface="Times New Roman"/>
              </a:rPr>
              <a:t>тақди</a:t>
            </a:r>
            <a:r>
              <a:rPr lang="en-US" sz="1997" b="0" i="0" spc="505" baseline="0" dirty="0">
                <a:latin typeface="Times New Roman"/>
              </a:rPr>
              <a:t>м</a:t>
            </a:r>
            <a:r>
              <a:rPr lang="en-US" sz="1997" b="0" i="0" spc="0" baseline="0" dirty="0">
                <a:latin typeface="Times New Roman"/>
              </a:rPr>
              <a:t>этади.</a:t>
            </a:r>
          </a:p>
        </p:txBody>
      </p:sp>
      <p:sp>
        <p:nvSpPr>
          <p:cNvPr id="346" name="Rectangle 346"/>
          <p:cNvSpPr/>
          <p:nvPr/>
        </p:nvSpPr>
        <p:spPr>
          <a:xfrm>
            <a:off x="1780673" y="3261585"/>
            <a:ext cx="7588882" cy="7068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="0" i="0" spc="1139" baseline="0" dirty="0">
                <a:latin typeface="Arial"/>
              </a:rPr>
              <a:t>–</a:t>
            </a:r>
            <a:r>
              <a:rPr lang="en-US" sz="1997" b="0" i="0" spc="0" baseline="0" dirty="0">
                <a:latin typeface="Times New Roman"/>
              </a:rPr>
              <a:t>Би</a:t>
            </a:r>
            <a:r>
              <a:rPr lang="en-US" sz="1997" b="0" i="0" spc="513" baseline="0" dirty="0">
                <a:latin typeface="Times New Roman"/>
              </a:rPr>
              <a:t>р</a:t>
            </a:r>
            <a:r>
              <a:rPr lang="en-US" sz="1997" b="0" i="0" spc="0" baseline="0" dirty="0">
                <a:latin typeface="Times New Roman"/>
              </a:rPr>
              <a:t>қанч</a:t>
            </a:r>
            <a:r>
              <a:rPr lang="en-US" sz="1997" b="0" i="0" spc="505" baseline="0" dirty="0">
                <a:latin typeface="Times New Roman"/>
              </a:rPr>
              <a:t>а</a:t>
            </a:r>
            <a:r>
              <a:rPr lang="en-US" sz="1997" b="0" i="0" spc="-21" baseline="0" dirty="0">
                <a:latin typeface="Times New Roman"/>
              </a:rPr>
              <a:t>т</a:t>
            </a:r>
            <a:r>
              <a:rPr lang="en-US" sz="1997" b="0" i="0" spc="0" baseline="0" dirty="0">
                <a:latin typeface="Times New Roman"/>
              </a:rPr>
              <a:t>у</a:t>
            </a:r>
            <a:r>
              <a:rPr lang="en-US" sz="1997" b="0" i="0" spc="-20" baseline="0" dirty="0">
                <a:latin typeface="Times New Roman"/>
              </a:rPr>
              <a:t>р</a:t>
            </a:r>
            <a:r>
              <a:rPr lang="en-US" sz="1997" b="0" i="0" spc="0" baseline="0" dirty="0">
                <a:latin typeface="Times New Roman"/>
              </a:rPr>
              <a:t>л</a:t>
            </a:r>
            <a:r>
              <a:rPr lang="en-US" sz="1997" b="0" i="0" spc="502" baseline="0" dirty="0">
                <a:latin typeface="Times New Roman"/>
              </a:rPr>
              <a:t>и</a:t>
            </a:r>
            <a:r>
              <a:rPr lang="en-US" sz="1997" b="0" i="0" spc="0" baseline="0" dirty="0">
                <a:latin typeface="Times New Roman"/>
              </a:rPr>
              <a:t>киришла</a:t>
            </a:r>
            <a:r>
              <a:rPr lang="en-US" sz="1997" b="0" i="0" spc="519" baseline="0" dirty="0">
                <a:latin typeface="Times New Roman"/>
              </a:rPr>
              <a:t>р</a:t>
            </a:r>
            <a:r>
              <a:rPr lang="en-US" sz="1997" b="0" i="0" spc="0" baseline="0" dirty="0">
                <a:latin typeface="Times New Roman"/>
              </a:rPr>
              <a:t>би</a:t>
            </a:r>
            <a:r>
              <a:rPr lang="en-US" sz="1997" b="0" i="0" spc="507" baseline="0" dirty="0">
                <a:latin typeface="Times New Roman"/>
              </a:rPr>
              <a:t>р</a:t>
            </a:r>
            <a:r>
              <a:rPr lang="en-US" sz="1997" b="0" i="0" spc="0" baseline="0" dirty="0">
                <a:latin typeface="Times New Roman"/>
              </a:rPr>
              <a:t>хи</a:t>
            </a:r>
            <a:r>
              <a:rPr lang="en-US" sz="1997" b="0" i="0" spc="508" baseline="0" dirty="0">
                <a:latin typeface="Times New Roman"/>
              </a:rPr>
              <a:t>л</a:t>
            </a:r>
            <a:r>
              <a:rPr lang="en-US" sz="1997" b="0" i="0" spc="0" baseline="0" dirty="0">
                <a:latin typeface="Times New Roman"/>
              </a:rPr>
              <a:t>чиқишн</a:t>
            </a:r>
            <a:r>
              <a:rPr lang="en-US" sz="1997" b="0" i="0" spc="526" baseline="0" dirty="0">
                <a:latin typeface="Times New Roman"/>
              </a:rPr>
              <a:t>и</a:t>
            </a:r>
            <a:r>
              <a:rPr lang="en-US" sz="1997" b="0" i="0" spc="0" baseline="0" dirty="0">
                <a:latin typeface="Times New Roman"/>
              </a:rPr>
              <a:t>тақди</a:t>
            </a:r>
            <a:r>
              <a:rPr lang="en-US" sz="1997" b="0" i="0" spc="505" baseline="0" dirty="0">
                <a:latin typeface="Times New Roman"/>
              </a:rPr>
              <a:t>м</a:t>
            </a:r>
            <a:r>
              <a:rPr lang="en-US" sz="1997" b="0" i="0" spc="0" baseline="0" dirty="0">
                <a:latin typeface="Times New Roman"/>
              </a:rPr>
              <a:t>этмайди.</a:t>
            </a:r>
          </a:p>
          <a:p>
            <a:pPr marL="0">
              <a:lnSpc>
                <a:spcPts val="2879"/>
              </a:lnSpc>
            </a:pPr>
            <a:r>
              <a:rPr lang="en-US" sz="1997" b="0" i="0" spc="1139" baseline="0" dirty="0">
                <a:latin typeface="Arial"/>
              </a:rPr>
              <a:t>–</a:t>
            </a:r>
            <a:r>
              <a:rPr lang="en-US" sz="1997" b="0" i="0" spc="0" baseline="0" dirty="0">
                <a:latin typeface="Times New Roman"/>
              </a:rPr>
              <a:t>Чиқи</a:t>
            </a:r>
            <a:r>
              <a:rPr lang="en-US" sz="1997" b="0" i="0" spc="555" baseline="0" dirty="0">
                <a:latin typeface="Times New Roman"/>
              </a:rPr>
              <a:t>ш</a:t>
            </a:r>
            <a:r>
              <a:rPr lang="en-US" sz="1997" b="0" i="0" spc="0" baseline="0" dirty="0">
                <a:latin typeface="Times New Roman"/>
              </a:rPr>
              <a:t>қий</a:t>
            </a:r>
            <a:r>
              <a:rPr lang="en-US" sz="1997" b="0" i="0" spc="-10" baseline="0" dirty="0">
                <a:latin typeface="Times New Roman"/>
              </a:rPr>
              <a:t>м</a:t>
            </a:r>
            <a:r>
              <a:rPr lang="en-US" sz="1997" b="0" i="0" spc="-46" baseline="0" dirty="0">
                <a:latin typeface="Times New Roman"/>
              </a:rPr>
              <a:t>а</a:t>
            </a:r>
            <a:r>
              <a:rPr lang="en-US" sz="1997" b="0" i="0" spc="-21" baseline="0" dirty="0">
                <a:latin typeface="Times New Roman"/>
              </a:rPr>
              <a:t>т</a:t>
            </a:r>
            <a:r>
              <a:rPr lang="en-US" sz="1997" b="0" i="0" spc="0" baseline="0" dirty="0">
                <a:latin typeface="Times New Roman"/>
              </a:rPr>
              <a:t>да</a:t>
            </a:r>
            <a:r>
              <a:rPr lang="en-US" sz="1997" b="0" i="0" spc="550" baseline="0" dirty="0">
                <a:latin typeface="Times New Roman"/>
              </a:rPr>
              <a:t>н</a:t>
            </a:r>
            <a:r>
              <a:rPr lang="en-US" sz="1997" b="0" i="0" spc="0" baseline="0" dirty="0">
                <a:latin typeface="Times New Roman"/>
              </a:rPr>
              <a:t>ки</a:t>
            </a:r>
            <a:r>
              <a:rPr lang="en-US" sz="1997" b="0" i="0" spc="-20" baseline="0" dirty="0">
                <a:latin typeface="Times New Roman"/>
              </a:rPr>
              <a:t>р</a:t>
            </a:r>
            <a:r>
              <a:rPr lang="en-US" sz="1997" b="0" i="0" spc="0" baseline="0" dirty="0">
                <a:latin typeface="Times New Roman"/>
              </a:rPr>
              <a:t>у</a:t>
            </a:r>
            <a:r>
              <a:rPr lang="en-US" sz="1997" b="0" i="0" spc="-79" baseline="0" dirty="0">
                <a:latin typeface="Times New Roman"/>
              </a:rPr>
              <a:t>в</a:t>
            </a:r>
            <a:r>
              <a:rPr lang="en-US" sz="1997" b="0" i="0" spc="0" baseline="0" dirty="0">
                <a:latin typeface="Times New Roman"/>
              </a:rPr>
              <a:t>ч</a:t>
            </a:r>
            <a:r>
              <a:rPr lang="en-US" sz="1997" b="0" i="0" spc="556" baseline="0" dirty="0">
                <a:latin typeface="Times New Roman"/>
              </a:rPr>
              <a:t>и</a:t>
            </a:r>
            <a:r>
              <a:rPr lang="en-US" sz="1997" b="0" i="0" spc="0" baseline="0" dirty="0">
                <a:latin typeface="Times New Roman"/>
              </a:rPr>
              <a:t>қий</a:t>
            </a:r>
            <a:r>
              <a:rPr lang="en-US" sz="1997" b="0" i="0" spc="-10" baseline="0" dirty="0">
                <a:latin typeface="Times New Roman"/>
              </a:rPr>
              <a:t>м</a:t>
            </a:r>
            <a:r>
              <a:rPr lang="en-US" sz="1997" b="0" i="0" spc="-46" baseline="0" dirty="0">
                <a:latin typeface="Times New Roman"/>
              </a:rPr>
              <a:t>а</a:t>
            </a:r>
            <a:r>
              <a:rPr lang="en-US" sz="1997" b="0" i="0" spc="0" baseline="0" dirty="0">
                <a:latin typeface="Times New Roman"/>
              </a:rPr>
              <a:t>тн</a:t>
            </a:r>
            <a:r>
              <a:rPr lang="en-US" sz="1997" b="0" i="0" spc="556" baseline="0" dirty="0">
                <a:latin typeface="Times New Roman"/>
              </a:rPr>
              <a:t>и</a:t>
            </a:r>
            <a:r>
              <a:rPr lang="en-US" sz="1997" b="0" i="0" spc="0" baseline="0" dirty="0">
                <a:latin typeface="Times New Roman"/>
              </a:rPr>
              <a:t>ҳоси</a:t>
            </a:r>
            <a:r>
              <a:rPr lang="en-US" sz="1997" b="0" i="0" spc="557" baseline="0" dirty="0">
                <a:latin typeface="Times New Roman"/>
              </a:rPr>
              <a:t>л</a:t>
            </a:r>
            <a:r>
              <a:rPr lang="en-US" sz="1997" b="0" i="0" spc="0" baseline="0" dirty="0">
                <a:latin typeface="Times New Roman"/>
              </a:rPr>
              <a:t>қилишнин</a:t>
            </a:r>
            <a:r>
              <a:rPr lang="en-US" sz="1997" b="0" i="0" spc="560" baseline="0" dirty="0">
                <a:latin typeface="Times New Roman"/>
              </a:rPr>
              <a:t>г</a:t>
            </a:r>
            <a:r>
              <a:rPr lang="en-US" sz="1997" b="0" i="0" spc="0" baseline="0" dirty="0">
                <a:latin typeface="Times New Roman"/>
              </a:rPr>
              <a:t>им</a:t>
            </a:r>
            <a:r>
              <a:rPr lang="en-US" sz="1997" b="0" i="0" spc="-94" baseline="0" dirty="0">
                <a:latin typeface="Times New Roman"/>
              </a:rPr>
              <a:t>к</a:t>
            </a:r>
            <a:r>
              <a:rPr lang="en-US" sz="1997" b="0" i="0" spc="0" baseline="0" dirty="0">
                <a:latin typeface="Times New Roman"/>
              </a:rPr>
              <a:t>онияти</a:t>
            </a:r>
          </a:p>
        </p:txBody>
      </p:sp>
      <p:sp>
        <p:nvSpPr>
          <p:cNvPr id="347" name="Rectangle 347"/>
          <p:cNvSpPr/>
          <p:nvPr/>
        </p:nvSpPr>
        <p:spPr>
          <a:xfrm>
            <a:off x="1780673" y="3936143"/>
            <a:ext cx="7587765" cy="7028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85743"/>
            <a:r>
              <a:rPr lang="en-US" sz="1997" b="0" i="0" spc="0" baseline="0" dirty="0">
                <a:latin typeface="Times New Roman"/>
              </a:rPr>
              <a:t>ма</a:t>
            </a:r>
            <a:r>
              <a:rPr lang="en-US" sz="1997" b="0" i="0" spc="-61" baseline="0" dirty="0">
                <a:latin typeface="Times New Roman"/>
              </a:rPr>
              <a:t>в</a:t>
            </a:r>
            <a:r>
              <a:rPr lang="en-US" sz="1997" b="0" i="0" spc="0" baseline="0" dirty="0">
                <a:latin typeface="Times New Roman"/>
              </a:rPr>
              <a:t>ж</a:t>
            </a:r>
            <a:r>
              <a:rPr lang="en-US" sz="1997" b="0" i="0" spc="-123" baseline="0" dirty="0">
                <a:latin typeface="Times New Roman"/>
              </a:rPr>
              <a:t>у</a:t>
            </a:r>
            <a:r>
              <a:rPr lang="en-US" sz="1997" b="0" i="0" spc="507" baseline="0" dirty="0">
                <a:latin typeface="Times New Roman"/>
              </a:rPr>
              <a:t>д</a:t>
            </a:r>
            <a:r>
              <a:rPr lang="en-US" sz="1997" b="0" i="0" spc="-17" baseline="0" dirty="0">
                <a:latin typeface="Times New Roman"/>
              </a:rPr>
              <a:t>э</a:t>
            </a:r>
            <a:r>
              <a:rPr lang="en-US" sz="1997" b="0" i="0" spc="-10" baseline="0" dirty="0">
                <a:latin typeface="Times New Roman"/>
              </a:rPr>
              <a:t>м</a:t>
            </a:r>
            <a:r>
              <a:rPr lang="en-US" sz="1997" b="0" i="0" spc="0" baseline="0" dirty="0">
                <a:latin typeface="Times New Roman"/>
              </a:rPr>
              <a:t>а</a:t>
            </a:r>
            <a:r>
              <a:rPr lang="en-US" sz="1997" b="0" i="0" spc="499" baseline="0" dirty="0">
                <a:latin typeface="Times New Roman"/>
              </a:rPr>
              <a:t>с</a:t>
            </a:r>
            <a:r>
              <a:rPr lang="en-US" sz="1997" b="0" i="0" spc="0" baseline="0" dirty="0">
                <a:latin typeface="Times New Roman"/>
              </a:rPr>
              <a:t>(би</a:t>
            </a:r>
            <a:r>
              <a:rPr lang="en-US" sz="1997" b="0" i="0" spc="501" baseline="0" dirty="0">
                <a:latin typeface="Times New Roman"/>
              </a:rPr>
              <a:t>р</a:t>
            </a:r>
            <a:r>
              <a:rPr lang="en-US" sz="1997" b="0" i="0" spc="-21" baseline="0" dirty="0">
                <a:latin typeface="Times New Roman"/>
              </a:rPr>
              <a:t>т</a:t>
            </a:r>
            <a:r>
              <a:rPr lang="en-US" sz="1997" b="0" i="0" spc="-32" baseline="0" dirty="0">
                <a:latin typeface="Times New Roman"/>
              </a:rPr>
              <a:t>о</a:t>
            </a:r>
            <a:r>
              <a:rPr lang="en-US" sz="1997" b="0" i="0" spc="0" baseline="0" dirty="0">
                <a:latin typeface="Times New Roman"/>
              </a:rPr>
              <a:t>монламалик).</a:t>
            </a:r>
          </a:p>
          <a:p>
            <a:pPr marL="0">
              <a:lnSpc>
                <a:spcPts val="2879"/>
              </a:lnSpc>
            </a:pPr>
            <a:r>
              <a:rPr lang="en-US" sz="1997" b="0" i="0" spc="1139" baseline="0" dirty="0">
                <a:latin typeface="Arial"/>
              </a:rPr>
              <a:t>–</a:t>
            </a:r>
            <a:r>
              <a:rPr lang="en-US" sz="1997" b="0" i="0" spc="0" baseline="0" dirty="0">
                <a:latin typeface="Times New Roman"/>
              </a:rPr>
              <a:t>Кири</a:t>
            </a:r>
            <a:r>
              <a:rPr lang="en-US" sz="1997" b="0" i="0" spc="537" baseline="0" dirty="0">
                <a:latin typeface="Times New Roman"/>
              </a:rPr>
              <a:t>ш</a:t>
            </a:r>
            <a:r>
              <a:rPr lang="en-US" sz="1997" b="0" i="0" spc="0" baseline="0" dirty="0">
                <a:latin typeface="Times New Roman"/>
              </a:rPr>
              <a:t>қий</a:t>
            </a:r>
            <a:r>
              <a:rPr lang="en-US" sz="1997" b="0" i="0" spc="-10" baseline="0" dirty="0">
                <a:latin typeface="Times New Roman"/>
              </a:rPr>
              <a:t>м</a:t>
            </a:r>
            <a:r>
              <a:rPr lang="en-US" sz="1997" b="0" i="0" spc="-46" baseline="0" dirty="0">
                <a:latin typeface="Times New Roman"/>
              </a:rPr>
              <a:t>а</a:t>
            </a:r>
            <a:r>
              <a:rPr lang="en-US" sz="1997" b="0" i="0" spc="0" baseline="0" dirty="0">
                <a:latin typeface="Times New Roman"/>
              </a:rPr>
              <a:t>тин</a:t>
            </a:r>
            <a:r>
              <a:rPr lang="en-US" sz="1997" b="0" i="0" spc="538" baseline="0" dirty="0">
                <a:latin typeface="Times New Roman"/>
              </a:rPr>
              <a:t>и</a:t>
            </a:r>
            <a:r>
              <a:rPr lang="en-US" sz="1997" b="0" i="0" spc="0" baseline="0" dirty="0">
                <a:latin typeface="Times New Roman"/>
              </a:rPr>
              <a:t>ўзгариш</a:t>
            </a:r>
            <a:r>
              <a:rPr lang="en-US" sz="1997" b="0" i="0" spc="538" baseline="0" dirty="0">
                <a:latin typeface="Times New Roman"/>
              </a:rPr>
              <a:t>и</a:t>
            </a:r>
            <a:r>
              <a:rPr lang="en-US" sz="1997" b="0" i="0" spc="0" baseline="0" dirty="0">
                <a:latin typeface="Times New Roman"/>
              </a:rPr>
              <a:t>чиқишдаг</a:t>
            </a:r>
            <a:r>
              <a:rPr lang="en-US" sz="1997" b="0" i="0" spc="538" baseline="0" dirty="0">
                <a:latin typeface="Times New Roman"/>
              </a:rPr>
              <a:t>и</a:t>
            </a:r>
            <a:r>
              <a:rPr lang="en-US" sz="1997" b="0" i="0" spc="0" baseline="0" dirty="0">
                <a:latin typeface="Times New Roman"/>
              </a:rPr>
              <a:t>қий</a:t>
            </a:r>
            <a:r>
              <a:rPr lang="en-US" sz="1997" b="0" i="0" spc="-10" baseline="0" dirty="0">
                <a:latin typeface="Times New Roman"/>
              </a:rPr>
              <a:t>м</a:t>
            </a:r>
            <a:r>
              <a:rPr lang="en-US" sz="1997" b="0" i="0" spc="-52" baseline="0" dirty="0">
                <a:latin typeface="Times New Roman"/>
              </a:rPr>
              <a:t>а</a:t>
            </a:r>
            <a:r>
              <a:rPr lang="en-US" sz="1997" b="0" i="0" spc="0" baseline="0" dirty="0">
                <a:latin typeface="Times New Roman"/>
              </a:rPr>
              <a:t>тн</a:t>
            </a:r>
            <a:r>
              <a:rPr lang="en-US" sz="1997" b="0" i="0" spc="538" baseline="0" dirty="0">
                <a:latin typeface="Times New Roman"/>
              </a:rPr>
              <a:t>и</a:t>
            </a:r>
            <a:r>
              <a:rPr lang="en-US" sz="1997" b="0" i="0" spc="0" baseline="0" dirty="0">
                <a:latin typeface="Times New Roman"/>
              </a:rPr>
              <a:t>ҳа</a:t>
            </a:r>
            <a:r>
              <a:rPr lang="en-US" sz="1997" b="0" i="0" spc="535" baseline="0" dirty="0">
                <a:latin typeface="Times New Roman"/>
              </a:rPr>
              <a:t>м</a:t>
            </a:r>
            <a:r>
              <a:rPr lang="en-US" sz="1997" b="0" i="0" spc="0" baseline="0" dirty="0">
                <a:latin typeface="Times New Roman"/>
              </a:rPr>
              <a:t>ўзгаришига</a:t>
            </a:r>
          </a:p>
        </p:txBody>
      </p:sp>
      <p:sp>
        <p:nvSpPr>
          <p:cNvPr id="348" name="Rectangle 348"/>
          <p:cNvSpPr/>
          <p:nvPr/>
        </p:nvSpPr>
        <p:spPr>
          <a:xfrm>
            <a:off x="1323473" y="4606692"/>
            <a:ext cx="8046963" cy="77485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742943"/>
            <a:r>
              <a:rPr lang="en-US" sz="1997" b="0" i="0" spc="-20" baseline="0" dirty="0">
                <a:latin typeface="Times New Roman"/>
              </a:rPr>
              <a:t>о</a:t>
            </a:r>
            <a:r>
              <a:rPr lang="en-US" sz="1997" b="0" i="0" spc="0" baseline="0" dirty="0">
                <a:latin typeface="Times New Roman"/>
              </a:rPr>
              <a:t>ли</a:t>
            </a:r>
            <a:r>
              <a:rPr lang="en-US" sz="1997" b="0" i="0" spc="501" baseline="0" dirty="0">
                <a:latin typeface="Times New Roman"/>
              </a:rPr>
              <a:t>б</a:t>
            </a:r>
            <a:r>
              <a:rPr lang="en-US" sz="1997" b="0" i="0" spc="-46" baseline="0" dirty="0">
                <a:latin typeface="Times New Roman"/>
              </a:rPr>
              <a:t>к</a:t>
            </a:r>
            <a:r>
              <a:rPr lang="en-US" sz="1997" b="0" i="0" spc="0" baseline="0" dirty="0">
                <a:latin typeface="Times New Roman"/>
              </a:rPr>
              <a:t>елади.</a:t>
            </a:r>
          </a:p>
          <a:p>
            <a:pPr marL="0">
              <a:lnSpc>
                <a:spcPts val="3447"/>
              </a:lnSpc>
            </a:pPr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0" i="0" spc="-29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д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-34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д</a:t>
            </a:r>
            <a:r>
              <a:rPr lang="en-US" sz="2400" b="0" i="0" spc="1172" baseline="0" dirty="0">
                <a:latin typeface="Times New Roman"/>
              </a:rPr>
              <a:t>а</a:t>
            </a:r>
            <a:r>
              <a:rPr lang="en-US" sz="2400" b="0" i="0" spc="-36" baseline="0" dirty="0">
                <a:latin typeface="Times New Roman"/>
              </a:rPr>
              <a:t>х</a:t>
            </a:r>
            <a:r>
              <a:rPr lang="en-US" sz="2400" b="0" i="0" spc="0" baseline="0" dirty="0">
                <a:latin typeface="Times New Roman"/>
              </a:rPr>
              <a:t>э</a:t>
            </a:r>
            <a:r>
              <a:rPr lang="en-US" sz="2400" b="0" i="0" spc="1169" baseline="0" dirty="0">
                <a:latin typeface="Times New Roman"/>
              </a:rPr>
              <a:t>ш</a:t>
            </a:r>
            <a:r>
              <a:rPr lang="en-US" sz="2400" b="0" i="0" spc="-60" baseline="0" dirty="0">
                <a:latin typeface="Times New Roman"/>
              </a:rPr>
              <a:t>ф</a:t>
            </a:r>
            <a:r>
              <a:rPr lang="en-US" sz="2400" b="0" i="0" spc="0" baseline="0" dirty="0">
                <a:latin typeface="Times New Roman"/>
              </a:rPr>
              <a:t>ункцияла</a:t>
            </a:r>
            <a:r>
              <a:rPr lang="en-US" sz="2400" b="0" i="0" spc="1169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киришд</a:t>
            </a:r>
            <a:r>
              <a:rPr lang="en-US" sz="2400" b="0" i="0" spc="1172" baseline="0" dirty="0">
                <a:latin typeface="Times New Roman"/>
              </a:rPr>
              <a:t>а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аъл</a:t>
            </a:r>
            <a:r>
              <a:rPr lang="en-US" sz="2400" b="0" i="0" spc="-30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м</a:t>
            </a:r>
            <a:r>
              <a:rPr lang="en-US" sz="2400" b="0" i="0" spc="-29" baseline="0" dirty="0">
                <a:latin typeface="Times New Roman"/>
              </a:rPr>
              <a:t>о</a:t>
            </a:r>
            <a:r>
              <a:rPr lang="en-US" sz="2400" b="0" i="0" spc="-28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да</a:t>
            </a:r>
            <a:r>
              <a:rPr lang="en-US" sz="2400" b="0" i="0" spc="1163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ташқари</a:t>
            </a:r>
          </a:p>
        </p:txBody>
      </p:sp>
      <p:sp>
        <p:nvSpPr>
          <p:cNvPr id="349" name="Rectangle 349"/>
          <p:cNvSpPr/>
          <p:nvPr/>
        </p:nvSpPr>
        <p:spPr>
          <a:xfrm>
            <a:off x="1666373" y="5342412"/>
            <a:ext cx="7703058" cy="77065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-60" baseline="0" dirty="0">
                <a:latin typeface="Times New Roman"/>
              </a:rPr>
              <a:t>х</a:t>
            </a:r>
            <a:r>
              <a:rPr lang="en-US" sz="2400" b="0" i="0" spc="-57" baseline="0" dirty="0">
                <a:latin typeface="Times New Roman"/>
              </a:rPr>
              <a:t>е</a:t>
            </a:r>
            <a:r>
              <a:rPr lang="en-US" sz="2400" b="0" i="0" spc="1655" baseline="0" dirty="0">
                <a:latin typeface="Times New Roman"/>
              </a:rPr>
              <a:t>ч</a:t>
            </a:r>
            <a:r>
              <a:rPr lang="en-US" sz="2400" b="0" i="0" spc="0" baseline="0" dirty="0">
                <a:latin typeface="Times New Roman"/>
              </a:rPr>
              <a:t>қанда</a:t>
            </a:r>
            <a:r>
              <a:rPr lang="en-US" sz="2400" b="0" i="0" spc="1649" baseline="0" dirty="0">
                <a:latin typeface="Times New Roman"/>
              </a:rPr>
              <a:t>й</a:t>
            </a:r>
            <a:r>
              <a:rPr lang="en-US" sz="2400" b="0" i="0" spc="0" baseline="0" dirty="0">
                <a:latin typeface="Times New Roman"/>
              </a:rPr>
              <a:t>қий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тн</a:t>
            </a:r>
            <a:r>
              <a:rPr lang="en-US" sz="2400" b="0" i="0" spc="1649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тала</a:t>
            </a:r>
            <a:r>
              <a:rPr lang="en-US" sz="2400" b="0" i="0" spc="1652" baseline="0" dirty="0">
                <a:latin typeface="Times New Roman"/>
              </a:rPr>
              <a:t>б</a:t>
            </a:r>
            <a:r>
              <a:rPr lang="en-US" sz="2400" b="0" i="0" spc="0" baseline="0" dirty="0">
                <a:latin typeface="Times New Roman"/>
              </a:rPr>
              <a:t>эт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аган</a:t>
            </a:r>
            <a:r>
              <a:rPr lang="en-US" sz="2400" b="0" i="0" spc="1655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боис</a:t>
            </a:r>
            <a:r>
              <a:rPr lang="en-US" sz="2400" b="0" i="0" spc="1645" baseline="0" dirty="0">
                <a:latin typeface="Times New Roman"/>
              </a:rPr>
              <a:t>,</a:t>
            </a:r>
            <a:r>
              <a:rPr lang="en-US" sz="2400" b="1" i="1" spc="-58" baseline="0" dirty="0">
                <a:latin typeface="Times New Roman"/>
              </a:rPr>
              <a:t>к</a:t>
            </a:r>
            <a:r>
              <a:rPr lang="en-US" sz="2400" b="1" i="1" spc="0" baseline="0" dirty="0">
                <a:latin typeface="Times New Roman"/>
              </a:rPr>
              <a:t>алитсиз</a:t>
            </a:r>
          </a:p>
          <a:p>
            <a:pPr marL="0">
              <a:lnSpc>
                <a:spcPts val="2880"/>
              </a:lnSpc>
            </a:pPr>
            <a:r>
              <a:rPr lang="en-US" sz="2400" b="1" i="1" spc="0" baseline="0" dirty="0">
                <a:latin typeface="Times New Roman"/>
              </a:rPr>
              <a:t>крип</a:t>
            </a:r>
            <a:r>
              <a:rPr lang="en-US" sz="2400" b="1" i="1" spc="-30" baseline="0" dirty="0">
                <a:latin typeface="Times New Roman"/>
              </a:rPr>
              <a:t>т</a:t>
            </a:r>
            <a:r>
              <a:rPr lang="en-US" sz="2400" b="1" i="1" spc="0" baseline="0" dirty="0">
                <a:latin typeface="Times New Roman"/>
              </a:rPr>
              <a:t>ографи</a:t>
            </a:r>
            <a:r>
              <a:rPr lang="en-US" sz="2400" b="1" i="1" spc="595" baseline="0" dirty="0">
                <a:latin typeface="Times New Roman"/>
              </a:rPr>
              <a:t>к</a:t>
            </a:r>
            <a:r>
              <a:rPr lang="en-US" sz="2400" b="1" i="1" spc="-61" baseline="0" dirty="0">
                <a:latin typeface="Times New Roman"/>
              </a:rPr>
              <a:t>ф</a:t>
            </a:r>
            <a:r>
              <a:rPr lang="en-US" sz="2400" b="1" i="1" spc="0" baseline="0" dirty="0">
                <a:latin typeface="Times New Roman"/>
              </a:rPr>
              <a:t>ункцияла</a:t>
            </a:r>
            <a:r>
              <a:rPr lang="en-US" sz="2400" b="1" i="1" spc="615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де</a:t>
            </a:r>
            <a:r>
              <a:rPr lang="en-US" sz="2400" b="0" i="0" spc="596" baseline="0" dirty="0">
                <a:latin typeface="Times New Roman"/>
              </a:rPr>
              <a:t>б</a:t>
            </a:r>
            <a:r>
              <a:rPr lang="en-US" sz="2400" b="0" i="0" spc="0" baseline="0" dirty="0">
                <a:latin typeface="Times New Roman"/>
              </a:rPr>
              <a:t>ҳа</a:t>
            </a:r>
            <a:r>
              <a:rPr lang="en-US" sz="2400" b="0" i="0" spc="605" baseline="0" dirty="0">
                <a:latin typeface="Times New Roman"/>
              </a:rPr>
              <a:t>м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талади.</a:t>
            </a:r>
          </a:p>
        </p:txBody>
      </p:sp>
      <p:sp>
        <p:nvSpPr>
          <p:cNvPr id="350" name="Rectangle 350"/>
          <p:cNvSpPr/>
          <p:nvPr/>
        </p:nvSpPr>
        <p:spPr>
          <a:xfrm>
            <a:off x="1470540" y="6861444"/>
            <a:ext cx="2494635" cy="2024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Ки</a:t>
            </a:r>
            <a:r>
              <a:rPr lang="en-US" sz="1200" b="0" i="0" spc="-16" baseline="0" dirty="0">
                <a:solidFill>
                  <a:srgbClr val="262626"/>
                </a:solidFill>
                <a:latin typeface="Times New Roman"/>
              </a:rPr>
              <a:t>б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ер</a:t>
            </a:r>
            <a:r>
              <a:rPr lang="en-US" sz="1200" b="0" i="0" spc="-18" baseline="0" dirty="0">
                <a:solidFill>
                  <a:srgbClr val="262626"/>
                </a:solidFill>
                <a:latin typeface="Times New Roman"/>
              </a:rPr>
              <a:t>х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а</a:t>
            </a:r>
            <a:r>
              <a:rPr lang="en-US" sz="1200" b="0" i="0" spc="-20" baseline="0" dirty="0">
                <a:solidFill>
                  <a:srgbClr val="262626"/>
                </a:solidFill>
                <a:latin typeface="Times New Roman"/>
              </a:rPr>
              <a:t>в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фсизлик асослари (CSF1316)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Freeform 351"/>
          <p:cNvSpPr/>
          <p:nvPr/>
        </p:nvSpPr>
        <p:spPr>
          <a:xfrm rot="5400000">
            <a:off x="1917839" y="-794005"/>
            <a:ext cx="6858000" cy="9144000"/>
          </a:xfrm>
          <a:custGeom>
            <a:avLst/>
            <a:gdLst/>
            <a:ahLst/>
            <a:cxnLst/>
            <a:rect l="0" t="0" r="0" b="0"/>
            <a:pathLst>
              <a:path w="6858000" h="9144000">
                <a:moveTo>
                  <a:pt x="0" y="9144000"/>
                </a:moveTo>
                <a:lnTo>
                  <a:pt x="6858000" y="9144000"/>
                </a:lnTo>
                <a:lnTo>
                  <a:pt x="6858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2" name="Freeform 352"/>
          <p:cNvSpPr/>
          <p:nvPr/>
        </p:nvSpPr>
        <p:spPr>
          <a:xfrm rot="5400000">
            <a:off x="5167388" y="2455545"/>
            <a:ext cx="358902" cy="9144000"/>
          </a:xfrm>
          <a:custGeom>
            <a:avLst/>
            <a:gdLst/>
            <a:ahLst/>
            <a:cxnLst/>
            <a:rect l="0" t="0" r="0" b="0"/>
            <a:pathLst>
              <a:path w="358902" h="9144000">
                <a:moveTo>
                  <a:pt x="0" y="9144000"/>
                </a:moveTo>
                <a:lnTo>
                  <a:pt x="358902" y="9144000"/>
                </a:lnTo>
                <a:lnTo>
                  <a:pt x="358902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3" name="Freeform 353"/>
          <p:cNvSpPr/>
          <p:nvPr/>
        </p:nvSpPr>
        <p:spPr>
          <a:xfrm rot="5400000">
            <a:off x="4776863" y="-3653028"/>
            <a:ext cx="1139953" cy="9144000"/>
          </a:xfrm>
          <a:custGeom>
            <a:avLst/>
            <a:gdLst/>
            <a:ahLst/>
            <a:cxnLst/>
            <a:rect l="0" t="0" r="0" b="0"/>
            <a:pathLst>
              <a:path w="1139953" h="9144000">
                <a:moveTo>
                  <a:pt x="0" y="9144000"/>
                </a:moveTo>
                <a:lnTo>
                  <a:pt x="1139953" y="9144000"/>
                </a:lnTo>
                <a:lnTo>
                  <a:pt x="1139953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4" name="Freeform 354"/>
          <p:cNvSpPr/>
          <p:nvPr/>
        </p:nvSpPr>
        <p:spPr>
          <a:xfrm rot="5400000">
            <a:off x="1721243" y="2308860"/>
            <a:ext cx="417576" cy="868680"/>
          </a:xfrm>
          <a:custGeom>
            <a:avLst/>
            <a:gdLst/>
            <a:ahLst/>
            <a:cxnLst/>
            <a:rect l="0" t="0" r="0" b="0"/>
            <a:pathLst>
              <a:path w="417576" h="868680">
                <a:moveTo>
                  <a:pt x="417576" y="868680"/>
                </a:moveTo>
                <a:lnTo>
                  <a:pt x="417576" y="0"/>
                </a:lnTo>
                <a:lnTo>
                  <a:pt x="0" y="0"/>
                </a:lnTo>
                <a:lnTo>
                  <a:pt x="0" y="694944"/>
                </a:lnTo>
                <a:lnTo>
                  <a:pt x="173736" y="868680"/>
                </a:lnTo>
                <a:lnTo>
                  <a:pt x="417576" y="868680"/>
                </a:lnTo>
              </a:path>
            </a:pathLst>
          </a:custGeom>
          <a:solidFill>
            <a:srgbClr val="C8D6E6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5" name="Freeform 355"/>
          <p:cNvSpPr/>
          <p:nvPr/>
        </p:nvSpPr>
        <p:spPr>
          <a:xfrm rot="5400000">
            <a:off x="1721243" y="2308860"/>
            <a:ext cx="417576" cy="868680"/>
          </a:xfrm>
          <a:custGeom>
            <a:avLst/>
            <a:gdLst/>
            <a:ahLst/>
            <a:cxnLst/>
            <a:rect l="0" t="0" r="0" b="0"/>
            <a:pathLst>
              <a:path w="417576" h="868680">
                <a:moveTo>
                  <a:pt x="417576" y="868680"/>
                </a:moveTo>
                <a:lnTo>
                  <a:pt x="417576" y="0"/>
                </a:lnTo>
                <a:lnTo>
                  <a:pt x="0" y="0"/>
                </a:lnTo>
                <a:lnTo>
                  <a:pt x="0" y="694944"/>
                </a:lnTo>
                <a:lnTo>
                  <a:pt x="173736" y="868680"/>
                </a:lnTo>
                <a:lnTo>
                  <a:pt x="417576" y="868680"/>
                </a:lnTo>
                <a:close/>
              </a:path>
            </a:pathLst>
          </a:custGeom>
          <a:noFill/>
          <a:ln w="14706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56" name="Picture 35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12353" y="2666999"/>
            <a:ext cx="345046" cy="345694"/>
          </a:xfrm>
          <a:prstGeom prst="rect">
            <a:avLst/>
          </a:prstGeom>
          <a:noFill/>
        </p:spPr>
      </p:pic>
      <p:pic>
        <p:nvPicPr>
          <p:cNvPr id="357" name="Picture 35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91067" y="2674111"/>
            <a:ext cx="43688" cy="638047"/>
          </a:xfrm>
          <a:prstGeom prst="rect">
            <a:avLst/>
          </a:prstGeom>
          <a:noFill/>
        </p:spPr>
      </p:pic>
      <p:sp>
        <p:nvSpPr>
          <p:cNvPr id="358" name="Freeform 358"/>
          <p:cNvSpPr/>
          <p:nvPr/>
        </p:nvSpPr>
        <p:spPr>
          <a:xfrm rot="5400000">
            <a:off x="3301250" y="1786508"/>
            <a:ext cx="418337" cy="868680"/>
          </a:xfrm>
          <a:custGeom>
            <a:avLst/>
            <a:gdLst/>
            <a:ahLst/>
            <a:cxnLst/>
            <a:rect l="0" t="0" r="0" b="0"/>
            <a:pathLst>
              <a:path w="418337" h="868680">
                <a:moveTo>
                  <a:pt x="418337" y="868680"/>
                </a:moveTo>
                <a:lnTo>
                  <a:pt x="418337" y="0"/>
                </a:lnTo>
                <a:lnTo>
                  <a:pt x="0" y="0"/>
                </a:lnTo>
                <a:lnTo>
                  <a:pt x="0" y="694944"/>
                </a:lnTo>
                <a:lnTo>
                  <a:pt x="174497" y="868680"/>
                </a:lnTo>
                <a:lnTo>
                  <a:pt x="418337" y="868680"/>
                </a:lnTo>
              </a:path>
            </a:pathLst>
          </a:custGeom>
          <a:solidFill>
            <a:srgbClr val="C8D6E6">
              <a:alpha val="100000"/>
            </a:srgbClr>
          </a:solidFill>
          <a:ln w="14706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9" name="Freeform 359"/>
          <p:cNvSpPr/>
          <p:nvPr/>
        </p:nvSpPr>
        <p:spPr>
          <a:xfrm rot="5400000">
            <a:off x="3301250" y="1786508"/>
            <a:ext cx="418337" cy="868680"/>
          </a:xfrm>
          <a:custGeom>
            <a:avLst/>
            <a:gdLst/>
            <a:ahLst/>
            <a:cxnLst/>
            <a:rect l="0" t="0" r="0" b="0"/>
            <a:pathLst>
              <a:path w="418337" h="868680">
                <a:moveTo>
                  <a:pt x="418337" y="868680"/>
                </a:moveTo>
                <a:lnTo>
                  <a:pt x="418337" y="0"/>
                </a:lnTo>
                <a:lnTo>
                  <a:pt x="0" y="0"/>
                </a:lnTo>
                <a:lnTo>
                  <a:pt x="0" y="694944"/>
                </a:lnTo>
                <a:lnTo>
                  <a:pt x="174497" y="868680"/>
                </a:lnTo>
                <a:lnTo>
                  <a:pt x="418337" y="868680"/>
                </a:lnTo>
                <a:close/>
              </a:path>
            </a:pathLst>
          </a:custGeom>
          <a:noFill/>
          <a:ln w="14706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60" name="Picture 360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92741" y="2146299"/>
            <a:ext cx="339458" cy="343661"/>
          </a:xfrm>
          <a:prstGeom prst="rect">
            <a:avLst/>
          </a:prstGeom>
          <a:noFill/>
        </p:spPr>
      </p:pic>
      <p:pic>
        <p:nvPicPr>
          <p:cNvPr id="361" name="Picture 361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71455" y="2151379"/>
            <a:ext cx="43688" cy="638048"/>
          </a:xfrm>
          <a:prstGeom prst="rect">
            <a:avLst/>
          </a:prstGeom>
          <a:noFill/>
        </p:spPr>
      </p:pic>
      <p:sp>
        <p:nvSpPr>
          <p:cNvPr id="362" name="Freeform 362"/>
          <p:cNvSpPr/>
          <p:nvPr/>
        </p:nvSpPr>
        <p:spPr>
          <a:xfrm rot="5400000">
            <a:off x="3371354" y="2134742"/>
            <a:ext cx="278130" cy="868680"/>
          </a:xfrm>
          <a:custGeom>
            <a:avLst/>
            <a:gdLst/>
            <a:ahLst/>
            <a:cxnLst/>
            <a:rect l="0" t="0" r="0" b="0"/>
            <a:pathLst>
              <a:path w="278130" h="868680">
                <a:moveTo>
                  <a:pt x="0" y="868680"/>
                </a:moveTo>
                <a:lnTo>
                  <a:pt x="278130" y="868680"/>
                </a:lnTo>
                <a:lnTo>
                  <a:pt x="278130" y="0"/>
                </a:lnTo>
                <a:lnTo>
                  <a:pt x="0" y="0"/>
                </a:lnTo>
                <a:lnTo>
                  <a:pt x="0" y="868680"/>
                </a:lnTo>
                <a:close/>
              </a:path>
            </a:pathLst>
          </a:custGeom>
          <a:solidFill>
            <a:srgbClr val="FFFF00">
              <a:alpha val="100000"/>
            </a:srgbClr>
          </a:solidFill>
          <a:ln w="14706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3" name="Freeform 363"/>
          <p:cNvSpPr/>
          <p:nvPr/>
        </p:nvSpPr>
        <p:spPr>
          <a:xfrm rot="5400000">
            <a:off x="3371354" y="2134743"/>
            <a:ext cx="278129" cy="868680"/>
          </a:xfrm>
          <a:custGeom>
            <a:avLst/>
            <a:gdLst/>
            <a:ahLst/>
            <a:cxnLst/>
            <a:rect l="0" t="0" r="0" b="0"/>
            <a:pathLst>
              <a:path w="278129" h="868680">
                <a:moveTo>
                  <a:pt x="278129" y="868680"/>
                </a:moveTo>
                <a:moveTo>
                  <a:pt x="0" y="868680"/>
                </a:moveTo>
                <a:lnTo>
                  <a:pt x="278129" y="868680"/>
                </a:lnTo>
                <a:lnTo>
                  <a:pt x="278129" y="0"/>
                </a:lnTo>
                <a:lnTo>
                  <a:pt x="0" y="0"/>
                </a:lnTo>
                <a:lnTo>
                  <a:pt x="0" y="868680"/>
                </a:lnTo>
                <a:close/>
              </a:path>
            </a:pathLst>
          </a:custGeom>
          <a:noFill/>
          <a:ln w="14706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64" name="Picture 364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77679" y="2501899"/>
            <a:ext cx="670420" cy="181610"/>
          </a:xfrm>
          <a:prstGeom prst="rect">
            <a:avLst/>
          </a:prstGeom>
          <a:noFill/>
        </p:spPr>
      </p:pic>
      <p:sp>
        <p:nvSpPr>
          <p:cNvPr id="365" name="Freeform 365"/>
          <p:cNvSpPr/>
          <p:nvPr/>
        </p:nvSpPr>
        <p:spPr>
          <a:xfrm rot="5400000">
            <a:off x="4847348" y="1786508"/>
            <a:ext cx="418337" cy="868680"/>
          </a:xfrm>
          <a:custGeom>
            <a:avLst/>
            <a:gdLst/>
            <a:ahLst/>
            <a:cxnLst/>
            <a:rect l="0" t="0" r="0" b="0"/>
            <a:pathLst>
              <a:path w="418337" h="868680">
                <a:moveTo>
                  <a:pt x="418337" y="868680"/>
                </a:moveTo>
                <a:lnTo>
                  <a:pt x="418337" y="0"/>
                </a:lnTo>
                <a:lnTo>
                  <a:pt x="0" y="0"/>
                </a:lnTo>
                <a:lnTo>
                  <a:pt x="0" y="694944"/>
                </a:lnTo>
                <a:lnTo>
                  <a:pt x="174497" y="868680"/>
                </a:lnTo>
                <a:lnTo>
                  <a:pt x="418337" y="868680"/>
                </a:lnTo>
              </a:path>
            </a:pathLst>
          </a:custGeom>
          <a:solidFill>
            <a:srgbClr val="C8D6E6">
              <a:alpha val="100000"/>
            </a:srgbClr>
          </a:solidFill>
          <a:ln w="14706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6" name="Freeform 366"/>
          <p:cNvSpPr/>
          <p:nvPr/>
        </p:nvSpPr>
        <p:spPr>
          <a:xfrm rot="5400000">
            <a:off x="4847348" y="1786508"/>
            <a:ext cx="418337" cy="868680"/>
          </a:xfrm>
          <a:custGeom>
            <a:avLst/>
            <a:gdLst/>
            <a:ahLst/>
            <a:cxnLst/>
            <a:rect l="0" t="0" r="0" b="0"/>
            <a:pathLst>
              <a:path w="418337" h="868680">
                <a:moveTo>
                  <a:pt x="418337" y="868680"/>
                </a:moveTo>
                <a:lnTo>
                  <a:pt x="418337" y="0"/>
                </a:lnTo>
                <a:lnTo>
                  <a:pt x="0" y="0"/>
                </a:lnTo>
                <a:lnTo>
                  <a:pt x="0" y="694944"/>
                </a:lnTo>
                <a:lnTo>
                  <a:pt x="174497" y="868680"/>
                </a:lnTo>
                <a:lnTo>
                  <a:pt x="418337" y="868680"/>
                </a:lnTo>
                <a:close/>
              </a:path>
            </a:pathLst>
          </a:custGeom>
          <a:noFill/>
          <a:ln w="14706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67" name="Picture 367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8839" y="2146299"/>
            <a:ext cx="342760" cy="343661"/>
          </a:xfrm>
          <a:prstGeom prst="rect">
            <a:avLst/>
          </a:prstGeom>
          <a:noFill/>
        </p:spPr>
      </p:pic>
      <p:pic>
        <p:nvPicPr>
          <p:cNvPr id="368" name="Picture 368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7553" y="2151379"/>
            <a:ext cx="43688" cy="638048"/>
          </a:xfrm>
          <a:prstGeom prst="rect">
            <a:avLst/>
          </a:prstGeom>
          <a:noFill/>
        </p:spPr>
      </p:pic>
      <p:sp>
        <p:nvSpPr>
          <p:cNvPr id="369" name="Freeform 369"/>
          <p:cNvSpPr/>
          <p:nvPr/>
        </p:nvSpPr>
        <p:spPr>
          <a:xfrm rot="5400000">
            <a:off x="4917452" y="2134742"/>
            <a:ext cx="278130" cy="868680"/>
          </a:xfrm>
          <a:custGeom>
            <a:avLst/>
            <a:gdLst/>
            <a:ahLst/>
            <a:cxnLst/>
            <a:rect l="0" t="0" r="0" b="0"/>
            <a:pathLst>
              <a:path w="278130" h="868680">
                <a:moveTo>
                  <a:pt x="0" y="868680"/>
                </a:moveTo>
                <a:lnTo>
                  <a:pt x="278130" y="868680"/>
                </a:lnTo>
                <a:lnTo>
                  <a:pt x="278130" y="0"/>
                </a:lnTo>
                <a:lnTo>
                  <a:pt x="0" y="0"/>
                </a:lnTo>
                <a:lnTo>
                  <a:pt x="0" y="868680"/>
                </a:lnTo>
                <a:close/>
              </a:path>
            </a:pathLst>
          </a:custGeom>
          <a:solidFill>
            <a:srgbClr val="FFFF00">
              <a:alpha val="100000"/>
            </a:srgbClr>
          </a:solidFill>
          <a:ln w="14706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0" name="Freeform 370"/>
          <p:cNvSpPr/>
          <p:nvPr/>
        </p:nvSpPr>
        <p:spPr>
          <a:xfrm rot="5400000">
            <a:off x="4917452" y="2134743"/>
            <a:ext cx="278129" cy="868680"/>
          </a:xfrm>
          <a:custGeom>
            <a:avLst/>
            <a:gdLst/>
            <a:ahLst/>
            <a:cxnLst/>
            <a:rect l="0" t="0" r="0" b="0"/>
            <a:pathLst>
              <a:path w="278129" h="868680">
                <a:moveTo>
                  <a:pt x="278129" y="868680"/>
                </a:moveTo>
                <a:moveTo>
                  <a:pt x="0" y="868680"/>
                </a:moveTo>
                <a:lnTo>
                  <a:pt x="278129" y="868680"/>
                </a:lnTo>
                <a:lnTo>
                  <a:pt x="278129" y="0"/>
                </a:lnTo>
                <a:lnTo>
                  <a:pt x="0" y="0"/>
                </a:lnTo>
                <a:lnTo>
                  <a:pt x="0" y="868680"/>
                </a:lnTo>
                <a:close/>
              </a:path>
            </a:pathLst>
          </a:custGeom>
          <a:noFill/>
          <a:ln w="14706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71" name="Picture 371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3777" y="2501899"/>
            <a:ext cx="661022" cy="181610"/>
          </a:xfrm>
          <a:prstGeom prst="rect">
            <a:avLst/>
          </a:prstGeom>
          <a:noFill/>
        </p:spPr>
      </p:pic>
      <p:sp>
        <p:nvSpPr>
          <p:cNvPr id="372" name="Freeform 372"/>
          <p:cNvSpPr/>
          <p:nvPr/>
        </p:nvSpPr>
        <p:spPr>
          <a:xfrm rot="5400000">
            <a:off x="3336684" y="3058669"/>
            <a:ext cx="348234" cy="1041654"/>
          </a:xfrm>
          <a:custGeom>
            <a:avLst/>
            <a:gdLst/>
            <a:ahLst/>
            <a:cxnLst/>
            <a:rect l="0" t="0" r="0" b="0"/>
            <a:pathLst>
              <a:path w="348234" h="1041654">
                <a:moveTo>
                  <a:pt x="0" y="1041654"/>
                </a:moveTo>
                <a:lnTo>
                  <a:pt x="348234" y="1041654"/>
                </a:lnTo>
                <a:lnTo>
                  <a:pt x="348234" y="0"/>
                </a:lnTo>
                <a:lnTo>
                  <a:pt x="0" y="0"/>
                </a:lnTo>
                <a:lnTo>
                  <a:pt x="0" y="1041654"/>
                </a:lnTo>
                <a:close/>
              </a:path>
            </a:pathLst>
          </a:custGeom>
          <a:solidFill>
            <a:srgbClr val="FFFF00">
              <a:alpha val="100000"/>
            </a:srgbClr>
          </a:solidFill>
          <a:ln w="14706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3" name="Freeform 373"/>
          <p:cNvSpPr/>
          <p:nvPr/>
        </p:nvSpPr>
        <p:spPr>
          <a:xfrm rot="5400000">
            <a:off x="3336684" y="3058668"/>
            <a:ext cx="348234" cy="1041653"/>
          </a:xfrm>
          <a:custGeom>
            <a:avLst/>
            <a:gdLst/>
            <a:ahLst/>
            <a:cxnLst/>
            <a:rect l="0" t="0" r="0" b="0"/>
            <a:pathLst>
              <a:path w="348234" h="1041653">
                <a:moveTo>
                  <a:pt x="348234" y="1041653"/>
                </a:moveTo>
                <a:moveTo>
                  <a:pt x="0" y="1041653"/>
                </a:moveTo>
                <a:lnTo>
                  <a:pt x="348234" y="1041653"/>
                </a:lnTo>
                <a:lnTo>
                  <a:pt x="348234" y="0"/>
                </a:lnTo>
                <a:lnTo>
                  <a:pt x="0" y="0"/>
                </a:lnTo>
                <a:lnTo>
                  <a:pt x="0" y="1041653"/>
                </a:lnTo>
                <a:close/>
              </a:path>
            </a:pathLst>
          </a:custGeom>
          <a:noFill/>
          <a:ln w="14706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74" name="Picture 374"/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39579" y="3505199"/>
            <a:ext cx="733920" cy="175005"/>
          </a:xfrm>
          <a:prstGeom prst="rect">
            <a:avLst/>
          </a:prstGeom>
          <a:noFill/>
        </p:spPr>
      </p:pic>
      <p:sp>
        <p:nvSpPr>
          <p:cNvPr id="375" name="Freeform 375"/>
          <p:cNvSpPr/>
          <p:nvPr/>
        </p:nvSpPr>
        <p:spPr>
          <a:xfrm rot="5400000">
            <a:off x="3224669" y="3119628"/>
            <a:ext cx="571500" cy="0"/>
          </a:xfrm>
          <a:custGeom>
            <a:avLst/>
            <a:gdLst/>
            <a:ahLst/>
            <a:cxnLst/>
            <a:rect l="0" t="0" r="0" b="0"/>
            <a:pathLst>
              <a:path w="571500">
                <a:moveTo>
                  <a:pt x="571500" y="0"/>
                </a:moveTo>
                <a:lnTo>
                  <a:pt x="0" y="0"/>
                </a:lnTo>
              </a:path>
            </a:pathLst>
          </a:custGeom>
          <a:noFill/>
          <a:ln w="14706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6" name="Freeform 376"/>
          <p:cNvSpPr/>
          <p:nvPr/>
        </p:nvSpPr>
        <p:spPr>
          <a:xfrm rot="5400000">
            <a:off x="3442220" y="2731388"/>
            <a:ext cx="137160" cy="90677"/>
          </a:xfrm>
          <a:custGeom>
            <a:avLst/>
            <a:gdLst/>
            <a:ahLst/>
            <a:cxnLst/>
            <a:rect l="0" t="0" r="0" b="0"/>
            <a:pathLst>
              <a:path w="137160" h="90677">
                <a:moveTo>
                  <a:pt x="137160" y="90677"/>
                </a:moveTo>
                <a:lnTo>
                  <a:pt x="0" y="45720"/>
                </a:lnTo>
                <a:lnTo>
                  <a:pt x="137160" y="0"/>
                </a:lnTo>
                <a:lnTo>
                  <a:pt x="137160" y="90677"/>
                </a:lnTo>
              </a:path>
            </a:pathLst>
          </a:custGeom>
          <a:solidFill>
            <a:srgbClr val="000000">
              <a:alpha val="100000"/>
            </a:srgbClr>
          </a:solidFill>
          <a:ln w="14706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7" name="Freeform 377"/>
          <p:cNvSpPr/>
          <p:nvPr/>
        </p:nvSpPr>
        <p:spPr>
          <a:xfrm rot="5400000">
            <a:off x="2083575" y="2798446"/>
            <a:ext cx="627126" cy="934211"/>
          </a:xfrm>
          <a:custGeom>
            <a:avLst/>
            <a:gdLst/>
            <a:ahLst/>
            <a:cxnLst/>
            <a:rect l="0" t="0" r="0" b="0"/>
            <a:pathLst>
              <a:path w="627126" h="934211">
                <a:moveTo>
                  <a:pt x="0" y="934211"/>
                </a:moveTo>
                <a:lnTo>
                  <a:pt x="627126" y="934211"/>
                </a:lnTo>
                <a:lnTo>
                  <a:pt x="627126" y="0"/>
                </a:lnTo>
              </a:path>
            </a:pathLst>
          </a:custGeom>
          <a:noFill/>
          <a:ln w="14706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8" name="Freeform 378"/>
          <p:cNvSpPr/>
          <p:nvPr/>
        </p:nvSpPr>
        <p:spPr>
          <a:xfrm rot="5400000">
            <a:off x="2875673" y="3510534"/>
            <a:ext cx="91439" cy="137160"/>
          </a:xfrm>
          <a:custGeom>
            <a:avLst/>
            <a:gdLst/>
            <a:ahLst/>
            <a:cxnLst/>
            <a:rect l="0" t="0" r="0" b="0"/>
            <a:pathLst>
              <a:path w="91439" h="137160">
                <a:moveTo>
                  <a:pt x="0" y="137160"/>
                </a:moveTo>
                <a:lnTo>
                  <a:pt x="45719" y="0"/>
                </a:lnTo>
                <a:lnTo>
                  <a:pt x="91439" y="137160"/>
                </a:lnTo>
                <a:lnTo>
                  <a:pt x="0" y="137160"/>
                </a:lnTo>
              </a:path>
            </a:pathLst>
          </a:custGeom>
          <a:solidFill>
            <a:srgbClr val="000000">
              <a:alpha val="100000"/>
            </a:srgbClr>
          </a:solidFill>
          <a:ln w="14706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9" name="Freeform 379"/>
          <p:cNvSpPr/>
          <p:nvPr/>
        </p:nvSpPr>
        <p:spPr>
          <a:xfrm rot="5400000">
            <a:off x="2523248" y="2309241"/>
            <a:ext cx="275081" cy="592836"/>
          </a:xfrm>
          <a:custGeom>
            <a:avLst/>
            <a:gdLst/>
            <a:ahLst/>
            <a:cxnLst/>
            <a:rect l="0" t="0" r="0" b="0"/>
            <a:pathLst>
              <a:path w="275081" h="592836">
                <a:moveTo>
                  <a:pt x="275081" y="592836"/>
                </a:moveTo>
                <a:cubicBezTo>
                  <a:pt x="240030" y="523494"/>
                  <a:pt x="127253" y="442723"/>
                  <a:pt x="73913" y="332232"/>
                </a:cubicBezTo>
                <a:cubicBezTo>
                  <a:pt x="28193" y="236982"/>
                  <a:pt x="26670" y="118873"/>
                  <a:pt x="0" y="0"/>
                </a:cubicBezTo>
              </a:path>
            </a:pathLst>
          </a:custGeom>
          <a:noFill/>
          <a:ln w="14706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0" name="Freeform 380"/>
          <p:cNvSpPr/>
          <p:nvPr/>
        </p:nvSpPr>
        <p:spPr>
          <a:xfrm rot="5400000">
            <a:off x="2960636" y="2399919"/>
            <a:ext cx="86868" cy="144018"/>
          </a:xfrm>
          <a:custGeom>
            <a:avLst/>
            <a:gdLst/>
            <a:ahLst/>
            <a:cxnLst/>
            <a:rect l="0" t="0" r="0" b="0"/>
            <a:pathLst>
              <a:path w="86868" h="144018">
                <a:moveTo>
                  <a:pt x="0" y="144018"/>
                </a:moveTo>
                <a:lnTo>
                  <a:pt x="1523" y="0"/>
                </a:lnTo>
                <a:lnTo>
                  <a:pt x="86868" y="115824"/>
                </a:lnTo>
                <a:lnTo>
                  <a:pt x="0" y="144018"/>
                </a:lnTo>
              </a:path>
            </a:pathLst>
          </a:custGeom>
          <a:solidFill>
            <a:srgbClr val="000000">
              <a:alpha val="100000"/>
            </a:srgbClr>
          </a:solidFill>
          <a:ln w="14706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1" name="Freeform 381"/>
          <p:cNvSpPr/>
          <p:nvPr/>
        </p:nvSpPr>
        <p:spPr>
          <a:xfrm rot="5400000">
            <a:off x="4220984" y="2153792"/>
            <a:ext cx="0" cy="552450"/>
          </a:xfrm>
          <a:custGeom>
            <a:avLst/>
            <a:gdLst/>
            <a:ahLst/>
            <a:cxnLst/>
            <a:rect l="0" t="0" r="0" b="0"/>
            <a:pathLst>
              <a:path h="552450">
                <a:moveTo>
                  <a:pt x="0" y="552450"/>
                </a:moveTo>
                <a:lnTo>
                  <a:pt x="0" y="0"/>
                </a:lnTo>
              </a:path>
            </a:pathLst>
          </a:custGeom>
          <a:noFill/>
          <a:ln w="14706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2" name="Freeform 382"/>
          <p:cNvSpPr/>
          <p:nvPr/>
        </p:nvSpPr>
        <p:spPr>
          <a:xfrm rot="5400000">
            <a:off x="4508259" y="2361820"/>
            <a:ext cx="91439" cy="136397"/>
          </a:xfrm>
          <a:custGeom>
            <a:avLst/>
            <a:gdLst/>
            <a:ahLst/>
            <a:cxnLst/>
            <a:rect l="0" t="0" r="0" b="0"/>
            <a:pathLst>
              <a:path w="91439" h="136397">
                <a:moveTo>
                  <a:pt x="0" y="136397"/>
                </a:moveTo>
                <a:lnTo>
                  <a:pt x="45719" y="0"/>
                </a:lnTo>
                <a:lnTo>
                  <a:pt x="91439" y="136397"/>
                </a:lnTo>
                <a:lnTo>
                  <a:pt x="0" y="136397"/>
                </a:lnTo>
              </a:path>
            </a:pathLst>
          </a:custGeom>
          <a:solidFill>
            <a:srgbClr val="000000">
              <a:alpha val="100000"/>
            </a:srgbClr>
          </a:solidFill>
          <a:ln w="14706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3" name="Freeform 383"/>
          <p:cNvSpPr/>
          <p:nvPr/>
        </p:nvSpPr>
        <p:spPr>
          <a:xfrm rot="5400000">
            <a:off x="6272669" y="1612392"/>
            <a:ext cx="417576" cy="868680"/>
          </a:xfrm>
          <a:custGeom>
            <a:avLst/>
            <a:gdLst/>
            <a:ahLst/>
            <a:cxnLst/>
            <a:rect l="0" t="0" r="0" b="0"/>
            <a:pathLst>
              <a:path w="417576" h="868680">
                <a:moveTo>
                  <a:pt x="417576" y="868680"/>
                </a:moveTo>
                <a:lnTo>
                  <a:pt x="417576" y="0"/>
                </a:lnTo>
                <a:lnTo>
                  <a:pt x="0" y="0"/>
                </a:lnTo>
                <a:lnTo>
                  <a:pt x="0" y="694944"/>
                </a:lnTo>
                <a:lnTo>
                  <a:pt x="173736" y="868680"/>
                </a:lnTo>
                <a:lnTo>
                  <a:pt x="417576" y="868680"/>
                </a:lnTo>
              </a:path>
            </a:pathLst>
          </a:custGeom>
          <a:solidFill>
            <a:srgbClr val="C8D6E6">
              <a:alpha val="100000"/>
            </a:srgbClr>
          </a:solidFill>
          <a:ln w="14706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4" name="Freeform 384"/>
          <p:cNvSpPr/>
          <p:nvPr/>
        </p:nvSpPr>
        <p:spPr>
          <a:xfrm rot="5400000">
            <a:off x="6272669" y="1612392"/>
            <a:ext cx="417576" cy="868680"/>
          </a:xfrm>
          <a:custGeom>
            <a:avLst/>
            <a:gdLst/>
            <a:ahLst/>
            <a:cxnLst/>
            <a:rect l="0" t="0" r="0" b="0"/>
            <a:pathLst>
              <a:path w="417576" h="868680">
                <a:moveTo>
                  <a:pt x="417576" y="868680"/>
                </a:moveTo>
                <a:lnTo>
                  <a:pt x="417576" y="0"/>
                </a:lnTo>
                <a:lnTo>
                  <a:pt x="0" y="0"/>
                </a:lnTo>
                <a:lnTo>
                  <a:pt x="0" y="694944"/>
                </a:lnTo>
                <a:lnTo>
                  <a:pt x="173736" y="868680"/>
                </a:lnTo>
                <a:lnTo>
                  <a:pt x="417576" y="868680"/>
                </a:lnTo>
                <a:close/>
              </a:path>
            </a:pathLst>
          </a:custGeom>
          <a:noFill/>
          <a:ln w="14706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5" name="Picture 385"/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63017" y="1968499"/>
            <a:ext cx="340982" cy="346963"/>
          </a:xfrm>
          <a:prstGeom prst="rect">
            <a:avLst/>
          </a:prstGeom>
          <a:noFill/>
        </p:spPr>
      </p:pic>
      <p:pic>
        <p:nvPicPr>
          <p:cNvPr id="386" name="Picture 386"/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42493" y="1976882"/>
            <a:ext cx="43688" cy="638048"/>
          </a:xfrm>
          <a:prstGeom prst="rect">
            <a:avLst/>
          </a:prstGeom>
          <a:noFill/>
        </p:spPr>
      </p:pic>
      <p:sp>
        <p:nvSpPr>
          <p:cNvPr id="387" name="Freeform 387"/>
          <p:cNvSpPr/>
          <p:nvPr/>
        </p:nvSpPr>
        <p:spPr>
          <a:xfrm rot="5400000">
            <a:off x="5619254" y="1918334"/>
            <a:ext cx="173736" cy="430530"/>
          </a:xfrm>
          <a:custGeom>
            <a:avLst/>
            <a:gdLst/>
            <a:ahLst/>
            <a:cxnLst/>
            <a:rect l="0" t="0" r="0" b="0"/>
            <a:pathLst>
              <a:path w="173736" h="430530">
                <a:moveTo>
                  <a:pt x="173736" y="430530"/>
                </a:moveTo>
                <a:lnTo>
                  <a:pt x="173736" y="300228"/>
                </a:lnTo>
                <a:lnTo>
                  <a:pt x="0" y="300228"/>
                </a:lnTo>
                <a:lnTo>
                  <a:pt x="0" y="0"/>
                </a:lnTo>
              </a:path>
            </a:pathLst>
          </a:custGeom>
          <a:noFill/>
          <a:ln w="14706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8" name="Freeform 388"/>
          <p:cNvSpPr/>
          <p:nvPr/>
        </p:nvSpPr>
        <p:spPr>
          <a:xfrm rot="5400000">
            <a:off x="5932817" y="1978151"/>
            <a:ext cx="91439" cy="137160"/>
          </a:xfrm>
          <a:custGeom>
            <a:avLst/>
            <a:gdLst/>
            <a:ahLst/>
            <a:cxnLst/>
            <a:rect l="0" t="0" r="0" b="0"/>
            <a:pathLst>
              <a:path w="91439" h="137160">
                <a:moveTo>
                  <a:pt x="0" y="137160"/>
                </a:moveTo>
                <a:lnTo>
                  <a:pt x="45719" y="0"/>
                </a:lnTo>
                <a:lnTo>
                  <a:pt x="91439" y="137160"/>
                </a:lnTo>
                <a:lnTo>
                  <a:pt x="0" y="137160"/>
                </a:lnTo>
              </a:path>
            </a:pathLst>
          </a:custGeom>
          <a:solidFill>
            <a:srgbClr val="000000">
              <a:alpha val="100000"/>
            </a:srgbClr>
          </a:solidFill>
          <a:ln w="14706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9" name="Freeform 389"/>
          <p:cNvSpPr/>
          <p:nvPr/>
        </p:nvSpPr>
        <p:spPr>
          <a:xfrm rot="5400000">
            <a:off x="7401572" y="2187320"/>
            <a:ext cx="348234" cy="1042416"/>
          </a:xfrm>
          <a:custGeom>
            <a:avLst/>
            <a:gdLst/>
            <a:ahLst/>
            <a:cxnLst/>
            <a:rect l="0" t="0" r="0" b="0"/>
            <a:pathLst>
              <a:path w="348234" h="1042416">
                <a:moveTo>
                  <a:pt x="0" y="1042416"/>
                </a:moveTo>
                <a:lnTo>
                  <a:pt x="348234" y="1042416"/>
                </a:lnTo>
                <a:lnTo>
                  <a:pt x="348234" y="0"/>
                </a:lnTo>
                <a:lnTo>
                  <a:pt x="0" y="0"/>
                </a:lnTo>
                <a:lnTo>
                  <a:pt x="0" y="1042416"/>
                </a:lnTo>
                <a:close/>
              </a:path>
            </a:pathLst>
          </a:custGeom>
          <a:solidFill>
            <a:srgbClr val="FFFF00">
              <a:alpha val="100000"/>
            </a:srgbClr>
          </a:solidFill>
          <a:ln w="14706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0" name="Freeform 390"/>
          <p:cNvSpPr/>
          <p:nvPr/>
        </p:nvSpPr>
        <p:spPr>
          <a:xfrm rot="5400000">
            <a:off x="7401572" y="2187320"/>
            <a:ext cx="348234" cy="1042416"/>
          </a:xfrm>
          <a:custGeom>
            <a:avLst/>
            <a:gdLst/>
            <a:ahLst/>
            <a:cxnLst/>
            <a:rect l="0" t="0" r="0" b="0"/>
            <a:pathLst>
              <a:path w="348234" h="1042416">
                <a:moveTo>
                  <a:pt x="348234" y="1042416"/>
                </a:moveTo>
                <a:moveTo>
                  <a:pt x="0" y="1042416"/>
                </a:moveTo>
                <a:lnTo>
                  <a:pt x="348234" y="1042416"/>
                </a:lnTo>
                <a:lnTo>
                  <a:pt x="348234" y="0"/>
                </a:lnTo>
                <a:lnTo>
                  <a:pt x="0" y="0"/>
                </a:lnTo>
                <a:lnTo>
                  <a:pt x="0" y="1042416"/>
                </a:lnTo>
                <a:close/>
              </a:path>
            </a:pathLst>
          </a:custGeom>
          <a:noFill/>
          <a:ln w="14706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91" name="Picture 391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04075" y="2641599"/>
            <a:ext cx="733425" cy="167639"/>
          </a:xfrm>
          <a:prstGeom prst="rect">
            <a:avLst/>
          </a:prstGeom>
          <a:noFill/>
        </p:spPr>
      </p:pic>
      <p:sp>
        <p:nvSpPr>
          <p:cNvPr id="392" name="Freeform 392"/>
          <p:cNvSpPr/>
          <p:nvPr/>
        </p:nvSpPr>
        <p:spPr>
          <a:xfrm rot="5400000">
            <a:off x="6478778" y="2258186"/>
            <a:ext cx="452627" cy="447294"/>
          </a:xfrm>
          <a:custGeom>
            <a:avLst/>
            <a:gdLst/>
            <a:ahLst/>
            <a:cxnLst/>
            <a:rect l="0" t="0" r="0" b="0"/>
            <a:pathLst>
              <a:path w="452627" h="447294">
                <a:moveTo>
                  <a:pt x="0" y="447294"/>
                </a:moveTo>
                <a:lnTo>
                  <a:pt x="452627" y="447294"/>
                </a:lnTo>
                <a:lnTo>
                  <a:pt x="452627" y="0"/>
                </a:lnTo>
              </a:path>
            </a:pathLst>
          </a:custGeom>
          <a:noFill/>
          <a:ln w="14706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3" name="Freeform 393"/>
          <p:cNvSpPr/>
          <p:nvPr/>
        </p:nvSpPr>
        <p:spPr>
          <a:xfrm rot="5400000">
            <a:off x="6940181" y="2639567"/>
            <a:ext cx="91439" cy="137160"/>
          </a:xfrm>
          <a:custGeom>
            <a:avLst/>
            <a:gdLst/>
            <a:ahLst/>
            <a:cxnLst/>
            <a:rect l="0" t="0" r="0" b="0"/>
            <a:pathLst>
              <a:path w="91439" h="137160">
                <a:moveTo>
                  <a:pt x="0" y="137160"/>
                </a:moveTo>
                <a:lnTo>
                  <a:pt x="45719" y="0"/>
                </a:lnTo>
                <a:lnTo>
                  <a:pt x="91439" y="137160"/>
                </a:lnTo>
                <a:lnTo>
                  <a:pt x="0" y="137160"/>
                </a:lnTo>
              </a:path>
            </a:pathLst>
          </a:custGeom>
          <a:solidFill>
            <a:srgbClr val="000000">
              <a:alpha val="100000"/>
            </a:srgbClr>
          </a:solidFill>
          <a:ln w="14706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4" name="Freeform 394"/>
          <p:cNvSpPr/>
          <p:nvPr/>
        </p:nvSpPr>
        <p:spPr>
          <a:xfrm rot="5400000">
            <a:off x="7436611" y="3110103"/>
            <a:ext cx="278130" cy="868680"/>
          </a:xfrm>
          <a:custGeom>
            <a:avLst/>
            <a:gdLst/>
            <a:ahLst/>
            <a:cxnLst/>
            <a:rect l="0" t="0" r="0" b="0"/>
            <a:pathLst>
              <a:path w="278130" h="868680">
                <a:moveTo>
                  <a:pt x="0" y="868680"/>
                </a:moveTo>
                <a:lnTo>
                  <a:pt x="278130" y="868680"/>
                </a:lnTo>
                <a:lnTo>
                  <a:pt x="278130" y="0"/>
                </a:lnTo>
                <a:lnTo>
                  <a:pt x="0" y="0"/>
                </a:lnTo>
                <a:lnTo>
                  <a:pt x="0" y="868680"/>
                </a:lnTo>
                <a:close/>
              </a:path>
            </a:pathLst>
          </a:custGeom>
          <a:solidFill>
            <a:srgbClr val="FFFF00">
              <a:alpha val="100000"/>
            </a:srgbClr>
          </a:solidFill>
          <a:ln w="14706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5" name="Freeform 395"/>
          <p:cNvSpPr/>
          <p:nvPr/>
        </p:nvSpPr>
        <p:spPr>
          <a:xfrm rot="5400000">
            <a:off x="7436611" y="3110103"/>
            <a:ext cx="278129" cy="868680"/>
          </a:xfrm>
          <a:custGeom>
            <a:avLst/>
            <a:gdLst/>
            <a:ahLst/>
            <a:cxnLst/>
            <a:rect l="0" t="0" r="0" b="0"/>
            <a:pathLst>
              <a:path w="278129" h="868680">
                <a:moveTo>
                  <a:pt x="278129" y="868680"/>
                </a:moveTo>
                <a:moveTo>
                  <a:pt x="0" y="868680"/>
                </a:moveTo>
                <a:lnTo>
                  <a:pt x="278129" y="868680"/>
                </a:lnTo>
                <a:lnTo>
                  <a:pt x="278129" y="0"/>
                </a:lnTo>
                <a:lnTo>
                  <a:pt x="0" y="0"/>
                </a:lnTo>
                <a:lnTo>
                  <a:pt x="0" y="868680"/>
                </a:lnTo>
                <a:close/>
              </a:path>
            </a:pathLst>
          </a:custGeom>
          <a:noFill/>
          <a:ln w="14706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96" name="Picture 396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42936" y="3479799"/>
            <a:ext cx="669163" cy="179069"/>
          </a:xfrm>
          <a:prstGeom prst="rect">
            <a:avLst/>
          </a:prstGeom>
          <a:noFill/>
        </p:spPr>
      </p:pic>
      <p:sp>
        <p:nvSpPr>
          <p:cNvPr id="397" name="Freeform 397"/>
          <p:cNvSpPr/>
          <p:nvPr/>
        </p:nvSpPr>
        <p:spPr>
          <a:xfrm rot="5400000">
            <a:off x="7436230" y="3632453"/>
            <a:ext cx="278892" cy="868680"/>
          </a:xfrm>
          <a:custGeom>
            <a:avLst/>
            <a:gdLst/>
            <a:ahLst/>
            <a:cxnLst/>
            <a:rect l="0" t="0" r="0" b="0"/>
            <a:pathLst>
              <a:path w="278892" h="868680">
                <a:moveTo>
                  <a:pt x="0" y="868680"/>
                </a:moveTo>
                <a:lnTo>
                  <a:pt x="278892" y="868680"/>
                </a:lnTo>
                <a:lnTo>
                  <a:pt x="278892" y="0"/>
                </a:lnTo>
                <a:lnTo>
                  <a:pt x="0" y="0"/>
                </a:lnTo>
                <a:lnTo>
                  <a:pt x="0" y="868680"/>
                </a:lnTo>
                <a:close/>
              </a:path>
            </a:pathLst>
          </a:custGeom>
          <a:solidFill>
            <a:srgbClr val="FFFF00">
              <a:alpha val="100000"/>
            </a:srgbClr>
          </a:solidFill>
          <a:ln w="14706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8" name="Freeform 398"/>
          <p:cNvSpPr/>
          <p:nvPr/>
        </p:nvSpPr>
        <p:spPr>
          <a:xfrm rot="5400000">
            <a:off x="7436230" y="3632454"/>
            <a:ext cx="278891" cy="868680"/>
          </a:xfrm>
          <a:custGeom>
            <a:avLst/>
            <a:gdLst/>
            <a:ahLst/>
            <a:cxnLst/>
            <a:rect l="0" t="0" r="0" b="0"/>
            <a:pathLst>
              <a:path w="278891" h="868680">
                <a:moveTo>
                  <a:pt x="278891" y="868680"/>
                </a:moveTo>
                <a:moveTo>
                  <a:pt x="0" y="868680"/>
                </a:moveTo>
                <a:lnTo>
                  <a:pt x="278891" y="868680"/>
                </a:lnTo>
                <a:lnTo>
                  <a:pt x="278891" y="0"/>
                </a:lnTo>
                <a:lnTo>
                  <a:pt x="0" y="0"/>
                </a:lnTo>
                <a:lnTo>
                  <a:pt x="0" y="868680"/>
                </a:lnTo>
                <a:close/>
              </a:path>
            </a:pathLst>
          </a:custGeom>
          <a:noFill/>
          <a:ln w="14706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99" name="Picture 399"/>
          <p:cNvPicPr>
            <a:picLocks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42936" y="4000499"/>
            <a:ext cx="669163" cy="180339"/>
          </a:xfrm>
          <a:prstGeom prst="rect">
            <a:avLst/>
          </a:prstGeom>
          <a:noFill/>
        </p:spPr>
      </p:pic>
      <p:sp>
        <p:nvSpPr>
          <p:cNvPr id="400" name="Freeform 400"/>
          <p:cNvSpPr/>
          <p:nvPr/>
        </p:nvSpPr>
        <p:spPr>
          <a:xfrm rot="5400000">
            <a:off x="7377176" y="3081146"/>
            <a:ext cx="397002" cy="0"/>
          </a:xfrm>
          <a:custGeom>
            <a:avLst/>
            <a:gdLst/>
            <a:ahLst/>
            <a:cxnLst/>
            <a:rect l="0" t="0" r="0" b="0"/>
            <a:pathLst>
              <a:path w="397002">
                <a:moveTo>
                  <a:pt x="0" y="0"/>
                </a:moveTo>
                <a:lnTo>
                  <a:pt x="397002" y="0"/>
                </a:lnTo>
              </a:path>
            </a:pathLst>
          </a:custGeom>
          <a:noFill/>
          <a:ln w="14706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1" name="Freeform 401"/>
          <p:cNvSpPr/>
          <p:nvPr/>
        </p:nvSpPr>
        <p:spPr>
          <a:xfrm rot="5400000">
            <a:off x="7507096" y="3291077"/>
            <a:ext cx="137160" cy="91439"/>
          </a:xfrm>
          <a:custGeom>
            <a:avLst/>
            <a:gdLst/>
            <a:ahLst/>
            <a:cxnLst/>
            <a:rect l="0" t="0" r="0" b="0"/>
            <a:pathLst>
              <a:path w="137160" h="91439">
                <a:moveTo>
                  <a:pt x="0" y="0"/>
                </a:moveTo>
                <a:lnTo>
                  <a:pt x="137160" y="45719"/>
                </a:lnTo>
                <a:lnTo>
                  <a:pt x="0" y="91439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4706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2" name="Freeform 402"/>
          <p:cNvSpPr/>
          <p:nvPr/>
        </p:nvSpPr>
        <p:spPr>
          <a:xfrm rot="5400000">
            <a:off x="5356746" y="2407921"/>
            <a:ext cx="1358646" cy="1959101"/>
          </a:xfrm>
          <a:custGeom>
            <a:avLst/>
            <a:gdLst/>
            <a:ahLst/>
            <a:cxnLst/>
            <a:rect l="0" t="0" r="0" b="0"/>
            <a:pathLst>
              <a:path w="1358646" h="1959101">
                <a:moveTo>
                  <a:pt x="0" y="1959101"/>
                </a:moveTo>
                <a:lnTo>
                  <a:pt x="1358646" y="1959101"/>
                </a:lnTo>
                <a:lnTo>
                  <a:pt x="1358646" y="0"/>
                </a:lnTo>
              </a:path>
            </a:pathLst>
          </a:custGeom>
          <a:noFill/>
          <a:ln w="14706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3" name="Freeform 403"/>
          <p:cNvSpPr/>
          <p:nvPr/>
        </p:nvSpPr>
        <p:spPr>
          <a:xfrm rot="5400000">
            <a:off x="7027037" y="3998213"/>
            <a:ext cx="91439" cy="137160"/>
          </a:xfrm>
          <a:custGeom>
            <a:avLst/>
            <a:gdLst/>
            <a:ahLst/>
            <a:cxnLst/>
            <a:rect l="0" t="0" r="0" b="0"/>
            <a:pathLst>
              <a:path w="91439" h="137160">
                <a:moveTo>
                  <a:pt x="0" y="137160"/>
                </a:moveTo>
                <a:lnTo>
                  <a:pt x="45719" y="0"/>
                </a:lnTo>
                <a:lnTo>
                  <a:pt x="91439" y="137160"/>
                </a:lnTo>
                <a:lnTo>
                  <a:pt x="0" y="137160"/>
                </a:lnTo>
              </a:path>
            </a:pathLst>
          </a:custGeom>
          <a:solidFill>
            <a:srgbClr val="000000">
              <a:alpha val="100000"/>
            </a:srgbClr>
          </a:solidFill>
          <a:ln w="14706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4" name="Picture 404"/>
          <p:cNvPicPr>
            <a:picLocks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09215" y="3594099"/>
            <a:ext cx="763384" cy="161544"/>
          </a:xfrm>
          <a:prstGeom prst="rect">
            <a:avLst/>
          </a:prstGeom>
          <a:noFill/>
        </p:spPr>
      </p:pic>
      <p:pic>
        <p:nvPicPr>
          <p:cNvPr id="405" name="Picture 405"/>
          <p:cNvPicPr>
            <a:picLocks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54922" y="3797299"/>
            <a:ext cx="679577" cy="184658"/>
          </a:xfrm>
          <a:prstGeom prst="rect">
            <a:avLst/>
          </a:prstGeom>
          <a:noFill/>
        </p:spPr>
      </p:pic>
      <p:sp>
        <p:nvSpPr>
          <p:cNvPr id="406" name="Freeform 406"/>
          <p:cNvSpPr/>
          <p:nvPr/>
        </p:nvSpPr>
        <p:spPr>
          <a:xfrm rot="5400000">
            <a:off x="8192147" y="3362705"/>
            <a:ext cx="173736" cy="537972"/>
          </a:xfrm>
          <a:custGeom>
            <a:avLst/>
            <a:gdLst/>
            <a:ahLst/>
            <a:cxnLst/>
            <a:rect l="0" t="0" r="0" b="0"/>
            <a:pathLst>
              <a:path w="173736" h="537972">
                <a:moveTo>
                  <a:pt x="0" y="537972"/>
                </a:moveTo>
                <a:lnTo>
                  <a:pt x="173736" y="0"/>
                </a:lnTo>
              </a:path>
            </a:pathLst>
          </a:custGeom>
          <a:noFill/>
          <a:ln w="14706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7" name="Freeform 407"/>
          <p:cNvSpPr/>
          <p:nvPr/>
        </p:nvSpPr>
        <p:spPr>
          <a:xfrm rot="5400000">
            <a:off x="8157095" y="3675889"/>
            <a:ext cx="243840" cy="537972"/>
          </a:xfrm>
          <a:custGeom>
            <a:avLst/>
            <a:gdLst/>
            <a:ahLst/>
            <a:cxnLst/>
            <a:rect l="0" t="0" r="0" b="0"/>
            <a:pathLst>
              <a:path w="243840" h="537972">
                <a:moveTo>
                  <a:pt x="243840" y="537972"/>
                </a:moveTo>
                <a:lnTo>
                  <a:pt x="0" y="0"/>
                </a:lnTo>
              </a:path>
            </a:pathLst>
          </a:custGeom>
          <a:noFill/>
          <a:ln w="14706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8" name="Picture 408"/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2873" y="3086099"/>
            <a:ext cx="566026" cy="223011"/>
          </a:xfrm>
          <a:prstGeom prst="rect">
            <a:avLst/>
          </a:prstGeom>
          <a:noFill/>
        </p:spPr>
      </p:pic>
      <p:pic>
        <p:nvPicPr>
          <p:cNvPr id="409" name="Picture 409"/>
          <p:cNvPicPr>
            <a:picLocks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61933" y="3263899"/>
            <a:ext cx="365366" cy="295147"/>
          </a:xfrm>
          <a:prstGeom prst="rect">
            <a:avLst/>
          </a:prstGeom>
          <a:noFill/>
        </p:spPr>
      </p:pic>
      <p:pic>
        <p:nvPicPr>
          <p:cNvPr id="410" name="Picture 410"/>
          <p:cNvPicPr>
            <a:picLocks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633" y="2730499"/>
            <a:ext cx="746366" cy="170942"/>
          </a:xfrm>
          <a:prstGeom prst="rect">
            <a:avLst/>
          </a:prstGeom>
          <a:noFill/>
        </p:spPr>
      </p:pic>
      <p:pic>
        <p:nvPicPr>
          <p:cNvPr id="411" name="Picture 411"/>
          <p:cNvPicPr>
            <a:picLocks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38561" y="2908299"/>
            <a:ext cx="369938" cy="302514"/>
          </a:xfrm>
          <a:prstGeom prst="rect">
            <a:avLst/>
          </a:prstGeom>
          <a:noFill/>
        </p:spPr>
      </p:pic>
      <p:pic>
        <p:nvPicPr>
          <p:cNvPr id="412" name="Picture 412"/>
          <p:cNvPicPr>
            <a:picLocks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51331" y="1777999"/>
            <a:ext cx="406768" cy="296672"/>
          </a:xfrm>
          <a:prstGeom prst="rect">
            <a:avLst/>
          </a:prstGeom>
          <a:noFill/>
        </p:spPr>
      </p:pic>
      <p:pic>
        <p:nvPicPr>
          <p:cNvPr id="413" name="Picture 413"/>
          <p:cNvPicPr>
            <a:picLocks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51496" y="1981199"/>
            <a:ext cx="595503" cy="209296"/>
          </a:xfrm>
          <a:prstGeom prst="rect">
            <a:avLst/>
          </a:prstGeom>
          <a:noFill/>
        </p:spPr>
      </p:pic>
      <p:pic>
        <p:nvPicPr>
          <p:cNvPr id="414" name="Picture 414"/>
          <p:cNvPicPr>
            <a:picLocks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65034" y="2133599"/>
            <a:ext cx="367665" cy="295402"/>
          </a:xfrm>
          <a:prstGeom prst="rect">
            <a:avLst/>
          </a:prstGeom>
          <a:noFill/>
        </p:spPr>
      </p:pic>
      <p:sp>
        <p:nvSpPr>
          <p:cNvPr id="415" name="Rectangle 415"/>
          <p:cNvSpPr/>
          <p:nvPr/>
        </p:nvSpPr>
        <p:spPr>
          <a:xfrm>
            <a:off x="1323473" y="544677"/>
            <a:ext cx="8011477" cy="9633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000" b="1" i="0" spc="0" baseline="0" dirty="0">
                <a:latin typeface="Times New Roman"/>
              </a:rPr>
              <a:t>Хеш </a:t>
            </a:r>
            <a:r>
              <a:rPr lang="en-US" sz="3000" b="1" i="0" spc="-71" baseline="0" dirty="0">
                <a:latin typeface="Times New Roman"/>
              </a:rPr>
              <a:t>ф</a:t>
            </a:r>
            <a:r>
              <a:rPr lang="en-US" sz="3000" b="1" i="0" spc="0" baseline="0" dirty="0">
                <a:latin typeface="Times New Roman"/>
              </a:rPr>
              <a:t>ункция асосида маъл</a:t>
            </a:r>
            <a:r>
              <a:rPr lang="en-US" sz="3000" b="1" i="0" spc="-41" baseline="0" dirty="0">
                <a:latin typeface="Times New Roman"/>
              </a:rPr>
              <a:t>у</a:t>
            </a:r>
            <a:r>
              <a:rPr lang="en-US" sz="3000" b="1" i="0" spc="-39" baseline="0" dirty="0">
                <a:latin typeface="Times New Roman"/>
              </a:rPr>
              <a:t>м</a:t>
            </a:r>
            <a:r>
              <a:rPr lang="en-US" sz="3000" b="1" i="0" spc="-42" baseline="0" dirty="0">
                <a:latin typeface="Times New Roman"/>
              </a:rPr>
              <a:t>о</a:t>
            </a:r>
            <a:r>
              <a:rPr lang="en-US" sz="3000" b="1" i="0" spc="0" baseline="0" dirty="0">
                <a:latin typeface="Times New Roman"/>
              </a:rPr>
              <a:t>т </a:t>
            </a:r>
            <a:r>
              <a:rPr lang="en-US" sz="3000" b="1" i="0" spc="-113" baseline="0" dirty="0">
                <a:latin typeface="Times New Roman"/>
              </a:rPr>
              <a:t>б</a:t>
            </a:r>
            <a:r>
              <a:rPr lang="en-US" sz="3000" b="1" i="0" spc="0" baseline="0" dirty="0">
                <a:latin typeface="Times New Roman"/>
              </a:rPr>
              <a:t>у</a:t>
            </a:r>
            <a:r>
              <a:rPr lang="en-US" sz="3000" b="1" i="0" spc="-39" baseline="0" dirty="0">
                <a:latin typeface="Times New Roman"/>
              </a:rPr>
              <a:t>т</a:t>
            </a:r>
            <a:r>
              <a:rPr lang="en-US" sz="3000" b="1" i="0" spc="0" baseline="0" dirty="0">
                <a:latin typeface="Times New Roman"/>
              </a:rPr>
              <a:t>унлигини </a:t>
            </a:r>
          </a:p>
          <a:p>
            <a:pPr marL="0">
              <a:lnSpc>
                <a:spcPts val="3599"/>
              </a:lnSpc>
            </a:pPr>
            <a:r>
              <a:rPr lang="en-US" sz="3000" b="1" i="0" spc="0" baseline="0" dirty="0">
                <a:latin typeface="Times New Roman"/>
              </a:rPr>
              <a:t>текшириш</a:t>
            </a:r>
          </a:p>
        </p:txBody>
      </p:sp>
      <p:sp>
        <p:nvSpPr>
          <p:cNvPr id="416" name="Rectangle 416"/>
          <p:cNvSpPr/>
          <p:nvPr/>
        </p:nvSpPr>
        <p:spPr>
          <a:xfrm>
            <a:off x="1323473" y="4351568"/>
            <a:ext cx="8046445" cy="238481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0" i="0" spc="-58" baseline="0" dirty="0">
                <a:latin typeface="Times New Roman"/>
              </a:rPr>
              <a:t>Б</a:t>
            </a:r>
            <a:r>
              <a:rPr lang="en-US" sz="2400" b="0" i="0" spc="0" baseline="0" dirty="0">
                <a:latin typeface="Times New Roman"/>
              </a:rPr>
              <a:t>унг</a:t>
            </a:r>
            <a:r>
              <a:rPr lang="en-US" sz="2400" b="0" i="0" spc="2408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асоса</a:t>
            </a:r>
            <a:r>
              <a:rPr lang="en-US" sz="2400" b="0" i="0" spc="2411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юбо</a:t>
            </a:r>
            <a:r>
              <a:rPr lang="en-US" sz="2400" b="0" i="0" spc="-35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у</a:t>
            </a:r>
            <a:r>
              <a:rPr lang="en-US" sz="2400" b="0" i="0" spc="-89" baseline="0" dirty="0">
                <a:latin typeface="Times New Roman"/>
              </a:rPr>
              <a:t>в</a:t>
            </a:r>
            <a:r>
              <a:rPr lang="en-US" sz="2400" b="0" i="0" spc="0" baseline="0" dirty="0">
                <a:latin typeface="Times New Roman"/>
              </a:rPr>
              <a:t>ч</a:t>
            </a:r>
            <a:r>
              <a:rPr lang="en-US" sz="2400" b="0" i="0" spc="2417" baseline="0" dirty="0">
                <a:latin typeface="Times New Roman"/>
              </a:rPr>
              <a:t>и</a:t>
            </a:r>
            <a:r>
              <a:rPr lang="en-US" sz="2400" b="0" i="0" spc="-29" baseline="0" dirty="0">
                <a:latin typeface="Times New Roman"/>
              </a:rPr>
              <a:t>х</a:t>
            </a:r>
            <a:r>
              <a:rPr lang="en-US" sz="2400" b="0" i="0" spc="0" baseline="0" dirty="0">
                <a:latin typeface="Times New Roman"/>
              </a:rPr>
              <a:t>абарнин</a:t>
            </a:r>
            <a:r>
              <a:rPr lang="en-US" sz="2400" b="0" i="0" spc="2411" baseline="0" dirty="0">
                <a:latin typeface="Times New Roman"/>
              </a:rPr>
              <a:t>г</a:t>
            </a:r>
            <a:r>
              <a:rPr lang="en-US" sz="2400" b="0" i="0" spc="-30" baseline="0" dirty="0">
                <a:latin typeface="Times New Roman"/>
              </a:rPr>
              <a:t>х</a:t>
            </a:r>
            <a:r>
              <a:rPr lang="en-US" sz="2400" b="0" i="0" spc="0" baseline="0" dirty="0">
                <a:latin typeface="Times New Roman"/>
              </a:rPr>
              <a:t>э</a:t>
            </a:r>
            <a:r>
              <a:rPr lang="en-US" sz="2400" b="0" i="0" spc="2412" baseline="0" dirty="0">
                <a:latin typeface="Times New Roman"/>
              </a:rPr>
              <a:t>ш</a:t>
            </a:r>
            <a:r>
              <a:rPr lang="en-US" sz="2400" b="0" i="0" spc="0" baseline="0" dirty="0">
                <a:latin typeface="Times New Roman"/>
              </a:rPr>
              <a:t>қий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тини</a:t>
            </a:r>
          </a:p>
          <a:p>
            <a:pPr marL="342899">
              <a:lnSpc>
                <a:spcPts val="2592"/>
              </a:lnSpc>
            </a:pPr>
            <a:r>
              <a:rPr lang="en-US" sz="2400" b="0" i="0" spc="0" baseline="0" dirty="0">
                <a:latin typeface="Times New Roman"/>
              </a:rPr>
              <a:t>ҳисо</a:t>
            </a:r>
            <a:r>
              <a:rPr lang="en-US" sz="2400" b="0" i="0" spc="-57" baseline="0" dirty="0">
                <a:latin typeface="Times New Roman"/>
              </a:rPr>
              <a:t>б</a:t>
            </a:r>
            <a:r>
              <a:rPr lang="en-US" sz="2400" b="0" i="0" spc="0" baseline="0" dirty="0">
                <a:latin typeface="Times New Roman"/>
              </a:rPr>
              <a:t>лайд</a:t>
            </a:r>
            <a:r>
              <a:rPr lang="en-US" sz="2400" b="0" i="0" spc="2477" baseline="0" dirty="0">
                <a:latin typeface="Times New Roman"/>
              </a:rPr>
              <a:t>и</a:t>
            </a:r>
            <a:r>
              <a:rPr lang="en-US" sz="2400" b="0" i="0" spc="-29" baseline="0" dirty="0">
                <a:latin typeface="Times New Roman"/>
              </a:rPr>
              <a:t>в</a:t>
            </a:r>
            <a:r>
              <a:rPr lang="en-US" sz="2400" b="0" i="0" spc="2474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ун</a:t>
            </a:r>
            <a:r>
              <a:rPr lang="en-US" sz="2400" b="0" i="0" spc="2477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қа</a:t>
            </a:r>
            <a:r>
              <a:rPr lang="en-US" sz="2400" b="0" i="0" spc="-87" baseline="0" dirty="0">
                <a:latin typeface="Times New Roman"/>
              </a:rPr>
              <a:t>б</a:t>
            </a:r>
            <a:r>
              <a:rPr lang="en-US" sz="2400" b="0" i="0" spc="-107" baseline="0" dirty="0">
                <a:latin typeface="Times New Roman"/>
              </a:rPr>
              <a:t>у</a:t>
            </a:r>
            <a:r>
              <a:rPr lang="en-US" sz="2400" b="0" i="0" spc="2480" baseline="0" dirty="0">
                <a:latin typeface="Times New Roman"/>
              </a:rPr>
              <a:t>л</a:t>
            </a:r>
            <a:r>
              <a:rPr lang="en-US" sz="2400" b="0" i="0" spc="0" baseline="0" dirty="0">
                <a:latin typeface="Times New Roman"/>
              </a:rPr>
              <a:t>қилу</a:t>
            </a:r>
            <a:r>
              <a:rPr lang="en-US" sz="2400" b="0" i="0" spc="-83" baseline="0" dirty="0">
                <a:latin typeface="Times New Roman"/>
              </a:rPr>
              <a:t>в</a:t>
            </a:r>
            <a:r>
              <a:rPr lang="en-US" sz="2400" b="0" i="0" spc="0" baseline="0" dirty="0">
                <a:latin typeface="Times New Roman"/>
              </a:rPr>
              <a:t>чиг</a:t>
            </a:r>
            <a:r>
              <a:rPr lang="en-US" sz="2400" b="0" i="0" spc="2474" baseline="0" dirty="0">
                <a:latin typeface="Times New Roman"/>
              </a:rPr>
              <a:t>а</a:t>
            </a:r>
            <a:r>
              <a:rPr lang="en-US" sz="2400" b="0" i="0" spc="-30" baseline="0" dirty="0">
                <a:latin typeface="Times New Roman"/>
              </a:rPr>
              <a:t>х</a:t>
            </a:r>
            <a:r>
              <a:rPr lang="en-US" sz="2400" b="0" i="0" spc="0" baseline="0" dirty="0">
                <a:latin typeface="Times New Roman"/>
              </a:rPr>
              <a:t>аба</a:t>
            </a:r>
            <a:r>
              <a:rPr lang="en-US" sz="2400" b="0" i="0" spc="2472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билан</a:t>
            </a:r>
          </a:p>
          <a:p>
            <a:pPr marL="342899">
              <a:lnSpc>
                <a:spcPts val="2591"/>
              </a:lnSpc>
            </a:pPr>
            <a:r>
              <a:rPr lang="en-US" sz="2400" b="0" i="0" spc="0" baseline="0" dirty="0">
                <a:latin typeface="Times New Roman"/>
              </a:rPr>
              <a:t>биргаликд</a:t>
            </a:r>
            <a:r>
              <a:rPr lang="en-US" sz="2400" b="0" i="0" spc="1292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юборади</a:t>
            </a:r>
            <a:r>
              <a:rPr lang="en-US" sz="2400" b="0" i="0" spc="1289" baseline="0" dirty="0">
                <a:latin typeface="Times New Roman"/>
              </a:rPr>
              <a:t>.</a:t>
            </a:r>
            <a:r>
              <a:rPr lang="en-US" sz="2400" b="0" i="0" spc="0" baseline="0" dirty="0">
                <a:latin typeface="Times New Roman"/>
              </a:rPr>
              <a:t>Қа</a:t>
            </a:r>
            <a:r>
              <a:rPr lang="en-US" sz="2400" b="0" i="0" spc="-93" baseline="0" dirty="0">
                <a:latin typeface="Times New Roman"/>
              </a:rPr>
              <a:t>б</a:t>
            </a:r>
            <a:r>
              <a:rPr lang="en-US" sz="2400" b="0" i="0" spc="-108" baseline="0" dirty="0">
                <a:latin typeface="Times New Roman"/>
              </a:rPr>
              <a:t>у</a:t>
            </a:r>
            <a:r>
              <a:rPr lang="en-US" sz="2400" b="0" i="0" spc="1292" baseline="0" dirty="0">
                <a:latin typeface="Times New Roman"/>
              </a:rPr>
              <a:t>л</a:t>
            </a:r>
            <a:r>
              <a:rPr lang="en-US" sz="2400" b="0" i="0" spc="0" baseline="0" dirty="0">
                <a:latin typeface="Times New Roman"/>
              </a:rPr>
              <a:t>қилу</a:t>
            </a:r>
            <a:r>
              <a:rPr lang="en-US" sz="2400" b="0" i="0" spc="-89" baseline="0" dirty="0">
                <a:latin typeface="Times New Roman"/>
              </a:rPr>
              <a:t>в</a:t>
            </a:r>
            <a:r>
              <a:rPr lang="en-US" sz="2400" b="0" i="0" spc="0" baseline="0" dirty="0">
                <a:latin typeface="Times New Roman"/>
              </a:rPr>
              <a:t>ч</a:t>
            </a:r>
            <a:r>
              <a:rPr lang="en-US" sz="2400" b="0" i="0" spc="1295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дас</a:t>
            </a:r>
            <a:r>
              <a:rPr lang="en-US" sz="2400" b="0" i="0" spc="-64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ла</a:t>
            </a:r>
            <a:r>
              <a:rPr lang="en-US" sz="2400" b="0" i="0" spc="1292" baseline="0" dirty="0">
                <a:latin typeface="Times New Roman"/>
              </a:rPr>
              <a:t>б</a:t>
            </a:r>
            <a:r>
              <a:rPr lang="en-US" sz="2400" b="0" i="0" spc="-35" baseline="0" dirty="0">
                <a:latin typeface="Times New Roman"/>
              </a:rPr>
              <a:t>х</a:t>
            </a:r>
            <a:r>
              <a:rPr lang="en-US" sz="2400" b="0" i="0" spc="0" baseline="0" dirty="0">
                <a:latin typeface="Times New Roman"/>
              </a:rPr>
              <a:t>абарнинг</a:t>
            </a:r>
          </a:p>
          <a:p>
            <a:pPr marL="342899">
              <a:lnSpc>
                <a:spcPts val="2592"/>
              </a:lnSpc>
            </a:pPr>
            <a:r>
              <a:rPr lang="en-US" sz="2400" b="0" i="0" spc="-29" baseline="0" dirty="0">
                <a:latin typeface="Times New Roman"/>
              </a:rPr>
              <a:t>х</a:t>
            </a:r>
            <a:r>
              <a:rPr lang="en-US" sz="2400" b="0" i="0" spc="0" baseline="0" dirty="0">
                <a:latin typeface="Times New Roman"/>
              </a:rPr>
              <a:t>э</a:t>
            </a:r>
            <a:r>
              <a:rPr lang="en-US" sz="2400" b="0" i="0" spc="678" baseline="0" dirty="0">
                <a:latin typeface="Times New Roman"/>
              </a:rPr>
              <a:t>ш</a:t>
            </a:r>
            <a:r>
              <a:rPr lang="en-US" sz="2400" b="0" i="0" spc="0" baseline="0" dirty="0">
                <a:latin typeface="Times New Roman"/>
              </a:rPr>
              <a:t>қий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тин</a:t>
            </a:r>
            <a:r>
              <a:rPr lang="en-US" sz="2400" b="0" i="0" spc="677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ҳисо</a:t>
            </a:r>
            <a:r>
              <a:rPr lang="en-US" sz="2400" b="0" i="0" spc="-57" baseline="0" dirty="0">
                <a:latin typeface="Times New Roman"/>
              </a:rPr>
              <a:t>б</a:t>
            </a:r>
            <a:r>
              <a:rPr lang="en-US" sz="2400" b="0" i="0" spc="0" baseline="0" dirty="0">
                <a:latin typeface="Times New Roman"/>
              </a:rPr>
              <a:t>лайд</a:t>
            </a:r>
            <a:r>
              <a:rPr lang="en-US" sz="2400" b="0" i="0" spc="677" baseline="0" dirty="0">
                <a:latin typeface="Times New Roman"/>
              </a:rPr>
              <a:t>и</a:t>
            </a:r>
            <a:r>
              <a:rPr lang="en-US" sz="2400" b="0" i="0" spc="-29" baseline="0" dirty="0">
                <a:latin typeface="Times New Roman"/>
              </a:rPr>
              <a:t>в</a:t>
            </a:r>
            <a:r>
              <a:rPr lang="en-US" sz="2400" b="0" i="0" spc="680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қа</a:t>
            </a:r>
            <a:r>
              <a:rPr lang="en-US" sz="2400" b="0" i="0" spc="-87" baseline="0" dirty="0">
                <a:latin typeface="Times New Roman"/>
              </a:rPr>
              <a:t>б</a:t>
            </a:r>
            <a:r>
              <a:rPr lang="en-US" sz="2400" b="0" i="0" spc="-107" baseline="0" dirty="0">
                <a:latin typeface="Times New Roman"/>
              </a:rPr>
              <a:t>у</a:t>
            </a:r>
            <a:r>
              <a:rPr lang="en-US" sz="2400" b="0" i="0" spc="680" baseline="0" dirty="0">
                <a:latin typeface="Times New Roman"/>
              </a:rPr>
              <a:t>л</a:t>
            </a:r>
            <a:r>
              <a:rPr lang="en-US" sz="2400" b="0" i="0" spc="0" baseline="0" dirty="0">
                <a:latin typeface="Times New Roman"/>
              </a:rPr>
              <a:t>қилинга</a:t>
            </a:r>
            <a:r>
              <a:rPr lang="en-US" sz="2400" b="0" i="0" spc="677" baseline="0" dirty="0">
                <a:latin typeface="Times New Roman"/>
              </a:rPr>
              <a:t>н</a:t>
            </a:r>
            <a:r>
              <a:rPr lang="en-US" sz="2400" b="0" i="0" spc="-35" baseline="0" dirty="0">
                <a:latin typeface="Times New Roman"/>
              </a:rPr>
              <a:t>х</a:t>
            </a:r>
            <a:r>
              <a:rPr lang="en-US" sz="2400" b="0" i="0" spc="0" baseline="0" dirty="0">
                <a:latin typeface="Times New Roman"/>
              </a:rPr>
              <a:t>э</a:t>
            </a:r>
            <a:r>
              <a:rPr lang="en-US" sz="2400" b="0" i="0" spc="678" baseline="0" dirty="0">
                <a:latin typeface="Times New Roman"/>
              </a:rPr>
              <a:t>ш</a:t>
            </a:r>
            <a:r>
              <a:rPr lang="en-US" sz="2400" b="0" i="0" spc="0" baseline="0" dirty="0">
                <a:latin typeface="Times New Roman"/>
              </a:rPr>
              <a:t>қий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</a:t>
            </a:r>
          </a:p>
          <a:p>
            <a:pPr marL="342899">
              <a:lnSpc>
                <a:spcPts val="2591"/>
              </a:lnSpc>
            </a:pPr>
            <a:r>
              <a:rPr lang="en-US" sz="2400" b="0" i="0" spc="0" baseline="0" dirty="0">
                <a:latin typeface="Times New Roman"/>
              </a:rPr>
              <a:t>била</a:t>
            </a:r>
            <a:r>
              <a:rPr lang="en-US" sz="2400" b="0" i="0" spc="1313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с</a:t>
            </a:r>
            <a:r>
              <a:rPr lang="en-US" sz="2400" b="0" i="0" spc="-30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лиштиради</a:t>
            </a:r>
            <a:r>
              <a:rPr lang="en-US" sz="2400" b="0" i="0" spc="1313" baseline="0" dirty="0">
                <a:latin typeface="Times New Roman"/>
              </a:rPr>
              <a:t>.</a:t>
            </a:r>
            <a:r>
              <a:rPr lang="en-US" sz="2400" b="0" i="0" spc="0" baseline="0" dirty="0">
                <a:latin typeface="Times New Roman"/>
              </a:rPr>
              <a:t>Ага</a:t>
            </a:r>
            <a:r>
              <a:rPr lang="en-US" sz="2400" b="0" i="0" spc="1313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ҳа</a:t>
            </a:r>
            <a:r>
              <a:rPr lang="en-US" sz="2400" b="0" i="0" spc="1313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ик</a:t>
            </a:r>
            <a:r>
              <a:rPr lang="en-US" sz="2400" b="0" i="0" spc="-37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ал</a:t>
            </a:r>
            <a:r>
              <a:rPr lang="en-US" sz="2400" b="0" i="0" spc="1316" baseline="0" dirty="0">
                <a:latin typeface="Times New Roman"/>
              </a:rPr>
              <a:t>а</a:t>
            </a:r>
            <a:r>
              <a:rPr lang="en-US" sz="2400" b="0" i="0" spc="-35" baseline="0" dirty="0">
                <a:latin typeface="Times New Roman"/>
              </a:rPr>
              <a:t>х</a:t>
            </a:r>
            <a:r>
              <a:rPr lang="en-US" sz="2400" b="0" i="0" spc="0" baseline="0" dirty="0">
                <a:latin typeface="Times New Roman"/>
              </a:rPr>
              <a:t>э</a:t>
            </a:r>
            <a:r>
              <a:rPr lang="en-US" sz="2400" b="0" i="0" spc="1313" baseline="0" dirty="0">
                <a:latin typeface="Times New Roman"/>
              </a:rPr>
              <a:t>ш</a:t>
            </a:r>
            <a:r>
              <a:rPr lang="en-US" sz="2400" b="0" i="0" spc="0" baseline="0" dirty="0">
                <a:latin typeface="Times New Roman"/>
              </a:rPr>
              <a:t>қий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1315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тенг</a:t>
            </a:r>
          </a:p>
          <a:p>
            <a:pPr marL="342899">
              <a:lnSpc>
                <a:spcPts val="2592"/>
              </a:lnSpc>
            </a:pPr>
            <a:r>
              <a:rPr lang="en-US" sz="2400" b="0" i="0" spc="0" baseline="0" dirty="0">
                <a:latin typeface="Times New Roman"/>
              </a:rPr>
              <a:t>бўлса</a:t>
            </a:r>
            <a:r>
              <a:rPr lang="en-US" sz="2400" b="0" i="0" spc="1122" baseline="0" dirty="0">
                <a:latin typeface="Times New Roman"/>
              </a:rPr>
              <a:t>,у</a:t>
            </a:r>
            <a:r>
              <a:rPr lang="en-US" sz="2400" b="0" i="0" spc="0" baseline="0" dirty="0">
                <a:latin typeface="Times New Roman"/>
              </a:rPr>
              <a:t>ҳ</a:t>
            </a:r>
            <a:r>
              <a:rPr lang="en-US" sz="2400" b="0" i="0" spc="-30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лд</a:t>
            </a:r>
            <a:r>
              <a:rPr lang="en-US" sz="2400" b="0" i="0" spc="1118" baseline="0" dirty="0">
                <a:latin typeface="Times New Roman"/>
              </a:rPr>
              <a:t>а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аъл</a:t>
            </a:r>
            <a:r>
              <a:rPr lang="en-US" sz="2400" b="0" i="0" spc="-30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м</a:t>
            </a:r>
            <a:r>
              <a:rPr lang="en-US" sz="2400" b="0" i="0" spc="-29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тнин</a:t>
            </a:r>
            <a:r>
              <a:rPr lang="en-US" sz="2400" b="0" i="0" spc="1133" baseline="0" dirty="0">
                <a:latin typeface="Times New Roman"/>
              </a:rPr>
              <a:t>г</a:t>
            </a:r>
            <a:r>
              <a:rPr lang="en-US" sz="2400" b="0" i="0" spc="-87" baseline="0" dirty="0">
                <a:latin typeface="Times New Roman"/>
              </a:rPr>
              <a:t>б</a:t>
            </a:r>
            <a:r>
              <a:rPr lang="en-US" sz="2400" b="0" i="0" spc="0" baseline="0" dirty="0">
                <a:latin typeface="Times New Roman"/>
              </a:rPr>
              <a:t>у</a:t>
            </a:r>
            <a:r>
              <a:rPr lang="en-US" sz="2400" b="0" i="0" spc="-28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унлиг</a:t>
            </a:r>
            <a:r>
              <a:rPr lang="en-US" sz="2400" b="0" i="0" spc="1127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ўзга</a:t>
            </a:r>
            <a:r>
              <a:rPr lang="en-US" sz="2400" b="0" i="0" spc="-35" baseline="0" dirty="0">
                <a:latin typeface="Times New Roman"/>
              </a:rPr>
              <a:t>р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аган</a:t>
            </a:r>
            <a:r>
              <a:rPr lang="en-US" sz="2400" b="0" i="0" spc="1121" baseline="0" dirty="0">
                <a:latin typeface="Times New Roman"/>
              </a:rPr>
              <a:t>,</a:t>
            </a:r>
            <a:r>
              <a:rPr lang="en-US" sz="2400" b="0" i="0" spc="0" baseline="0" dirty="0">
                <a:latin typeface="Times New Roman"/>
              </a:rPr>
              <a:t>а</a:t>
            </a:r>
            <a:r>
              <a:rPr lang="en-US" sz="2400" b="0" i="0" spc="-67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с</a:t>
            </a:r>
          </a:p>
          <a:p>
            <a:pPr marL="342899">
              <a:lnSpc>
                <a:spcPts val="2591"/>
              </a:lnSpc>
            </a:pPr>
            <a:r>
              <a:rPr lang="en-US" sz="2400" b="0" i="0" spc="0" baseline="0" dirty="0">
                <a:latin typeface="Times New Roman"/>
              </a:rPr>
              <a:t>ҳ</a:t>
            </a:r>
            <a:r>
              <a:rPr lang="en-US" sz="2400" b="0" i="0" spc="-30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лд</a:t>
            </a:r>
            <a:r>
              <a:rPr lang="en-US" sz="2400" b="0" i="0" spc="596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ўзгарга</a:t>
            </a:r>
            <a:r>
              <a:rPr lang="en-US" sz="2400" b="0" i="0" spc="599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де</a:t>
            </a:r>
            <a:r>
              <a:rPr lang="en-US" sz="2400" b="0" i="0" spc="602" baseline="0" dirty="0">
                <a:latin typeface="Times New Roman"/>
              </a:rPr>
              <a:t>б</a:t>
            </a:r>
            <a:r>
              <a:rPr lang="en-US" sz="2400" b="0" i="0" spc="-28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опилади.</a:t>
            </a:r>
          </a:p>
        </p:txBody>
      </p:sp>
      <p:sp>
        <p:nvSpPr>
          <p:cNvPr id="417" name="Rectangle 417"/>
          <p:cNvSpPr/>
          <p:nvPr/>
        </p:nvSpPr>
        <p:spPr>
          <a:xfrm>
            <a:off x="1470540" y="6861444"/>
            <a:ext cx="2494635" cy="2024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Ки</a:t>
            </a:r>
            <a:r>
              <a:rPr lang="en-US" sz="1200" b="0" i="0" spc="-16" baseline="0" dirty="0">
                <a:solidFill>
                  <a:srgbClr val="262626"/>
                </a:solidFill>
                <a:latin typeface="Times New Roman"/>
              </a:rPr>
              <a:t>б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ер</a:t>
            </a:r>
            <a:r>
              <a:rPr lang="en-US" sz="1200" b="0" i="0" spc="-18" baseline="0" dirty="0">
                <a:solidFill>
                  <a:srgbClr val="262626"/>
                </a:solidFill>
                <a:latin typeface="Times New Roman"/>
              </a:rPr>
              <a:t>х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а</a:t>
            </a:r>
            <a:r>
              <a:rPr lang="en-US" sz="1200" b="0" i="0" spc="-20" baseline="0" dirty="0">
                <a:solidFill>
                  <a:srgbClr val="262626"/>
                </a:solidFill>
                <a:latin typeface="Times New Roman"/>
              </a:rPr>
              <a:t>в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фсизлик асослари (CSF1316)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Freeform 418"/>
          <p:cNvSpPr/>
          <p:nvPr/>
        </p:nvSpPr>
        <p:spPr>
          <a:xfrm rot="5400000">
            <a:off x="1917839" y="-794005"/>
            <a:ext cx="6858000" cy="9144000"/>
          </a:xfrm>
          <a:custGeom>
            <a:avLst/>
            <a:gdLst/>
            <a:ahLst/>
            <a:cxnLst/>
            <a:rect l="0" t="0" r="0" b="0"/>
            <a:pathLst>
              <a:path w="6858000" h="9144000">
                <a:moveTo>
                  <a:pt x="0" y="9144000"/>
                </a:moveTo>
                <a:lnTo>
                  <a:pt x="6858000" y="9144000"/>
                </a:lnTo>
                <a:lnTo>
                  <a:pt x="6858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9" name="Freeform 419"/>
          <p:cNvSpPr/>
          <p:nvPr/>
        </p:nvSpPr>
        <p:spPr>
          <a:xfrm rot="5400000">
            <a:off x="5167388" y="2455545"/>
            <a:ext cx="358902" cy="9144000"/>
          </a:xfrm>
          <a:custGeom>
            <a:avLst/>
            <a:gdLst/>
            <a:ahLst/>
            <a:cxnLst/>
            <a:rect l="0" t="0" r="0" b="0"/>
            <a:pathLst>
              <a:path w="358902" h="9144000">
                <a:moveTo>
                  <a:pt x="0" y="9144000"/>
                </a:moveTo>
                <a:lnTo>
                  <a:pt x="358902" y="9144000"/>
                </a:lnTo>
                <a:lnTo>
                  <a:pt x="358902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0" name="Freeform 420"/>
          <p:cNvSpPr/>
          <p:nvPr/>
        </p:nvSpPr>
        <p:spPr>
          <a:xfrm rot="5400000">
            <a:off x="4776863" y="-3653028"/>
            <a:ext cx="1139953" cy="9144000"/>
          </a:xfrm>
          <a:custGeom>
            <a:avLst/>
            <a:gdLst/>
            <a:ahLst/>
            <a:cxnLst/>
            <a:rect l="0" t="0" r="0" b="0"/>
            <a:pathLst>
              <a:path w="1139953" h="9144000">
                <a:moveTo>
                  <a:pt x="0" y="9144000"/>
                </a:moveTo>
                <a:lnTo>
                  <a:pt x="1139953" y="9144000"/>
                </a:lnTo>
                <a:lnTo>
                  <a:pt x="1139953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1" name="Rectangle 421"/>
          <p:cNvSpPr/>
          <p:nvPr/>
        </p:nvSpPr>
        <p:spPr>
          <a:xfrm>
            <a:off x="1323473" y="744611"/>
            <a:ext cx="6206494" cy="5567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="1" i="0" spc="0" baseline="0" dirty="0">
                <a:latin typeface="Times New Roman"/>
              </a:rPr>
              <a:t>Крип</a:t>
            </a:r>
            <a:r>
              <a:rPr lang="en-US" sz="3300" b="1" i="0" spc="-42" baseline="0" dirty="0">
                <a:latin typeface="Times New Roman"/>
              </a:rPr>
              <a:t>т</a:t>
            </a:r>
            <a:r>
              <a:rPr lang="en-US" sz="3300" b="1" i="0" spc="0" baseline="0" dirty="0">
                <a:latin typeface="Times New Roman"/>
              </a:rPr>
              <a:t>ографик а</a:t>
            </a:r>
            <a:r>
              <a:rPr lang="en-US" sz="3300" b="1" i="0" spc="-83" baseline="0" dirty="0">
                <a:latin typeface="Times New Roman"/>
              </a:rPr>
              <a:t>к</a:t>
            </a:r>
            <a:r>
              <a:rPr lang="en-US" sz="3300" b="1" i="0" spc="0" baseline="0" dirty="0">
                <a:latin typeface="Times New Roman"/>
              </a:rPr>
              <a:t>слантиришлар</a:t>
            </a:r>
          </a:p>
        </p:txBody>
      </p:sp>
      <p:sp>
        <p:nvSpPr>
          <p:cNvPr id="422" name="Rectangle 422"/>
          <p:cNvSpPr/>
          <p:nvPr/>
        </p:nvSpPr>
        <p:spPr>
          <a:xfrm>
            <a:off x="1323473" y="1716572"/>
            <a:ext cx="8045988" cy="11412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0" i="0" spc="-29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д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-34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д</a:t>
            </a:r>
            <a:r>
              <a:rPr lang="en-US" sz="2400" b="0" i="0" spc="2876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крип</a:t>
            </a:r>
            <a:r>
              <a:rPr lang="en-US" sz="2400" b="0" i="0" spc="-22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ографияд</a:t>
            </a:r>
            <a:r>
              <a:rPr lang="en-US" sz="2400" b="0" i="0" spc="2876" baseline="0" dirty="0">
                <a:latin typeface="Times New Roman"/>
              </a:rPr>
              <a:t>а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аъл</a:t>
            </a:r>
            <a:r>
              <a:rPr lang="en-US" sz="2400" b="0" i="0" spc="-29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м</a:t>
            </a:r>
            <a:r>
              <a:rPr lang="en-US" sz="2400" b="0" i="0" spc="-29" baseline="0" dirty="0">
                <a:latin typeface="Times New Roman"/>
              </a:rPr>
              <a:t>о</a:t>
            </a:r>
            <a:r>
              <a:rPr lang="en-US" sz="2400" b="0" i="0" spc="-58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ларн</a:t>
            </a:r>
            <a:r>
              <a:rPr lang="en-US" sz="2400" b="0" i="0" spc="2879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шиф</a:t>
            </a:r>
            <a:r>
              <a:rPr lang="en-US" sz="2400" b="0" i="0" spc="-29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лашда</a:t>
            </a:r>
          </a:p>
          <a:p>
            <a:pPr marL="342899">
              <a:lnSpc>
                <a:spcPts val="2879"/>
              </a:lnSpc>
              <a:tabLst>
                <a:tab pos="3330853" algn="l"/>
                <a:tab pos="5474420" algn="l"/>
                <a:tab pos="7035605" algn="l"/>
              </a:tabLst>
            </a:pPr>
            <a:r>
              <a:rPr lang="en-US" sz="2400" b="0" i="0" spc="0" baseline="0" dirty="0">
                <a:latin typeface="Times New Roman"/>
              </a:rPr>
              <a:t>(дешиф</a:t>
            </a:r>
            <a:r>
              <a:rPr lang="en-US" sz="2400" b="0" i="0" spc="-30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лашда)	қуйидаги	икки	</a:t>
            </a:r>
            <a:r>
              <a:rPr lang="en-US" sz="2400" b="0" i="0" spc="-28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у</a:t>
            </a:r>
            <a:r>
              <a:rPr lang="en-US" sz="2400" b="0" i="0" spc="-29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даги</a:t>
            </a:r>
          </a:p>
          <a:p>
            <a:pPr marL="342899">
              <a:lnSpc>
                <a:spcPts val="2879"/>
              </a:lnSpc>
            </a:pPr>
            <a:r>
              <a:rPr lang="en-US" sz="2400" b="1" i="1" spc="0" baseline="0" dirty="0">
                <a:latin typeface="Times New Roman"/>
              </a:rPr>
              <a:t>а</a:t>
            </a:r>
            <a:r>
              <a:rPr lang="en-US" sz="2400" b="1" i="1" spc="-88" baseline="0" dirty="0">
                <a:latin typeface="Times New Roman"/>
              </a:rPr>
              <a:t>к</a:t>
            </a:r>
            <a:r>
              <a:rPr lang="en-US" sz="2400" b="1" i="1" spc="0" baseline="0" dirty="0">
                <a:latin typeface="Times New Roman"/>
              </a:rPr>
              <a:t>слантиришш</a:t>
            </a:r>
            <a:r>
              <a:rPr lang="en-US" sz="2400" b="0" i="0" spc="0" baseline="0" dirty="0">
                <a:latin typeface="Times New Roman"/>
              </a:rPr>
              <a:t>ла</a:t>
            </a:r>
            <a:r>
              <a:rPr lang="en-US" sz="2400" b="0" i="0" spc="-30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да</a:t>
            </a:r>
            <a:r>
              <a:rPr lang="en-US" sz="2400" b="0" i="0" spc="605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фойдаланилади.</a:t>
            </a:r>
          </a:p>
        </p:txBody>
      </p:sp>
      <p:sp>
        <p:nvSpPr>
          <p:cNvPr id="423" name="Rectangle 423"/>
          <p:cNvSpPr/>
          <p:nvPr/>
        </p:nvSpPr>
        <p:spPr>
          <a:xfrm>
            <a:off x="1780673" y="2883643"/>
            <a:ext cx="7588122" cy="64588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="0" i="0" spc="1139" baseline="0" dirty="0">
                <a:latin typeface="Arial"/>
              </a:rPr>
              <a:t>–</a:t>
            </a:r>
            <a:r>
              <a:rPr lang="en-US" sz="1997" b="0" i="0" spc="-226" baseline="0" dirty="0">
                <a:latin typeface="Times New Roman"/>
              </a:rPr>
              <a:t>У</a:t>
            </a:r>
            <a:r>
              <a:rPr lang="en-US" sz="1997" b="0" i="0" spc="0" baseline="0" dirty="0">
                <a:latin typeface="Times New Roman"/>
              </a:rPr>
              <a:t>ла</a:t>
            </a:r>
            <a:r>
              <a:rPr lang="en-US" sz="1997" b="0" i="0" spc="-20" baseline="0" dirty="0">
                <a:latin typeface="Times New Roman"/>
              </a:rPr>
              <a:t>р</a:t>
            </a:r>
            <a:r>
              <a:rPr lang="en-US" sz="1997" b="0" i="0" spc="0" baseline="0" dirty="0">
                <a:latin typeface="Times New Roman"/>
              </a:rPr>
              <a:t>да</a:t>
            </a:r>
            <a:r>
              <a:rPr lang="en-US" sz="1997" b="0" i="0" spc="1198" baseline="0" dirty="0">
                <a:latin typeface="Times New Roman"/>
              </a:rPr>
              <a:t>н</a:t>
            </a:r>
            <a:r>
              <a:rPr lang="en-US" sz="1997" b="0" i="0" spc="0" baseline="0" dirty="0">
                <a:latin typeface="Times New Roman"/>
              </a:rPr>
              <a:t>бир</a:t>
            </a:r>
            <a:r>
              <a:rPr lang="en-US" sz="1997" b="0" i="0" spc="1198" baseline="0" dirty="0">
                <a:latin typeface="Times New Roman"/>
              </a:rPr>
              <a:t>и</a:t>
            </a:r>
            <a:r>
              <a:rPr lang="en-US" sz="1997" b="1" i="1" spc="0" baseline="0" dirty="0">
                <a:latin typeface="Times New Roman"/>
              </a:rPr>
              <a:t>ўрниг</a:t>
            </a:r>
            <a:r>
              <a:rPr lang="en-US" sz="1997" b="1" i="1" spc="1197" baseline="0" dirty="0">
                <a:latin typeface="Times New Roman"/>
              </a:rPr>
              <a:t>а</a:t>
            </a:r>
            <a:r>
              <a:rPr lang="en-US" sz="1997" b="1" i="1" spc="0" baseline="0" dirty="0">
                <a:latin typeface="Times New Roman"/>
              </a:rPr>
              <a:t>қўйи</a:t>
            </a:r>
            <a:r>
              <a:rPr lang="en-US" sz="1997" b="1" i="1" spc="1195" baseline="0" dirty="0">
                <a:latin typeface="Times New Roman"/>
              </a:rPr>
              <a:t>ш</a:t>
            </a:r>
            <a:r>
              <a:rPr lang="en-US" sz="1997" b="1" i="1" spc="0" baseline="0" dirty="0">
                <a:latin typeface="Times New Roman"/>
              </a:rPr>
              <a:t>(substitution</a:t>
            </a:r>
            <a:r>
              <a:rPr lang="en-US" sz="1997" b="1" i="1" spc="1189" baseline="0" dirty="0">
                <a:latin typeface="Times New Roman"/>
              </a:rPr>
              <a:t>)</a:t>
            </a:r>
            <a:r>
              <a:rPr lang="en-US" sz="1997" b="0" i="0" spc="0" baseline="0" dirty="0">
                <a:latin typeface="Times New Roman"/>
              </a:rPr>
              <a:t>а</a:t>
            </a:r>
            <a:r>
              <a:rPr lang="en-US" sz="1997" b="0" i="0" spc="-46" baseline="0" dirty="0">
                <a:latin typeface="Times New Roman"/>
              </a:rPr>
              <a:t>к</a:t>
            </a:r>
            <a:r>
              <a:rPr lang="en-US" sz="1997" b="0" i="0" spc="0" baseline="0" dirty="0">
                <a:latin typeface="Times New Roman"/>
              </a:rPr>
              <a:t>слантири</a:t>
            </a:r>
            <a:r>
              <a:rPr lang="en-US" sz="1997" b="0" i="0" spc="1191" baseline="0" dirty="0">
                <a:latin typeface="Times New Roman"/>
              </a:rPr>
              <a:t>ш</a:t>
            </a:r>
            <a:r>
              <a:rPr lang="en-US" sz="1997" b="0" i="0" spc="0" baseline="0" dirty="0">
                <a:latin typeface="Times New Roman"/>
              </a:rPr>
              <a:t>бўлса,</a:t>
            </a:r>
          </a:p>
          <a:p>
            <a:pPr marL="285743">
              <a:lnSpc>
                <a:spcPts val="2399"/>
              </a:lnSpc>
            </a:pPr>
            <a:r>
              <a:rPr lang="en-US" sz="1997" b="0" i="0" spc="0" baseline="0" dirty="0">
                <a:latin typeface="Times New Roman"/>
              </a:rPr>
              <a:t>иккинчич</a:t>
            </a:r>
            <a:r>
              <a:rPr lang="en-US" sz="1997" b="0" i="0" spc="532" baseline="0" dirty="0">
                <a:latin typeface="Times New Roman"/>
              </a:rPr>
              <a:t>и</a:t>
            </a:r>
            <a:r>
              <a:rPr lang="en-US" sz="1997" b="1" i="1" spc="0" baseline="0" dirty="0">
                <a:latin typeface="Times New Roman"/>
              </a:rPr>
              <a:t>ўри</a:t>
            </a:r>
            <a:r>
              <a:rPr lang="en-US" sz="1997" b="1" i="1" spc="498" baseline="0" dirty="0">
                <a:latin typeface="Times New Roman"/>
              </a:rPr>
              <a:t>н</a:t>
            </a:r>
            <a:r>
              <a:rPr lang="en-US" sz="1997" b="1" i="1" spc="0" baseline="0" dirty="0">
                <a:latin typeface="Times New Roman"/>
              </a:rPr>
              <a:t>алмаши</a:t>
            </a:r>
            <a:r>
              <a:rPr lang="en-US" sz="1997" b="1" i="1" spc="510" baseline="0" dirty="0">
                <a:latin typeface="Times New Roman"/>
              </a:rPr>
              <a:t>ш</a:t>
            </a:r>
            <a:r>
              <a:rPr lang="en-US" sz="1997" b="1" i="1" spc="0" baseline="0" dirty="0">
                <a:latin typeface="Times New Roman"/>
              </a:rPr>
              <a:t>(permutation</a:t>
            </a:r>
            <a:r>
              <a:rPr lang="en-US" sz="1997" b="1" i="1" spc="480" baseline="0" dirty="0">
                <a:latin typeface="Times New Roman"/>
              </a:rPr>
              <a:t>)</a:t>
            </a:r>
            <a:r>
              <a:rPr lang="en-US" sz="1997" b="0" i="0" spc="0" baseline="0" dirty="0">
                <a:latin typeface="Times New Roman"/>
              </a:rPr>
              <a:t>а</a:t>
            </a:r>
            <a:r>
              <a:rPr lang="en-US" sz="1997" b="0" i="0" spc="-46" baseline="0" dirty="0">
                <a:latin typeface="Times New Roman"/>
              </a:rPr>
              <a:t>к</a:t>
            </a:r>
            <a:r>
              <a:rPr lang="en-US" sz="1997" b="0" i="0" spc="0" baseline="0" dirty="0">
                <a:latin typeface="Times New Roman"/>
              </a:rPr>
              <a:t>слантиришидир.</a:t>
            </a:r>
          </a:p>
        </p:txBody>
      </p:sp>
      <p:sp>
        <p:nvSpPr>
          <p:cNvPr id="424" name="Rectangle 424"/>
          <p:cNvSpPr/>
          <p:nvPr/>
        </p:nvSpPr>
        <p:spPr>
          <a:xfrm>
            <a:off x="1470540" y="6861444"/>
            <a:ext cx="2494132" cy="2024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Ки</a:t>
            </a:r>
            <a:r>
              <a:rPr lang="en-US" sz="1200" b="0" i="0" spc="-16" baseline="0" dirty="0">
                <a:solidFill>
                  <a:srgbClr val="262626"/>
                </a:solidFill>
                <a:latin typeface="Times New Roman"/>
              </a:rPr>
              <a:t>б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ер</a:t>
            </a:r>
            <a:r>
              <a:rPr lang="en-US" sz="1200" b="0" i="0" spc="-18" baseline="0" dirty="0">
                <a:solidFill>
                  <a:srgbClr val="262626"/>
                </a:solidFill>
                <a:latin typeface="Times New Roman"/>
              </a:rPr>
              <a:t>х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а</a:t>
            </a:r>
            <a:r>
              <a:rPr lang="en-US" sz="1200" b="0" i="0" spc="-20" baseline="0" dirty="0">
                <a:solidFill>
                  <a:srgbClr val="262626"/>
                </a:solidFill>
                <a:latin typeface="Times New Roman"/>
              </a:rPr>
              <a:t>в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фсизлик асослари (CSF1316)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Freeform 425"/>
          <p:cNvSpPr/>
          <p:nvPr/>
        </p:nvSpPr>
        <p:spPr>
          <a:xfrm rot="5400000">
            <a:off x="1917839" y="-794005"/>
            <a:ext cx="6858000" cy="9144000"/>
          </a:xfrm>
          <a:custGeom>
            <a:avLst/>
            <a:gdLst/>
            <a:ahLst/>
            <a:cxnLst/>
            <a:rect l="0" t="0" r="0" b="0"/>
            <a:pathLst>
              <a:path w="6858000" h="9144000">
                <a:moveTo>
                  <a:pt x="0" y="9144000"/>
                </a:moveTo>
                <a:lnTo>
                  <a:pt x="6858000" y="9144000"/>
                </a:lnTo>
                <a:lnTo>
                  <a:pt x="6858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6" name="Freeform 426"/>
          <p:cNvSpPr/>
          <p:nvPr/>
        </p:nvSpPr>
        <p:spPr>
          <a:xfrm rot="5400000">
            <a:off x="5167388" y="2455545"/>
            <a:ext cx="358902" cy="9144000"/>
          </a:xfrm>
          <a:custGeom>
            <a:avLst/>
            <a:gdLst/>
            <a:ahLst/>
            <a:cxnLst/>
            <a:rect l="0" t="0" r="0" b="0"/>
            <a:pathLst>
              <a:path w="358902" h="9144000">
                <a:moveTo>
                  <a:pt x="0" y="9144000"/>
                </a:moveTo>
                <a:lnTo>
                  <a:pt x="358902" y="9144000"/>
                </a:lnTo>
                <a:lnTo>
                  <a:pt x="358902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7" name="Freeform 427"/>
          <p:cNvSpPr/>
          <p:nvPr/>
        </p:nvSpPr>
        <p:spPr>
          <a:xfrm rot="5400000">
            <a:off x="4776863" y="-3653028"/>
            <a:ext cx="1139953" cy="9144000"/>
          </a:xfrm>
          <a:custGeom>
            <a:avLst/>
            <a:gdLst/>
            <a:ahLst/>
            <a:cxnLst/>
            <a:rect l="0" t="0" r="0" b="0"/>
            <a:pathLst>
              <a:path w="1139953" h="9144000">
                <a:moveTo>
                  <a:pt x="0" y="9144000"/>
                </a:moveTo>
                <a:lnTo>
                  <a:pt x="1139953" y="9144000"/>
                </a:lnTo>
                <a:lnTo>
                  <a:pt x="1139953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8" name="Freeform 428"/>
          <p:cNvSpPr/>
          <p:nvPr/>
        </p:nvSpPr>
        <p:spPr>
          <a:xfrm rot="5400000">
            <a:off x="5123193" y="-1514474"/>
            <a:ext cx="615696" cy="8365998"/>
          </a:xfrm>
          <a:custGeom>
            <a:avLst/>
            <a:gdLst/>
            <a:ahLst/>
            <a:cxnLst/>
            <a:rect l="0" t="0" r="0" b="0"/>
            <a:pathLst>
              <a:path w="615696" h="8365998">
                <a:moveTo>
                  <a:pt x="0" y="8365998"/>
                </a:moveTo>
                <a:lnTo>
                  <a:pt x="615696" y="8365998"/>
                </a:lnTo>
                <a:lnTo>
                  <a:pt x="615696" y="0"/>
                </a:lnTo>
                <a:lnTo>
                  <a:pt x="0" y="0"/>
                </a:lnTo>
                <a:lnTo>
                  <a:pt x="0" y="8365998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9" name="Freeform 429"/>
          <p:cNvSpPr/>
          <p:nvPr/>
        </p:nvSpPr>
        <p:spPr>
          <a:xfrm rot="5400000">
            <a:off x="1145171" y="3079242"/>
            <a:ext cx="679704" cy="473964"/>
          </a:xfrm>
          <a:custGeom>
            <a:avLst/>
            <a:gdLst/>
            <a:ahLst/>
            <a:cxnLst/>
            <a:rect l="0" t="0" r="0" b="0"/>
            <a:pathLst>
              <a:path w="679704" h="473964">
                <a:moveTo>
                  <a:pt x="0" y="473964"/>
                </a:moveTo>
                <a:lnTo>
                  <a:pt x="679704" y="473964"/>
                </a:lnTo>
                <a:lnTo>
                  <a:pt x="679704" y="0"/>
                </a:lnTo>
                <a:lnTo>
                  <a:pt x="0" y="0"/>
                </a:lnTo>
                <a:lnTo>
                  <a:pt x="0" y="473964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0" name="Freeform 430"/>
          <p:cNvSpPr/>
          <p:nvPr/>
        </p:nvSpPr>
        <p:spPr>
          <a:xfrm rot="5400000">
            <a:off x="5328171" y="-629792"/>
            <a:ext cx="679704" cy="7892034"/>
          </a:xfrm>
          <a:custGeom>
            <a:avLst/>
            <a:gdLst/>
            <a:ahLst/>
            <a:cxnLst/>
            <a:rect l="0" t="0" r="0" b="0"/>
            <a:pathLst>
              <a:path w="679704" h="7892034">
                <a:moveTo>
                  <a:pt x="0" y="7892034"/>
                </a:moveTo>
                <a:lnTo>
                  <a:pt x="679704" y="7892034"/>
                </a:lnTo>
                <a:lnTo>
                  <a:pt x="679704" y="0"/>
                </a:lnTo>
                <a:lnTo>
                  <a:pt x="0" y="0"/>
                </a:lnTo>
                <a:lnTo>
                  <a:pt x="0" y="7892034"/>
                </a:lnTo>
                <a:close/>
              </a:path>
            </a:pathLst>
          </a:custGeom>
          <a:solidFill>
            <a:srgbClr val="D0D8E8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1" name="Freeform 431"/>
          <p:cNvSpPr/>
          <p:nvPr/>
        </p:nvSpPr>
        <p:spPr>
          <a:xfrm rot="5400000">
            <a:off x="1068210" y="3008374"/>
            <a:ext cx="1307591" cy="0"/>
          </a:xfrm>
          <a:custGeom>
            <a:avLst/>
            <a:gdLst/>
            <a:ahLst/>
            <a:cxnLst/>
            <a:rect l="0" t="0" r="0" b="0"/>
            <a:pathLst>
              <a:path w="1307591">
                <a:moveTo>
                  <a:pt x="0" y="0"/>
                </a:moveTo>
                <a:lnTo>
                  <a:pt x="130759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2" name="Freeform 432"/>
          <p:cNvSpPr/>
          <p:nvPr/>
        </p:nvSpPr>
        <p:spPr>
          <a:xfrm rot="5400000">
            <a:off x="1276236" y="3008374"/>
            <a:ext cx="1307591" cy="0"/>
          </a:xfrm>
          <a:custGeom>
            <a:avLst/>
            <a:gdLst/>
            <a:ahLst/>
            <a:cxnLst/>
            <a:rect l="0" t="0" r="0" b="0"/>
            <a:pathLst>
              <a:path w="1307591">
                <a:moveTo>
                  <a:pt x="0" y="0"/>
                </a:moveTo>
                <a:lnTo>
                  <a:pt x="130759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3" name="Freeform 433"/>
          <p:cNvSpPr/>
          <p:nvPr/>
        </p:nvSpPr>
        <p:spPr>
          <a:xfrm rot="5400000">
            <a:off x="1573416" y="3008374"/>
            <a:ext cx="1307591" cy="0"/>
          </a:xfrm>
          <a:custGeom>
            <a:avLst/>
            <a:gdLst/>
            <a:ahLst/>
            <a:cxnLst/>
            <a:rect l="0" t="0" r="0" b="0"/>
            <a:pathLst>
              <a:path w="1307591">
                <a:moveTo>
                  <a:pt x="0" y="0"/>
                </a:moveTo>
                <a:lnTo>
                  <a:pt x="130759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4" name="Freeform 434"/>
          <p:cNvSpPr/>
          <p:nvPr/>
        </p:nvSpPr>
        <p:spPr>
          <a:xfrm rot="5400000">
            <a:off x="1870596" y="3008374"/>
            <a:ext cx="1307591" cy="0"/>
          </a:xfrm>
          <a:custGeom>
            <a:avLst/>
            <a:gdLst/>
            <a:ahLst/>
            <a:cxnLst/>
            <a:rect l="0" t="0" r="0" b="0"/>
            <a:pathLst>
              <a:path w="1307591">
                <a:moveTo>
                  <a:pt x="0" y="0"/>
                </a:moveTo>
                <a:lnTo>
                  <a:pt x="130759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5" name="Freeform 435"/>
          <p:cNvSpPr/>
          <p:nvPr/>
        </p:nvSpPr>
        <p:spPr>
          <a:xfrm rot="5400000">
            <a:off x="2176920" y="3008374"/>
            <a:ext cx="1307591" cy="0"/>
          </a:xfrm>
          <a:custGeom>
            <a:avLst/>
            <a:gdLst/>
            <a:ahLst/>
            <a:cxnLst/>
            <a:rect l="0" t="0" r="0" b="0"/>
            <a:pathLst>
              <a:path w="1307591">
                <a:moveTo>
                  <a:pt x="0" y="0"/>
                </a:moveTo>
                <a:lnTo>
                  <a:pt x="130759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6" name="Freeform 436"/>
          <p:cNvSpPr/>
          <p:nvPr/>
        </p:nvSpPr>
        <p:spPr>
          <a:xfrm rot="5400000">
            <a:off x="2483244" y="3008374"/>
            <a:ext cx="1307591" cy="0"/>
          </a:xfrm>
          <a:custGeom>
            <a:avLst/>
            <a:gdLst/>
            <a:ahLst/>
            <a:cxnLst/>
            <a:rect l="0" t="0" r="0" b="0"/>
            <a:pathLst>
              <a:path w="1307591">
                <a:moveTo>
                  <a:pt x="0" y="0"/>
                </a:moveTo>
                <a:lnTo>
                  <a:pt x="130759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7" name="Freeform 437"/>
          <p:cNvSpPr/>
          <p:nvPr/>
        </p:nvSpPr>
        <p:spPr>
          <a:xfrm rot="5400000">
            <a:off x="2763660" y="3008374"/>
            <a:ext cx="1307591" cy="0"/>
          </a:xfrm>
          <a:custGeom>
            <a:avLst/>
            <a:gdLst/>
            <a:ahLst/>
            <a:cxnLst/>
            <a:rect l="0" t="0" r="0" b="0"/>
            <a:pathLst>
              <a:path w="1307591">
                <a:moveTo>
                  <a:pt x="0" y="0"/>
                </a:moveTo>
                <a:lnTo>
                  <a:pt x="130759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8" name="Freeform 438"/>
          <p:cNvSpPr/>
          <p:nvPr/>
        </p:nvSpPr>
        <p:spPr>
          <a:xfrm rot="5400000">
            <a:off x="3070746" y="3008374"/>
            <a:ext cx="1307591" cy="0"/>
          </a:xfrm>
          <a:custGeom>
            <a:avLst/>
            <a:gdLst/>
            <a:ahLst/>
            <a:cxnLst/>
            <a:rect l="0" t="0" r="0" b="0"/>
            <a:pathLst>
              <a:path w="1307591">
                <a:moveTo>
                  <a:pt x="0" y="0"/>
                </a:moveTo>
                <a:lnTo>
                  <a:pt x="130759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9" name="Freeform 439"/>
          <p:cNvSpPr/>
          <p:nvPr/>
        </p:nvSpPr>
        <p:spPr>
          <a:xfrm rot="5400000">
            <a:off x="3377832" y="3008374"/>
            <a:ext cx="1307591" cy="0"/>
          </a:xfrm>
          <a:custGeom>
            <a:avLst/>
            <a:gdLst/>
            <a:ahLst/>
            <a:cxnLst/>
            <a:rect l="0" t="0" r="0" b="0"/>
            <a:pathLst>
              <a:path w="1307591">
                <a:moveTo>
                  <a:pt x="0" y="0"/>
                </a:moveTo>
                <a:lnTo>
                  <a:pt x="130759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0" name="Freeform 440"/>
          <p:cNvSpPr/>
          <p:nvPr/>
        </p:nvSpPr>
        <p:spPr>
          <a:xfrm rot="5400000">
            <a:off x="3666630" y="3008374"/>
            <a:ext cx="1307591" cy="0"/>
          </a:xfrm>
          <a:custGeom>
            <a:avLst/>
            <a:gdLst/>
            <a:ahLst/>
            <a:cxnLst/>
            <a:rect l="0" t="0" r="0" b="0"/>
            <a:pathLst>
              <a:path w="1307591">
                <a:moveTo>
                  <a:pt x="0" y="0"/>
                </a:moveTo>
                <a:lnTo>
                  <a:pt x="130759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1" name="Freeform 441"/>
          <p:cNvSpPr/>
          <p:nvPr/>
        </p:nvSpPr>
        <p:spPr>
          <a:xfrm rot="5400000">
            <a:off x="3998862" y="3008374"/>
            <a:ext cx="1307591" cy="0"/>
          </a:xfrm>
          <a:custGeom>
            <a:avLst/>
            <a:gdLst/>
            <a:ahLst/>
            <a:cxnLst/>
            <a:rect l="0" t="0" r="0" b="0"/>
            <a:pathLst>
              <a:path w="1307591">
                <a:moveTo>
                  <a:pt x="0" y="0"/>
                </a:moveTo>
                <a:lnTo>
                  <a:pt x="130759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2" name="Freeform 442"/>
          <p:cNvSpPr/>
          <p:nvPr/>
        </p:nvSpPr>
        <p:spPr>
          <a:xfrm rot="5400000">
            <a:off x="4305948" y="3008374"/>
            <a:ext cx="1307591" cy="0"/>
          </a:xfrm>
          <a:custGeom>
            <a:avLst/>
            <a:gdLst/>
            <a:ahLst/>
            <a:cxnLst/>
            <a:rect l="0" t="0" r="0" b="0"/>
            <a:pathLst>
              <a:path w="1307591">
                <a:moveTo>
                  <a:pt x="0" y="0"/>
                </a:moveTo>
                <a:lnTo>
                  <a:pt x="130759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3" name="Freeform 443"/>
          <p:cNvSpPr/>
          <p:nvPr/>
        </p:nvSpPr>
        <p:spPr>
          <a:xfrm rot="5400000">
            <a:off x="4613034" y="3008374"/>
            <a:ext cx="1307591" cy="0"/>
          </a:xfrm>
          <a:custGeom>
            <a:avLst/>
            <a:gdLst/>
            <a:ahLst/>
            <a:cxnLst/>
            <a:rect l="0" t="0" r="0" b="0"/>
            <a:pathLst>
              <a:path w="1307591">
                <a:moveTo>
                  <a:pt x="0" y="0"/>
                </a:moveTo>
                <a:lnTo>
                  <a:pt x="130759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4" name="Freeform 444"/>
          <p:cNvSpPr/>
          <p:nvPr/>
        </p:nvSpPr>
        <p:spPr>
          <a:xfrm rot="5400000">
            <a:off x="4945266" y="3008374"/>
            <a:ext cx="1307591" cy="0"/>
          </a:xfrm>
          <a:custGeom>
            <a:avLst/>
            <a:gdLst/>
            <a:ahLst/>
            <a:cxnLst/>
            <a:rect l="0" t="0" r="0" b="0"/>
            <a:pathLst>
              <a:path w="1307591">
                <a:moveTo>
                  <a:pt x="0" y="0"/>
                </a:moveTo>
                <a:lnTo>
                  <a:pt x="130759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5" name="Freeform 445"/>
          <p:cNvSpPr/>
          <p:nvPr/>
        </p:nvSpPr>
        <p:spPr>
          <a:xfrm rot="5400000">
            <a:off x="5252352" y="3008374"/>
            <a:ext cx="1307591" cy="0"/>
          </a:xfrm>
          <a:custGeom>
            <a:avLst/>
            <a:gdLst/>
            <a:ahLst/>
            <a:cxnLst/>
            <a:rect l="0" t="0" r="0" b="0"/>
            <a:pathLst>
              <a:path w="1307591">
                <a:moveTo>
                  <a:pt x="0" y="0"/>
                </a:moveTo>
                <a:lnTo>
                  <a:pt x="130759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6" name="Freeform 446"/>
          <p:cNvSpPr/>
          <p:nvPr/>
        </p:nvSpPr>
        <p:spPr>
          <a:xfrm rot="5400000">
            <a:off x="5559438" y="3008374"/>
            <a:ext cx="1307591" cy="0"/>
          </a:xfrm>
          <a:custGeom>
            <a:avLst/>
            <a:gdLst/>
            <a:ahLst/>
            <a:cxnLst/>
            <a:rect l="0" t="0" r="0" b="0"/>
            <a:pathLst>
              <a:path w="1307591">
                <a:moveTo>
                  <a:pt x="0" y="0"/>
                </a:moveTo>
                <a:lnTo>
                  <a:pt x="130759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7" name="Freeform 447"/>
          <p:cNvSpPr/>
          <p:nvPr/>
        </p:nvSpPr>
        <p:spPr>
          <a:xfrm rot="5400000">
            <a:off x="5839854" y="3008374"/>
            <a:ext cx="1307591" cy="0"/>
          </a:xfrm>
          <a:custGeom>
            <a:avLst/>
            <a:gdLst/>
            <a:ahLst/>
            <a:cxnLst/>
            <a:rect l="0" t="0" r="0" b="0"/>
            <a:pathLst>
              <a:path w="1307591">
                <a:moveTo>
                  <a:pt x="0" y="0"/>
                </a:moveTo>
                <a:lnTo>
                  <a:pt x="130759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8" name="Freeform 448"/>
          <p:cNvSpPr/>
          <p:nvPr/>
        </p:nvSpPr>
        <p:spPr>
          <a:xfrm rot="5400000">
            <a:off x="6146941" y="3008374"/>
            <a:ext cx="1307591" cy="0"/>
          </a:xfrm>
          <a:custGeom>
            <a:avLst/>
            <a:gdLst/>
            <a:ahLst/>
            <a:cxnLst/>
            <a:rect l="0" t="0" r="0" b="0"/>
            <a:pathLst>
              <a:path w="1307591">
                <a:moveTo>
                  <a:pt x="0" y="0"/>
                </a:moveTo>
                <a:lnTo>
                  <a:pt x="130759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9" name="Freeform 449"/>
          <p:cNvSpPr/>
          <p:nvPr/>
        </p:nvSpPr>
        <p:spPr>
          <a:xfrm rot="5400000">
            <a:off x="6454026" y="3008374"/>
            <a:ext cx="1307591" cy="0"/>
          </a:xfrm>
          <a:custGeom>
            <a:avLst/>
            <a:gdLst/>
            <a:ahLst/>
            <a:cxnLst/>
            <a:rect l="0" t="0" r="0" b="0"/>
            <a:pathLst>
              <a:path w="1307591">
                <a:moveTo>
                  <a:pt x="0" y="0"/>
                </a:moveTo>
                <a:lnTo>
                  <a:pt x="130759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0" name="Freeform 450"/>
          <p:cNvSpPr/>
          <p:nvPr/>
        </p:nvSpPr>
        <p:spPr>
          <a:xfrm rot="5400000">
            <a:off x="6761112" y="3008374"/>
            <a:ext cx="1307591" cy="0"/>
          </a:xfrm>
          <a:custGeom>
            <a:avLst/>
            <a:gdLst/>
            <a:ahLst/>
            <a:cxnLst/>
            <a:rect l="0" t="0" r="0" b="0"/>
            <a:pathLst>
              <a:path w="1307591">
                <a:moveTo>
                  <a:pt x="0" y="0"/>
                </a:moveTo>
                <a:lnTo>
                  <a:pt x="130759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1" name="Freeform 451"/>
          <p:cNvSpPr/>
          <p:nvPr/>
        </p:nvSpPr>
        <p:spPr>
          <a:xfrm rot="5400000">
            <a:off x="7101726" y="3008374"/>
            <a:ext cx="1307591" cy="0"/>
          </a:xfrm>
          <a:custGeom>
            <a:avLst/>
            <a:gdLst/>
            <a:ahLst/>
            <a:cxnLst/>
            <a:rect l="0" t="0" r="0" b="0"/>
            <a:pathLst>
              <a:path w="1307591">
                <a:moveTo>
                  <a:pt x="0" y="0"/>
                </a:moveTo>
                <a:lnTo>
                  <a:pt x="130759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2" name="Freeform 452"/>
          <p:cNvSpPr/>
          <p:nvPr/>
        </p:nvSpPr>
        <p:spPr>
          <a:xfrm rot="5400000">
            <a:off x="7408812" y="3008374"/>
            <a:ext cx="1307591" cy="0"/>
          </a:xfrm>
          <a:custGeom>
            <a:avLst/>
            <a:gdLst/>
            <a:ahLst/>
            <a:cxnLst/>
            <a:rect l="0" t="0" r="0" b="0"/>
            <a:pathLst>
              <a:path w="1307591">
                <a:moveTo>
                  <a:pt x="0" y="0"/>
                </a:moveTo>
                <a:lnTo>
                  <a:pt x="130759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3" name="Freeform 453"/>
          <p:cNvSpPr/>
          <p:nvPr/>
        </p:nvSpPr>
        <p:spPr>
          <a:xfrm rot="5400000">
            <a:off x="7715898" y="3008374"/>
            <a:ext cx="1307591" cy="0"/>
          </a:xfrm>
          <a:custGeom>
            <a:avLst/>
            <a:gdLst/>
            <a:ahLst/>
            <a:cxnLst/>
            <a:rect l="0" t="0" r="0" b="0"/>
            <a:pathLst>
              <a:path w="1307591">
                <a:moveTo>
                  <a:pt x="0" y="0"/>
                </a:moveTo>
                <a:lnTo>
                  <a:pt x="130759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4" name="Freeform 454"/>
          <p:cNvSpPr/>
          <p:nvPr/>
        </p:nvSpPr>
        <p:spPr>
          <a:xfrm rot="5400000">
            <a:off x="8057274" y="3008374"/>
            <a:ext cx="1307591" cy="0"/>
          </a:xfrm>
          <a:custGeom>
            <a:avLst/>
            <a:gdLst/>
            <a:ahLst/>
            <a:cxnLst/>
            <a:rect l="0" t="0" r="0" b="0"/>
            <a:pathLst>
              <a:path w="1307591">
                <a:moveTo>
                  <a:pt x="0" y="0"/>
                </a:moveTo>
                <a:lnTo>
                  <a:pt x="130759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5" name="Freeform 455"/>
          <p:cNvSpPr/>
          <p:nvPr/>
        </p:nvSpPr>
        <p:spPr>
          <a:xfrm rot="5400000">
            <a:off x="8364360" y="3008374"/>
            <a:ext cx="1307591" cy="0"/>
          </a:xfrm>
          <a:custGeom>
            <a:avLst/>
            <a:gdLst/>
            <a:ahLst/>
            <a:cxnLst/>
            <a:rect l="0" t="0" r="0" b="0"/>
            <a:pathLst>
              <a:path w="1307591">
                <a:moveTo>
                  <a:pt x="0" y="0"/>
                </a:moveTo>
                <a:lnTo>
                  <a:pt x="130759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6" name="Freeform 456"/>
          <p:cNvSpPr/>
          <p:nvPr/>
        </p:nvSpPr>
        <p:spPr>
          <a:xfrm rot="5400000">
            <a:off x="8671446" y="3008374"/>
            <a:ext cx="1307591" cy="0"/>
          </a:xfrm>
          <a:custGeom>
            <a:avLst/>
            <a:gdLst/>
            <a:ahLst/>
            <a:cxnLst/>
            <a:rect l="0" t="0" r="0" b="0"/>
            <a:pathLst>
              <a:path w="1307591">
                <a:moveTo>
                  <a:pt x="0" y="0"/>
                </a:moveTo>
                <a:lnTo>
                  <a:pt x="130759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7" name="Freeform 457"/>
          <p:cNvSpPr/>
          <p:nvPr/>
        </p:nvSpPr>
        <p:spPr>
          <a:xfrm rot="5400000">
            <a:off x="5431421" y="-1213104"/>
            <a:ext cx="0" cy="8378952"/>
          </a:xfrm>
          <a:custGeom>
            <a:avLst/>
            <a:gdLst/>
            <a:ahLst/>
            <a:cxnLst/>
            <a:rect l="0" t="0" r="0" b="0"/>
            <a:pathLst>
              <a:path h="8378952">
                <a:moveTo>
                  <a:pt x="0" y="8378952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8" name="Freeform 458"/>
          <p:cNvSpPr/>
          <p:nvPr/>
        </p:nvSpPr>
        <p:spPr>
          <a:xfrm rot="5400000">
            <a:off x="594246" y="3008374"/>
            <a:ext cx="1307591" cy="0"/>
          </a:xfrm>
          <a:custGeom>
            <a:avLst/>
            <a:gdLst/>
            <a:ahLst/>
            <a:cxnLst/>
            <a:rect l="0" t="0" r="0" b="0"/>
            <a:pathLst>
              <a:path w="1307591">
                <a:moveTo>
                  <a:pt x="0" y="0"/>
                </a:moveTo>
                <a:lnTo>
                  <a:pt x="130759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9" name="Freeform 459"/>
          <p:cNvSpPr/>
          <p:nvPr/>
        </p:nvSpPr>
        <p:spPr>
          <a:xfrm rot="5400000">
            <a:off x="8960244" y="3008374"/>
            <a:ext cx="1307591" cy="0"/>
          </a:xfrm>
          <a:custGeom>
            <a:avLst/>
            <a:gdLst/>
            <a:ahLst/>
            <a:cxnLst/>
            <a:rect l="0" t="0" r="0" b="0"/>
            <a:pathLst>
              <a:path w="1307591">
                <a:moveTo>
                  <a:pt x="0" y="0"/>
                </a:moveTo>
                <a:lnTo>
                  <a:pt x="130759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0" name="Freeform 460"/>
          <p:cNvSpPr/>
          <p:nvPr/>
        </p:nvSpPr>
        <p:spPr>
          <a:xfrm rot="5400000">
            <a:off x="5431421" y="-1828800"/>
            <a:ext cx="0" cy="8378952"/>
          </a:xfrm>
          <a:custGeom>
            <a:avLst/>
            <a:gdLst/>
            <a:ahLst/>
            <a:cxnLst/>
            <a:rect l="0" t="0" r="0" b="0"/>
            <a:pathLst>
              <a:path h="8378952">
                <a:moveTo>
                  <a:pt x="0" y="8378952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1" name="Freeform 461"/>
          <p:cNvSpPr/>
          <p:nvPr/>
        </p:nvSpPr>
        <p:spPr>
          <a:xfrm rot="5400000">
            <a:off x="5431421" y="-533400"/>
            <a:ext cx="0" cy="8378952"/>
          </a:xfrm>
          <a:custGeom>
            <a:avLst/>
            <a:gdLst/>
            <a:ahLst/>
            <a:cxnLst/>
            <a:rect l="0" t="0" r="0" b="0"/>
            <a:pathLst>
              <a:path h="8378952">
                <a:moveTo>
                  <a:pt x="0" y="8378952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2" name="Rectangle 462"/>
          <p:cNvSpPr/>
          <p:nvPr/>
        </p:nvSpPr>
        <p:spPr>
          <a:xfrm>
            <a:off x="1323473" y="744611"/>
            <a:ext cx="5749423" cy="5567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="1" i="0" spc="0" baseline="0" dirty="0">
                <a:latin typeface="Times New Roman"/>
              </a:rPr>
              <a:t>Ўрнига қўйиш а</a:t>
            </a:r>
            <a:r>
              <a:rPr lang="en-US" sz="3300" b="1" i="0" spc="-83" baseline="0" dirty="0">
                <a:latin typeface="Times New Roman"/>
              </a:rPr>
              <a:t>к</a:t>
            </a:r>
            <a:r>
              <a:rPr lang="en-US" sz="3300" b="1" i="0" spc="0" baseline="0" dirty="0">
                <a:latin typeface="Times New Roman"/>
              </a:rPr>
              <a:t>слантириши</a:t>
            </a:r>
          </a:p>
        </p:txBody>
      </p:sp>
      <p:sp>
        <p:nvSpPr>
          <p:cNvPr id="463" name="Rectangle 463"/>
          <p:cNvSpPr/>
          <p:nvPr/>
        </p:nvSpPr>
        <p:spPr>
          <a:xfrm>
            <a:off x="1323473" y="1496803"/>
            <a:ext cx="8014896" cy="64588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="0" i="0" spc="2000" baseline="0" dirty="0">
                <a:latin typeface="Arial"/>
              </a:rPr>
              <a:t>•</a:t>
            </a:r>
            <a:r>
              <a:rPr lang="en-US" sz="1997" b="0" i="0" spc="0" baseline="0" dirty="0">
                <a:latin typeface="Times New Roman"/>
              </a:rPr>
              <a:t>Ўрнига қўйиш а</a:t>
            </a:r>
            <a:r>
              <a:rPr lang="en-US" sz="1997" b="0" i="0" spc="-46" baseline="0" dirty="0">
                <a:latin typeface="Times New Roman"/>
              </a:rPr>
              <a:t>к</a:t>
            </a:r>
            <a:r>
              <a:rPr lang="en-US" sz="1997" b="0" i="0" spc="0" baseline="0" dirty="0">
                <a:latin typeface="Times New Roman"/>
              </a:rPr>
              <a:t>слантиришида, </a:t>
            </a:r>
            <a:r>
              <a:rPr lang="en-US" sz="1997" b="0" i="0" spc="-50" baseline="0" dirty="0">
                <a:latin typeface="Times New Roman"/>
              </a:rPr>
              <a:t>о</a:t>
            </a:r>
            <a:r>
              <a:rPr lang="en-US" sz="1997" b="0" i="0" spc="0" baseline="0" dirty="0">
                <a:latin typeface="Times New Roman"/>
              </a:rPr>
              <a:t>чиқ м</a:t>
            </a:r>
            <a:r>
              <a:rPr lang="en-US" sz="1997" b="0" i="0" spc="-52" baseline="0" dirty="0">
                <a:latin typeface="Times New Roman"/>
              </a:rPr>
              <a:t>а</a:t>
            </a:r>
            <a:r>
              <a:rPr lang="en-US" sz="1997" b="0" i="0" spc="0" baseline="0" dirty="0">
                <a:latin typeface="Times New Roman"/>
              </a:rPr>
              <a:t>тн </a:t>
            </a:r>
            <a:r>
              <a:rPr lang="en-US" sz="1997" b="0" i="0" spc="-26" baseline="0" dirty="0">
                <a:latin typeface="Times New Roman"/>
              </a:rPr>
              <a:t>б</a:t>
            </a:r>
            <a:r>
              <a:rPr lang="en-US" sz="1997" b="0" i="0" spc="0" baseline="0" dirty="0">
                <a:latin typeface="Times New Roman"/>
              </a:rPr>
              <a:t>елгилари бир алфави</a:t>
            </a:r>
            <a:r>
              <a:rPr lang="en-US" sz="1997" b="0" i="0" spc="-21" baseline="0" dirty="0">
                <a:latin typeface="Times New Roman"/>
              </a:rPr>
              <a:t>т</a:t>
            </a:r>
            <a:r>
              <a:rPr lang="en-US" sz="1997" b="0" i="0" spc="0" baseline="0" dirty="0">
                <a:latin typeface="Times New Roman"/>
              </a:rPr>
              <a:t>дан </a:t>
            </a:r>
          </a:p>
          <a:p>
            <a:pPr marL="342886">
              <a:lnSpc>
                <a:spcPts val="2400"/>
              </a:lnSpc>
            </a:pPr>
            <a:r>
              <a:rPr lang="en-US" sz="1997" b="0" i="0" spc="-20" baseline="0" dirty="0">
                <a:latin typeface="Times New Roman"/>
              </a:rPr>
              <a:t>о</a:t>
            </a:r>
            <a:r>
              <a:rPr lang="en-US" sz="1997" b="0" i="0" spc="0" baseline="0" dirty="0">
                <a:latin typeface="Times New Roman"/>
              </a:rPr>
              <a:t>линиб, унга мос шиф</a:t>
            </a:r>
            <a:r>
              <a:rPr lang="en-US" sz="1997" b="0" i="0" spc="-26" baseline="0" dirty="0">
                <a:latin typeface="Times New Roman"/>
              </a:rPr>
              <a:t>р</a:t>
            </a:r>
            <a:r>
              <a:rPr lang="en-US" sz="1997" b="0" i="0" spc="-10" baseline="0" dirty="0">
                <a:latin typeface="Times New Roman"/>
              </a:rPr>
              <a:t>м</a:t>
            </a:r>
            <a:r>
              <a:rPr lang="en-US" sz="1997" b="0" i="0" spc="-52" baseline="0" dirty="0">
                <a:latin typeface="Times New Roman"/>
              </a:rPr>
              <a:t>а</a:t>
            </a:r>
            <a:r>
              <a:rPr lang="en-US" sz="1997" b="0" i="0" spc="0" baseline="0" dirty="0">
                <a:latin typeface="Times New Roman"/>
              </a:rPr>
              <a:t>тн бошқа бир алфави</a:t>
            </a:r>
            <a:r>
              <a:rPr lang="en-US" sz="1997" b="0" i="0" spc="-21" baseline="0" dirty="0">
                <a:latin typeface="Times New Roman"/>
              </a:rPr>
              <a:t>т</a:t>
            </a:r>
            <a:r>
              <a:rPr lang="en-US" sz="1997" b="0" i="0" spc="0" baseline="0" dirty="0">
                <a:latin typeface="Times New Roman"/>
              </a:rPr>
              <a:t>дан </a:t>
            </a:r>
            <a:r>
              <a:rPr lang="en-US" sz="1997" b="0" i="0" spc="-20" baseline="0" dirty="0">
                <a:latin typeface="Times New Roman"/>
              </a:rPr>
              <a:t>о</a:t>
            </a:r>
            <a:r>
              <a:rPr lang="en-US" sz="1997" b="0" i="0" spc="0" baseline="0" dirty="0">
                <a:latin typeface="Times New Roman"/>
              </a:rPr>
              <a:t>линади.</a:t>
            </a:r>
          </a:p>
        </p:txBody>
      </p:sp>
      <p:sp>
        <p:nvSpPr>
          <p:cNvPr id="464" name="Rectangle 464"/>
          <p:cNvSpPr/>
          <p:nvPr/>
        </p:nvSpPr>
        <p:spPr>
          <a:xfrm>
            <a:off x="1470540" y="6861444"/>
            <a:ext cx="2494635" cy="2024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Ки</a:t>
            </a:r>
            <a:r>
              <a:rPr lang="en-US" sz="1200" b="0" i="0" spc="-16" baseline="0" dirty="0">
                <a:solidFill>
                  <a:srgbClr val="262626"/>
                </a:solidFill>
                <a:latin typeface="Times New Roman"/>
              </a:rPr>
              <a:t>б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ер</a:t>
            </a:r>
            <a:r>
              <a:rPr lang="en-US" sz="1200" b="0" i="0" spc="-18" baseline="0" dirty="0">
                <a:solidFill>
                  <a:srgbClr val="262626"/>
                </a:solidFill>
                <a:latin typeface="Times New Roman"/>
              </a:rPr>
              <a:t>х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а</a:t>
            </a:r>
            <a:r>
              <a:rPr lang="en-US" sz="1200" b="0" i="0" spc="-20" baseline="0" dirty="0">
                <a:solidFill>
                  <a:srgbClr val="262626"/>
                </a:solidFill>
                <a:latin typeface="Times New Roman"/>
              </a:rPr>
              <a:t>в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фсизлик асослари (CSF1316)</a:t>
            </a:r>
          </a:p>
        </p:txBody>
      </p:sp>
      <p:sp>
        <p:nvSpPr>
          <p:cNvPr id="465" name="Rectangle 465"/>
          <p:cNvSpPr/>
          <p:nvPr/>
        </p:nvSpPr>
        <p:spPr>
          <a:xfrm rot="-5400000">
            <a:off x="1256798" y="2450058"/>
            <a:ext cx="418124" cy="39828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1" i="0" spc="0" baseline="0" dirty="0">
                <a:solidFill>
                  <a:srgbClr val="FFFFFF"/>
                </a:solidFill>
                <a:latin typeface="Times New Roman"/>
              </a:rPr>
              <a:t>Очиқ </a:t>
            </a:r>
          </a:p>
          <a:p>
            <a:pPr marL="21335">
              <a:lnSpc>
                <a:spcPts val="1541"/>
              </a:lnSpc>
            </a:pPr>
            <a:r>
              <a:rPr lang="en-US" sz="1200" b="1" i="0" spc="0" baseline="0" dirty="0">
                <a:solidFill>
                  <a:srgbClr val="FFFFFF"/>
                </a:solidFill>
                <a:latin typeface="Times New Roman"/>
              </a:rPr>
              <a:t>м</a:t>
            </a:r>
            <a:r>
              <a:rPr lang="en-US" sz="1200" b="1" i="0" spc="-29" baseline="0" dirty="0">
                <a:solidFill>
                  <a:srgbClr val="FFFFFF"/>
                </a:solidFill>
                <a:latin typeface="Times New Roman"/>
              </a:rPr>
              <a:t>а</a:t>
            </a:r>
            <a:r>
              <a:rPr lang="en-US" sz="1200" b="1" i="0" spc="0" baseline="0" dirty="0">
                <a:solidFill>
                  <a:srgbClr val="FFFFFF"/>
                </a:solidFill>
                <a:latin typeface="Times New Roman"/>
              </a:rPr>
              <a:t>тн</a:t>
            </a:r>
          </a:p>
        </p:txBody>
      </p:sp>
      <p:sp>
        <p:nvSpPr>
          <p:cNvPr id="466" name="Rectangle 466"/>
          <p:cNvSpPr/>
          <p:nvPr/>
        </p:nvSpPr>
        <p:spPr>
          <a:xfrm>
            <a:off x="1770767" y="2547762"/>
            <a:ext cx="7749754" cy="2024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2375154" algn="l"/>
              </a:tabLst>
            </a:pPr>
            <a:r>
              <a:rPr lang="en-US" sz="1200" b="1" i="0" spc="1155" baseline="0" dirty="0">
                <a:solidFill>
                  <a:srgbClr val="FFFFFF"/>
                </a:solidFill>
                <a:latin typeface="Times New Roman"/>
              </a:rPr>
              <a:t>A</a:t>
            </a:r>
            <a:r>
              <a:rPr lang="en-US" sz="1200" b="1" i="0" spc="1509" baseline="0" dirty="0">
                <a:solidFill>
                  <a:srgbClr val="FFFFFF"/>
                </a:solidFill>
                <a:latin typeface="Times New Roman"/>
              </a:rPr>
              <a:t>B</a:t>
            </a:r>
            <a:r>
              <a:rPr lang="en-US" sz="1200" b="1" i="0" spc="1503" baseline="0" dirty="0">
                <a:solidFill>
                  <a:srgbClr val="FFFFFF"/>
                </a:solidFill>
                <a:latin typeface="Times New Roman"/>
              </a:rPr>
              <a:t>C</a:t>
            </a:r>
            <a:r>
              <a:rPr lang="en-US" sz="1200" b="1" i="0" spc="1581" baseline="0" dirty="0">
                <a:solidFill>
                  <a:srgbClr val="FFFFFF"/>
                </a:solidFill>
                <a:latin typeface="Times New Roman"/>
              </a:rPr>
              <a:t>D</a:t>
            </a:r>
            <a:r>
              <a:rPr lang="en-US" sz="1200" b="1" i="0" spc="1545" baseline="0" dirty="0">
                <a:solidFill>
                  <a:srgbClr val="FFFFFF"/>
                </a:solidFill>
                <a:latin typeface="Times New Roman"/>
              </a:rPr>
              <a:t>E</a:t>
            </a:r>
            <a:r>
              <a:rPr lang="en-US" sz="1200" b="1" i="0" spc="1469" baseline="0" dirty="0">
                <a:solidFill>
                  <a:srgbClr val="FFFFFF"/>
                </a:solidFill>
                <a:latin typeface="Times New Roman"/>
              </a:rPr>
              <a:t>F</a:t>
            </a:r>
            <a:r>
              <a:rPr lang="en-US" sz="1200" b="1" i="0" spc="1484" baseline="0" dirty="0">
                <a:solidFill>
                  <a:srgbClr val="FFFFFF"/>
                </a:solidFill>
                <a:latin typeface="Times New Roman"/>
              </a:rPr>
              <a:t>G</a:t>
            </a:r>
            <a:r>
              <a:rPr lang="en-US" sz="1200" b="1" i="0" spc="0" baseline="0" dirty="0">
                <a:solidFill>
                  <a:srgbClr val="FFFFFF"/>
                </a:solidFill>
                <a:latin typeface="Times New Roman"/>
              </a:rPr>
              <a:t>H	</a:t>
            </a:r>
            <a:r>
              <a:rPr lang="en-US" sz="1200" b="1" i="0" spc="1914" baseline="0" dirty="0">
                <a:solidFill>
                  <a:srgbClr val="FFFFFF"/>
                </a:solidFill>
                <a:latin typeface="Times New Roman"/>
              </a:rPr>
              <a:t>I</a:t>
            </a:r>
            <a:r>
              <a:rPr lang="en-US" sz="1200" b="1" i="0" spc="1746" baseline="0" dirty="0">
                <a:solidFill>
                  <a:srgbClr val="FFFFFF"/>
                </a:solidFill>
                <a:latin typeface="Times New Roman"/>
              </a:rPr>
              <a:t>J</a:t>
            </a:r>
            <a:r>
              <a:rPr lang="en-US" sz="1200" b="1" i="0" spc="1556" baseline="0" dirty="0">
                <a:solidFill>
                  <a:srgbClr val="FFFFFF"/>
                </a:solidFill>
                <a:latin typeface="Times New Roman"/>
              </a:rPr>
              <a:t>K</a:t>
            </a:r>
            <a:r>
              <a:rPr lang="en-US" sz="1200" b="1" i="0" spc="1545" baseline="0" dirty="0">
                <a:solidFill>
                  <a:srgbClr val="FFFFFF"/>
                </a:solidFill>
                <a:latin typeface="Times New Roman"/>
              </a:rPr>
              <a:t>L</a:t>
            </a:r>
            <a:r>
              <a:rPr lang="en-US" sz="1200" b="1" i="0" spc="1519" baseline="0" dirty="0">
                <a:solidFill>
                  <a:srgbClr val="FFFFFF"/>
                </a:solidFill>
                <a:latin typeface="Times New Roman"/>
              </a:rPr>
              <a:t>M</a:t>
            </a:r>
            <a:r>
              <a:rPr lang="en-US" sz="1200" b="1" i="0" spc="1515" baseline="0" dirty="0">
                <a:solidFill>
                  <a:srgbClr val="FFFFFF"/>
                </a:solidFill>
                <a:latin typeface="Times New Roman"/>
              </a:rPr>
              <a:t>N</a:t>
            </a:r>
            <a:r>
              <a:rPr lang="en-US" sz="1200" b="1" i="0" spc="1484" baseline="0" dirty="0">
                <a:solidFill>
                  <a:srgbClr val="FFFFFF"/>
                </a:solidFill>
                <a:latin typeface="Times New Roman"/>
              </a:rPr>
              <a:t>O</a:t>
            </a:r>
            <a:r>
              <a:rPr lang="en-US" sz="1200" b="1" i="0" spc="1469" baseline="0" dirty="0">
                <a:solidFill>
                  <a:srgbClr val="FFFFFF"/>
                </a:solidFill>
                <a:latin typeface="Times New Roman"/>
              </a:rPr>
              <a:t>P</a:t>
            </a:r>
            <a:r>
              <a:rPr lang="en-US" sz="1200" b="1" i="0" spc="1520" baseline="0" dirty="0">
                <a:solidFill>
                  <a:srgbClr val="FFFFFF"/>
                </a:solidFill>
                <a:latin typeface="Times New Roman"/>
              </a:rPr>
              <a:t>Q</a:t>
            </a:r>
            <a:r>
              <a:rPr lang="en-US" sz="1200" b="1" i="0" spc="1653" baseline="0" dirty="0">
                <a:solidFill>
                  <a:srgbClr val="FFFFFF"/>
                </a:solidFill>
                <a:latin typeface="Times New Roman"/>
              </a:rPr>
              <a:t>R</a:t>
            </a:r>
            <a:r>
              <a:rPr lang="en-US" sz="1200" b="1" i="0" spc="1822" baseline="0" dirty="0">
                <a:solidFill>
                  <a:srgbClr val="FFFFFF"/>
                </a:solidFill>
                <a:latin typeface="Times New Roman"/>
              </a:rPr>
              <a:t>S</a:t>
            </a:r>
            <a:r>
              <a:rPr lang="en-US" sz="1200" b="1" i="0" spc="1713" baseline="0" dirty="0">
                <a:solidFill>
                  <a:srgbClr val="FFFFFF"/>
                </a:solidFill>
                <a:latin typeface="Times New Roman"/>
              </a:rPr>
              <a:t>T</a:t>
            </a:r>
            <a:r>
              <a:rPr lang="en-US" sz="1200" b="1" i="0" spc="1551" baseline="0" dirty="0">
                <a:solidFill>
                  <a:srgbClr val="FFFFFF"/>
                </a:solidFill>
                <a:latin typeface="Times New Roman"/>
              </a:rPr>
              <a:t>U</a:t>
            </a:r>
            <a:r>
              <a:rPr lang="en-US" sz="1200" b="1" i="0" spc="1515" baseline="0" dirty="0">
                <a:solidFill>
                  <a:srgbClr val="FFFFFF"/>
                </a:solidFill>
                <a:latin typeface="Times New Roman"/>
              </a:rPr>
              <a:t>V</a:t>
            </a:r>
            <a:r>
              <a:rPr lang="en-US" sz="1200" b="1" i="0" spc="1523" baseline="0" dirty="0">
                <a:solidFill>
                  <a:srgbClr val="FFFFFF"/>
                </a:solidFill>
                <a:latin typeface="Times New Roman"/>
              </a:rPr>
              <a:t>W</a:t>
            </a:r>
            <a:r>
              <a:rPr lang="en-US" sz="1200" b="1" i="0" spc="1551" baseline="0" dirty="0">
                <a:solidFill>
                  <a:srgbClr val="FFFFFF"/>
                </a:solidFill>
                <a:latin typeface="Times New Roman"/>
              </a:rPr>
              <a:t>X</a:t>
            </a:r>
            <a:r>
              <a:rPr lang="en-US" sz="1200" b="1" i="0" spc="1515" baseline="0" dirty="0">
                <a:solidFill>
                  <a:srgbClr val="FFFFFF"/>
                </a:solidFill>
                <a:latin typeface="Times New Roman"/>
              </a:rPr>
              <a:t>Y</a:t>
            </a:r>
            <a:r>
              <a:rPr lang="en-US" sz="1200" b="1" i="0" spc="0" baseline="0" dirty="0">
                <a:solidFill>
                  <a:srgbClr val="FFFFFF"/>
                </a:solidFill>
                <a:latin typeface="Times New Roman"/>
              </a:rPr>
              <a:t>Z</a:t>
            </a:r>
          </a:p>
        </p:txBody>
      </p:sp>
      <p:sp>
        <p:nvSpPr>
          <p:cNvPr id="467" name="Rectangle 467"/>
          <p:cNvSpPr/>
          <p:nvPr/>
        </p:nvSpPr>
        <p:spPr>
          <a:xfrm rot="-5400000">
            <a:off x="1225472" y="3097674"/>
            <a:ext cx="480776" cy="39828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1" i="0" spc="0" baseline="0" dirty="0">
                <a:solidFill>
                  <a:srgbClr val="FFFFFF"/>
                </a:solidFill>
                <a:latin typeface="Times New Roman"/>
              </a:rPr>
              <a:t>Ши</a:t>
            </a:r>
            <a:r>
              <a:rPr lang="en-US" sz="1200" b="1" i="0" spc="-20" baseline="0" dirty="0">
                <a:solidFill>
                  <a:srgbClr val="FFFFFF"/>
                </a:solidFill>
                <a:latin typeface="Times New Roman"/>
              </a:rPr>
              <a:t>ф</a:t>
            </a:r>
            <a:r>
              <a:rPr lang="en-US" sz="1200" b="1" i="0" spc="0" baseline="0" dirty="0">
                <a:solidFill>
                  <a:srgbClr val="FFFFFF"/>
                </a:solidFill>
                <a:latin typeface="Times New Roman"/>
              </a:rPr>
              <a:t>р </a:t>
            </a:r>
          </a:p>
          <a:p>
            <a:pPr marL="52577">
              <a:lnSpc>
                <a:spcPts val="1541"/>
              </a:lnSpc>
            </a:pPr>
            <a:r>
              <a:rPr lang="en-US" sz="1200" b="1" i="0" spc="0" baseline="0" dirty="0">
                <a:solidFill>
                  <a:srgbClr val="FFFFFF"/>
                </a:solidFill>
                <a:latin typeface="Times New Roman"/>
              </a:rPr>
              <a:t>м</a:t>
            </a:r>
            <a:r>
              <a:rPr lang="en-US" sz="1200" b="1" i="0" spc="-29" baseline="0" dirty="0">
                <a:solidFill>
                  <a:srgbClr val="FFFFFF"/>
                </a:solidFill>
                <a:latin typeface="Times New Roman"/>
              </a:rPr>
              <a:t>а</a:t>
            </a:r>
            <a:r>
              <a:rPr lang="en-US" sz="1200" b="1" i="0" spc="0" baseline="0" dirty="0">
                <a:solidFill>
                  <a:srgbClr val="FFFFFF"/>
                </a:solidFill>
                <a:latin typeface="Times New Roman"/>
              </a:rPr>
              <a:t>тн</a:t>
            </a:r>
          </a:p>
        </p:txBody>
      </p:sp>
      <p:sp>
        <p:nvSpPr>
          <p:cNvPr id="468" name="Rectangle 468"/>
          <p:cNvSpPr/>
          <p:nvPr/>
        </p:nvSpPr>
        <p:spPr>
          <a:xfrm>
            <a:off x="1770767" y="3195462"/>
            <a:ext cx="7749021" cy="2024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1480474" algn="l"/>
                <a:tab pos="1769272" algn="l"/>
              </a:tabLst>
            </a:pPr>
            <a:r>
              <a:rPr lang="en-US" sz="1200" b="0" i="0" spc="1191" baseline="0" dirty="0">
                <a:latin typeface="Times New Roman"/>
              </a:rPr>
              <a:t>D</a:t>
            </a:r>
            <a:r>
              <a:rPr lang="en-US" sz="1200" b="0" i="0" spc="1637" baseline="0" dirty="0">
                <a:latin typeface="Times New Roman"/>
              </a:rPr>
              <a:t>E</a:t>
            </a:r>
            <a:r>
              <a:rPr lang="en-US" sz="1200" b="0" i="0" spc="1606" baseline="0" dirty="0">
                <a:latin typeface="Times New Roman"/>
              </a:rPr>
              <a:t>F</a:t>
            </a:r>
            <a:r>
              <a:rPr lang="en-US" sz="1200" b="0" i="0" spc="1545" baseline="0" dirty="0">
                <a:latin typeface="Times New Roman"/>
              </a:rPr>
              <a:t>G</a:t>
            </a:r>
            <a:r>
              <a:rPr lang="en-US" sz="1200" b="0" i="0" spc="0" baseline="0" dirty="0">
                <a:latin typeface="Times New Roman"/>
              </a:rPr>
              <a:t>H	I	</a:t>
            </a:r>
            <a:r>
              <a:rPr lang="en-US" sz="1200" b="0" i="0" spc="1752" baseline="0" dirty="0">
                <a:latin typeface="Times New Roman"/>
              </a:rPr>
              <a:t>J</a:t>
            </a:r>
            <a:r>
              <a:rPr lang="en-US" sz="1200" b="0" i="0" spc="1551" baseline="0" dirty="0">
                <a:latin typeface="Times New Roman"/>
              </a:rPr>
              <a:t>K</a:t>
            </a:r>
            <a:r>
              <a:rPr lang="en-US" sz="1200" b="0" i="0" spc="1550" baseline="0" dirty="0">
                <a:latin typeface="Times New Roman"/>
              </a:rPr>
              <a:t>LMN</a:t>
            </a:r>
            <a:r>
              <a:rPr lang="en-US" sz="1200" b="0" i="0" spc="1749" baseline="0" dirty="0">
                <a:latin typeface="Times New Roman"/>
              </a:rPr>
              <a:t>O</a:t>
            </a:r>
            <a:r>
              <a:rPr lang="en-US" sz="1200" b="0" i="0" spc="1750" baseline="0" dirty="0">
                <a:latin typeface="Times New Roman"/>
              </a:rPr>
              <a:t>P</a:t>
            </a:r>
            <a:r>
              <a:rPr lang="en-US" sz="1200" b="0" i="0" spc="1587" baseline="0" dirty="0">
                <a:latin typeface="Times New Roman"/>
              </a:rPr>
              <a:t>Q</a:t>
            </a:r>
            <a:r>
              <a:rPr lang="en-US" sz="1200" b="0" i="0" spc="1575" baseline="0" dirty="0">
                <a:latin typeface="Times New Roman"/>
              </a:rPr>
              <a:t>R</a:t>
            </a:r>
            <a:r>
              <a:rPr lang="en-US" sz="1200" b="0" i="0" spc="1606" baseline="0" dirty="0">
                <a:latin typeface="Times New Roman"/>
              </a:rPr>
              <a:t>S</a:t>
            </a:r>
            <a:r>
              <a:rPr lang="en-US" sz="1200" b="0" i="0" spc="1619" baseline="0" dirty="0">
                <a:latin typeface="Times New Roman"/>
              </a:rPr>
              <a:t>T</a:t>
            </a:r>
            <a:r>
              <a:rPr lang="en-US" sz="1200" b="0" i="0" spc="1551" baseline="0" dirty="0">
                <a:latin typeface="Times New Roman"/>
              </a:rPr>
              <a:t>U</a:t>
            </a:r>
            <a:r>
              <a:rPr lang="en-US" sz="1200" b="0" i="0" spc="1563" baseline="0" dirty="0">
                <a:latin typeface="Times New Roman"/>
              </a:rPr>
              <a:t>V</a:t>
            </a:r>
            <a:r>
              <a:rPr lang="en-US" sz="1200" b="0" i="0" spc="1543" baseline="0" dirty="0">
                <a:latin typeface="Times New Roman"/>
              </a:rPr>
              <a:t>W</a:t>
            </a:r>
            <a:r>
              <a:rPr lang="en-US" sz="1200" b="0" i="0" spc="1550" baseline="0" dirty="0">
                <a:latin typeface="Times New Roman"/>
              </a:rPr>
              <a:t>X</a:t>
            </a:r>
            <a:r>
              <a:rPr lang="en-US" sz="1200" b="0" i="0" spc="1749" baseline="0" dirty="0">
                <a:latin typeface="Times New Roman"/>
              </a:rPr>
              <a:t>Y</a:t>
            </a:r>
            <a:r>
              <a:rPr lang="en-US" sz="1200" b="0" i="0" spc="1757" baseline="0" dirty="0">
                <a:latin typeface="Times New Roman"/>
              </a:rPr>
              <a:t>Z</a:t>
            </a:r>
            <a:r>
              <a:rPr lang="en-US" sz="1200" b="0" i="0" spc="1587" baseline="0" dirty="0">
                <a:latin typeface="Times New Roman"/>
              </a:rPr>
              <a:t>A</a:t>
            </a:r>
            <a:r>
              <a:rPr lang="en-US" sz="1200" b="0" i="0" spc="1539" baseline="0" dirty="0">
                <a:latin typeface="Times New Roman"/>
              </a:rPr>
              <a:t>B</a:t>
            </a:r>
            <a:r>
              <a:rPr lang="en-US" sz="1200" b="0" i="0" spc="0" baseline="0" dirty="0">
                <a:latin typeface="Times New Roman"/>
              </a:rPr>
              <a:t>C</a:t>
            </a:r>
          </a:p>
        </p:txBody>
      </p:sp>
      <p:sp>
        <p:nvSpPr>
          <p:cNvPr id="469" name="Rectangle 469"/>
          <p:cNvSpPr/>
          <p:nvPr/>
        </p:nvSpPr>
        <p:spPr>
          <a:xfrm>
            <a:off x="1338714" y="3859003"/>
            <a:ext cx="8045955" cy="95068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="0" i="0" spc="2000" baseline="0" dirty="0">
                <a:latin typeface="Arial"/>
              </a:rPr>
              <a:t>•</a:t>
            </a:r>
            <a:r>
              <a:rPr lang="en-US" sz="1997" b="0" i="0" spc="0" baseline="0" dirty="0">
                <a:latin typeface="Times New Roman"/>
              </a:rPr>
              <a:t>С</a:t>
            </a:r>
            <a:r>
              <a:rPr lang="en-US" sz="1997" b="0" i="0" spc="-56" baseline="0" dirty="0">
                <a:latin typeface="Times New Roman"/>
              </a:rPr>
              <a:t>о</a:t>
            </a:r>
            <a:r>
              <a:rPr lang="en-US" sz="1997" b="0" i="0" spc="0" baseline="0" dirty="0">
                <a:latin typeface="Times New Roman"/>
              </a:rPr>
              <a:t>дд</a:t>
            </a:r>
            <a:r>
              <a:rPr lang="en-US" sz="1997" b="0" i="0" spc="1399" baseline="0" dirty="0">
                <a:latin typeface="Times New Roman"/>
              </a:rPr>
              <a:t>а</a:t>
            </a:r>
            <a:r>
              <a:rPr lang="en-US" sz="1997" b="0" i="0" spc="0" baseline="0" dirty="0">
                <a:latin typeface="Times New Roman"/>
              </a:rPr>
              <a:t>кўринишд</a:t>
            </a:r>
            <a:r>
              <a:rPr lang="en-US" sz="1997" b="0" i="0" spc="1399" baseline="0" dirty="0">
                <a:latin typeface="Times New Roman"/>
              </a:rPr>
              <a:t>а</a:t>
            </a:r>
            <a:r>
              <a:rPr lang="en-US" sz="1997" b="0" i="0" spc="-20" baseline="0" dirty="0">
                <a:latin typeface="Times New Roman"/>
              </a:rPr>
              <a:t>о</a:t>
            </a:r>
            <a:r>
              <a:rPr lang="en-US" sz="1997" b="0" i="0" spc="0" baseline="0" dirty="0">
                <a:latin typeface="Times New Roman"/>
              </a:rPr>
              <a:t>линга</a:t>
            </a:r>
            <a:r>
              <a:rPr lang="en-US" sz="1997" b="0" i="0" spc="1396" baseline="0" dirty="0">
                <a:latin typeface="Times New Roman"/>
              </a:rPr>
              <a:t>н</a:t>
            </a:r>
            <a:r>
              <a:rPr lang="en-US" sz="1997" b="0" i="0" spc="0" baseline="0" dirty="0">
                <a:latin typeface="Times New Roman"/>
              </a:rPr>
              <a:t>ўрниг</a:t>
            </a:r>
            <a:r>
              <a:rPr lang="en-US" sz="1997" b="0" i="0" spc="1399" baseline="0" dirty="0">
                <a:latin typeface="Times New Roman"/>
              </a:rPr>
              <a:t>а</a:t>
            </a:r>
            <a:r>
              <a:rPr lang="en-US" sz="1997" b="0" i="0" spc="0" baseline="0" dirty="0">
                <a:latin typeface="Times New Roman"/>
              </a:rPr>
              <a:t>қўйи</a:t>
            </a:r>
            <a:r>
              <a:rPr lang="en-US" sz="1997" b="0" i="0" spc="1395" baseline="0" dirty="0">
                <a:latin typeface="Times New Roman"/>
              </a:rPr>
              <a:t>ш</a:t>
            </a:r>
            <a:r>
              <a:rPr lang="en-US" sz="1997" b="0" i="0" spc="0" baseline="0" dirty="0">
                <a:latin typeface="Times New Roman"/>
              </a:rPr>
              <a:t>а</a:t>
            </a:r>
            <a:r>
              <a:rPr lang="en-US" sz="1997" b="0" i="0" spc="-46" baseline="0" dirty="0">
                <a:latin typeface="Times New Roman"/>
              </a:rPr>
              <a:t>к</a:t>
            </a:r>
            <a:r>
              <a:rPr lang="en-US" sz="1997" b="0" i="0" spc="0" baseline="0" dirty="0">
                <a:latin typeface="Times New Roman"/>
              </a:rPr>
              <a:t>слантириш</a:t>
            </a:r>
            <a:r>
              <a:rPr lang="en-US" sz="1997" b="0" i="0" spc="1402" baseline="0" dirty="0">
                <a:latin typeface="Times New Roman"/>
              </a:rPr>
              <a:t>и</a:t>
            </a:r>
            <a:r>
              <a:rPr lang="en-US" sz="1997" b="0" i="0" spc="0" baseline="0" dirty="0">
                <a:latin typeface="Times New Roman"/>
              </a:rPr>
              <a:t>асосида</a:t>
            </a:r>
          </a:p>
          <a:p>
            <a:pPr marL="342887">
              <a:lnSpc>
                <a:spcPts val="2399"/>
              </a:lnSpc>
            </a:pPr>
            <a:r>
              <a:rPr lang="en-US" sz="1997" b="0" i="0" spc="0" baseline="0" dirty="0">
                <a:latin typeface="Times New Roman"/>
              </a:rPr>
              <a:t>шиф</a:t>
            </a:r>
            <a:r>
              <a:rPr lang="en-US" sz="1997" b="0" i="0" spc="-20" baseline="0" dirty="0">
                <a:latin typeface="Times New Roman"/>
              </a:rPr>
              <a:t>р</a:t>
            </a:r>
            <a:r>
              <a:rPr lang="en-US" sz="1997" b="0" i="0" spc="0" baseline="0" dirty="0">
                <a:latin typeface="Times New Roman"/>
              </a:rPr>
              <a:t>ла</a:t>
            </a:r>
            <a:r>
              <a:rPr lang="en-US" sz="1997" b="0" i="0" spc="1527" baseline="0" dirty="0">
                <a:latin typeface="Times New Roman"/>
              </a:rPr>
              <a:t>ш</a:t>
            </a:r>
            <a:r>
              <a:rPr lang="en-US" sz="1997" b="0" i="0" spc="0" baseline="0" dirty="0">
                <a:latin typeface="Times New Roman"/>
              </a:rPr>
              <a:t>учу</a:t>
            </a:r>
            <a:r>
              <a:rPr lang="en-US" sz="1997" b="0" i="0" spc="1528" baseline="0" dirty="0">
                <a:latin typeface="Times New Roman"/>
              </a:rPr>
              <a:t>н</a:t>
            </a:r>
            <a:r>
              <a:rPr lang="en-US" sz="1997" b="0" i="0" spc="-20" baseline="0" dirty="0">
                <a:latin typeface="Times New Roman"/>
              </a:rPr>
              <a:t>о</a:t>
            </a:r>
            <a:r>
              <a:rPr lang="en-US" sz="1997" b="0" i="0" spc="0" baseline="0" dirty="0">
                <a:latin typeface="Times New Roman"/>
              </a:rPr>
              <a:t>линга</a:t>
            </a:r>
            <a:r>
              <a:rPr lang="en-US" sz="1997" b="0" i="0" spc="1534" baseline="0" dirty="0">
                <a:latin typeface="Times New Roman"/>
              </a:rPr>
              <a:t>н</a:t>
            </a:r>
            <a:r>
              <a:rPr lang="en-US" sz="1997" b="0" i="0" spc="-10" baseline="0" dirty="0">
                <a:latin typeface="Times New Roman"/>
              </a:rPr>
              <a:t>м</a:t>
            </a:r>
            <a:r>
              <a:rPr lang="en-US" sz="1997" b="0" i="0" spc="-52" baseline="0" dirty="0">
                <a:latin typeface="Times New Roman"/>
              </a:rPr>
              <a:t>а</a:t>
            </a:r>
            <a:r>
              <a:rPr lang="en-US" sz="1997" b="0" i="0" spc="0" baseline="0" dirty="0">
                <a:latin typeface="Times New Roman"/>
              </a:rPr>
              <a:t>т</a:t>
            </a:r>
            <a:r>
              <a:rPr lang="en-US" sz="1997" b="0" i="0" spc="1534" baseline="0" dirty="0">
                <a:latin typeface="Times New Roman"/>
              </a:rPr>
              <a:t>н</a:t>
            </a:r>
            <a:r>
              <a:rPr lang="en-US" sz="1997" b="0" i="0" spc="0" baseline="0" dirty="0">
                <a:latin typeface="Times New Roman"/>
              </a:rPr>
              <a:t>қуйид</a:t>
            </a:r>
            <a:r>
              <a:rPr lang="en-US" sz="1997" b="0" i="0" spc="1531" baseline="0" dirty="0">
                <a:latin typeface="Times New Roman"/>
              </a:rPr>
              <a:t>а</a:t>
            </a:r>
            <a:r>
              <a:rPr lang="en-US" sz="1997" b="0" i="0" spc="-46" baseline="0" dirty="0">
                <a:latin typeface="Times New Roman"/>
              </a:rPr>
              <a:t>к</a:t>
            </a:r>
            <a:r>
              <a:rPr lang="en-US" sz="1997" b="0" i="0" spc="0" baseline="0" dirty="0">
                <a:latin typeface="Times New Roman"/>
              </a:rPr>
              <a:t>елтирилган</a:t>
            </a:r>
            <a:r>
              <a:rPr lang="en-US" sz="1997" b="0" i="0" spc="1528" baseline="0" dirty="0">
                <a:latin typeface="Times New Roman"/>
              </a:rPr>
              <a:t>.</a:t>
            </a:r>
            <a:r>
              <a:rPr lang="en-US" sz="1997" b="0" i="0" spc="-172" baseline="0" dirty="0">
                <a:latin typeface="Times New Roman"/>
              </a:rPr>
              <a:t>У</a:t>
            </a:r>
            <a:r>
              <a:rPr lang="en-US" sz="1997" b="0" i="0" spc="0" baseline="0" dirty="0">
                <a:latin typeface="Times New Roman"/>
              </a:rPr>
              <a:t>ш</a:t>
            </a:r>
            <a:r>
              <a:rPr lang="en-US" sz="1997" b="0" i="0" spc="-80" baseline="0" dirty="0">
                <a:latin typeface="Times New Roman"/>
              </a:rPr>
              <a:t>б</a:t>
            </a:r>
            <a:r>
              <a:rPr lang="en-US" sz="1997" b="0" i="0" spc="1533" baseline="0" dirty="0">
                <a:latin typeface="Times New Roman"/>
              </a:rPr>
              <a:t>у</a:t>
            </a:r>
            <a:r>
              <a:rPr lang="en-US" sz="1997" b="0" i="0" spc="0" baseline="0" dirty="0">
                <a:latin typeface="Times New Roman"/>
              </a:rPr>
              <a:t>с</a:t>
            </a:r>
            <a:r>
              <a:rPr lang="en-US" sz="1997" b="0" i="0" spc="-56" baseline="0" dirty="0">
                <a:latin typeface="Times New Roman"/>
              </a:rPr>
              <a:t>о</a:t>
            </a:r>
            <a:r>
              <a:rPr lang="en-US" sz="1997" b="0" i="0" spc="0" baseline="0" dirty="0">
                <a:latin typeface="Times New Roman"/>
              </a:rPr>
              <a:t>дда</a:t>
            </a:r>
          </a:p>
          <a:p>
            <a:pPr marL="342887">
              <a:lnSpc>
                <a:spcPts val="2400"/>
              </a:lnSpc>
            </a:pPr>
            <a:r>
              <a:rPr lang="en-US" sz="1997" b="0" i="0" spc="0" baseline="0" dirty="0">
                <a:latin typeface="Times New Roman"/>
              </a:rPr>
              <a:t>шиф</a:t>
            </a:r>
            <a:r>
              <a:rPr lang="en-US" sz="1997" b="0" i="0" spc="-20" baseline="0" dirty="0">
                <a:latin typeface="Times New Roman"/>
              </a:rPr>
              <a:t>р</a:t>
            </a:r>
            <a:r>
              <a:rPr lang="en-US" sz="1997" b="0" i="0" spc="0" baseline="0" dirty="0">
                <a:latin typeface="Times New Roman"/>
              </a:rPr>
              <a:t>ла</a:t>
            </a:r>
            <a:r>
              <a:rPr lang="en-US" sz="1997" b="0" i="0" spc="513" baseline="0" dirty="0">
                <a:latin typeface="Times New Roman"/>
              </a:rPr>
              <a:t>ш</a:t>
            </a:r>
            <a:r>
              <a:rPr lang="en-US" sz="1997" b="0" i="0" spc="0" baseline="0" dirty="0">
                <a:latin typeface="Times New Roman"/>
              </a:rPr>
              <a:t>у</a:t>
            </a:r>
            <a:r>
              <a:rPr lang="en-US" sz="1997" b="0" i="0" spc="-22" baseline="0" dirty="0">
                <a:latin typeface="Times New Roman"/>
              </a:rPr>
              <a:t>с</a:t>
            </a:r>
            <a:r>
              <a:rPr lang="en-US" sz="1997" b="0" i="0" spc="-86" baseline="0" dirty="0">
                <a:latin typeface="Times New Roman"/>
              </a:rPr>
              <a:t>у</a:t>
            </a:r>
            <a:r>
              <a:rPr lang="en-US" sz="1997" b="0" i="0" spc="0" baseline="0" dirty="0">
                <a:latin typeface="Times New Roman"/>
              </a:rPr>
              <a:t>л</a:t>
            </a:r>
            <a:r>
              <a:rPr lang="en-US" sz="1997" b="0" i="0" spc="501" baseline="0" dirty="0">
                <a:latin typeface="Times New Roman"/>
              </a:rPr>
              <a:t>и</a:t>
            </a:r>
            <a:r>
              <a:rPr lang="en-US" sz="1997" b="1" i="0" spc="0" baseline="0" dirty="0">
                <a:solidFill>
                  <a:srgbClr val="FF0000"/>
                </a:solidFill>
                <a:latin typeface="Times New Roman"/>
              </a:rPr>
              <a:t>Цеза</a:t>
            </a:r>
            <a:r>
              <a:rPr lang="en-US" sz="1997" b="1" i="0" spc="490" baseline="0" dirty="0">
                <a:solidFill>
                  <a:srgbClr val="FF0000"/>
                </a:solidFill>
                <a:latin typeface="Times New Roman"/>
              </a:rPr>
              <a:t>р</a:t>
            </a:r>
            <a:r>
              <a:rPr lang="en-US" sz="1997" b="0" i="0" spc="0" baseline="0" dirty="0">
                <a:latin typeface="Times New Roman"/>
              </a:rPr>
              <a:t>н</a:t>
            </a:r>
            <a:r>
              <a:rPr lang="en-US" sz="1997" b="0" i="0" spc="-32" baseline="0" dirty="0">
                <a:latin typeface="Times New Roman"/>
              </a:rPr>
              <a:t>о</a:t>
            </a:r>
            <a:r>
              <a:rPr lang="en-US" sz="1997" b="0" i="0" spc="0" baseline="0" dirty="0">
                <a:latin typeface="Times New Roman"/>
              </a:rPr>
              <a:t>м</a:t>
            </a:r>
            <a:r>
              <a:rPr lang="en-US" sz="1997" b="0" i="0" spc="502" baseline="0" dirty="0">
                <a:latin typeface="Times New Roman"/>
              </a:rPr>
              <a:t>и</a:t>
            </a:r>
            <a:r>
              <a:rPr lang="en-US" sz="1997" b="0" i="0" spc="0" baseline="0" dirty="0">
                <a:latin typeface="Times New Roman"/>
              </a:rPr>
              <a:t>била</a:t>
            </a:r>
            <a:r>
              <a:rPr lang="en-US" sz="1997" b="0" i="0" spc="514" baseline="0" dirty="0">
                <a:latin typeface="Times New Roman"/>
              </a:rPr>
              <a:t>н</a:t>
            </a:r>
            <a:r>
              <a:rPr lang="en-US" sz="1997" b="0" i="0" spc="-10" baseline="0" dirty="0">
                <a:latin typeface="Times New Roman"/>
              </a:rPr>
              <a:t>м</a:t>
            </a:r>
            <a:r>
              <a:rPr lang="en-US" sz="1997" b="0" i="0" spc="0" baseline="0" dirty="0">
                <a:latin typeface="Times New Roman"/>
              </a:rPr>
              <a:t>ашҳур.</a:t>
            </a:r>
          </a:p>
        </p:txBody>
      </p:sp>
      <p:sp>
        <p:nvSpPr>
          <p:cNvPr id="470" name="Rectangle 470"/>
          <p:cNvSpPr/>
          <p:nvPr/>
        </p:nvSpPr>
        <p:spPr>
          <a:xfrm>
            <a:off x="1338689" y="4834352"/>
            <a:ext cx="8045270" cy="64588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="0" i="0" spc="2000" baseline="0" dirty="0">
                <a:latin typeface="Arial"/>
              </a:rPr>
              <a:t>•</a:t>
            </a:r>
            <a:r>
              <a:rPr lang="en-US" sz="1997" b="0" i="0" spc="0" baseline="0" dirty="0">
                <a:latin typeface="Times New Roman"/>
              </a:rPr>
              <a:t>Масалан</a:t>
            </a:r>
            <a:r>
              <a:rPr lang="en-US" sz="1997" b="0" i="0" spc="964" baseline="0" dirty="0">
                <a:latin typeface="Times New Roman"/>
              </a:rPr>
              <a:t>,</a:t>
            </a:r>
            <a:r>
              <a:rPr lang="en-US" sz="1997" b="0" i="0" spc="0" baseline="0" dirty="0">
                <a:latin typeface="Times New Roman"/>
              </a:rPr>
              <a:t>ага</a:t>
            </a:r>
            <a:r>
              <a:rPr lang="en-US" sz="1997" b="0" i="0" spc="963" baseline="0" dirty="0">
                <a:latin typeface="Times New Roman"/>
              </a:rPr>
              <a:t>р</a:t>
            </a:r>
            <a:r>
              <a:rPr lang="en-US" sz="1997" b="0" i="0" spc="-50" baseline="0" dirty="0">
                <a:latin typeface="Times New Roman"/>
              </a:rPr>
              <a:t>о</a:t>
            </a:r>
            <a:r>
              <a:rPr lang="en-US" sz="1997" b="0" i="0" spc="0" baseline="0" dirty="0">
                <a:latin typeface="Times New Roman"/>
              </a:rPr>
              <a:t>чи</a:t>
            </a:r>
            <a:r>
              <a:rPr lang="en-US" sz="1997" b="0" i="0" spc="967" baseline="0" dirty="0">
                <a:latin typeface="Times New Roman"/>
              </a:rPr>
              <a:t>қ</a:t>
            </a:r>
            <a:r>
              <a:rPr lang="en-US" sz="1997" b="0" i="0" spc="0" baseline="0" dirty="0">
                <a:latin typeface="Times New Roman"/>
              </a:rPr>
              <a:t>м</a:t>
            </a:r>
            <a:r>
              <a:rPr lang="en-US" sz="1997" b="0" i="0" spc="-52" baseline="0" dirty="0">
                <a:latin typeface="Times New Roman"/>
              </a:rPr>
              <a:t>а</a:t>
            </a:r>
            <a:r>
              <a:rPr lang="en-US" sz="1997" b="0" i="0" spc="0" baseline="0" dirty="0">
                <a:latin typeface="Times New Roman"/>
              </a:rPr>
              <a:t>т</a:t>
            </a:r>
            <a:r>
              <a:rPr lang="en-US" sz="1997" b="0" i="0" spc="970" baseline="0" dirty="0">
                <a:latin typeface="Times New Roman"/>
              </a:rPr>
              <a:t>н</a:t>
            </a:r>
            <a:r>
              <a:rPr lang="en-US" sz="1997" b="0" i="0" spc="0" baseline="0" dirty="0">
                <a:latin typeface="Times New Roman"/>
              </a:rPr>
              <a:t>“</a:t>
            </a:r>
            <a:r>
              <a:rPr lang="en-US" sz="1997" b="1" i="0" spc="0" baseline="0" dirty="0">
                <a:latin typeface="Times New Roman"/>
              </a:rPr>
              <a:t>HELLO</a:t>
            </a:r>
            <a:r>
              <a:rPr lang="en-US" sz="1997" b="0" i="0" spc="963" baseline="0" dirty="0">
                <a:latin typeface="Times New Roman"/>
              </a:rPr>
              <a:t>”</a:t>
            </a:r>
            <a:r>
              <a:rPr lang="en-US" sz="1997" b="0" i="0" spc="0" baseline="0" dirty="0">
                <a:latin typeface="Times New Roman"/>
              </a:rPr>
              <a:t>г</a:t>
            </a:r>
            <a:r>
              <a:rPr lang="en-US" sz="1997" b="0" i="0" spc="963" baseline="0" dirty="0">
                <a:latin typeface="Times New Roman"/>
              </a:rPr>
              <a:t>а</a:t>
            </a:r>
            <a:r>
              <a:rPr lang="en-US" sz="1997" b="0" i="0" spc="0" baseline="0" dirty="0">
                <a:latin typeface="Times New Roman"/>
              </a:rPr>
              <a:t>тен</a:t>
            </a:r>
            <a:r>
              <a:rPr lang="en-US" sz="1997" b="0" i="0" spc="963" baseline="0" dirty="0">
                <a:latin typeface="Times New Roman"/>
              </a:rPr>
              <a:t>г</a:t>
            </a:r>
            <a:r>
              <a:rPr lang="en-US" sz="1997" b="0" i="0" spc="0" baseline="0" dirty="0">
                <a:latin typeface="Times New Roman"/>
              </a:rPr>
              <a:t>бўлса</a:t>
            </a:r>
            <a:r>
              <a:rPr lang="en-US" sz="1997" b="0" i="0" spc="963" baseline="0" dirty="0">
                <a:latin typeface="Times New Roman"/>
              </a:rPr>
              <a:t>,</a:t>
            </a:r>
            <a:r>
              <a:rPr lang="en-US" sz="1997" b="0" i="0" spc="0" baseline="0" dirty="0">
                <a:latin typeface="Times New Roman"/>
              </a:rPr>
              <a:t>унг</a:t>
            </a:r>
            <a:r>
              <a:rPr lang="en-US" sz="1997" b="0" i="0" spc="963" baseline="0" dirty="0">
                <a:latin typeface="Times New Roman"/>
              </a:rPr>
              <a:t>а</a:t>
            </a:r>
            <a:r>
              <a:rPr lang="en-US" sz="1997" b="0" i="0" spc="0" baseline="0" dirty="0">
                <a:latin typeface="Times New Roman"/>
              </a:rPr>
              <a:t>мо</a:t>
            </a:r>
            <a:r>
              <a:rPr lang="en-US" sz="1997" b="0" i="0" spc="961" baseline="0" dirty="0">
                <a:latin typeface="Times New Roman"/>
              </a:rPr>
              <a:t>с</a:t>
            </a:r>
            <a:r>
              <a:rPr lang="en-US" sz="1997" b="0" i="0" spc="0" baseline="0" dirty="0">
                <a:latin typeface="Times New Roman"/>
              </a:rPr>
              <a:t>ҳ</a:t>
            </a:r>
            <a:r>
              <a:rPr lang="en-US" sz="1997" b="0" i="0" spc="-20" baseline="0" dirty="0">
                <a:latin typeface="Times New Roman"/>
              </a:rPr>
              <a:t>о</a:t>
            </a:r>
            <a:r>
              <a:rPr lang="en-US" sz="1997" b="0" i="0" spc="0" baseline="0" dirty="0">
                <a:latin typeface="Times New Roman"/>
              </a:rPr>
              <a:t>лда</a:t>
            </a:r>
          </a:p>
          <a:p>
            <a:pPr marL="342912">
              <a:lnSpc>
                <a:spcPts val="2399"/>
              </a:lnSpc>
            </a:pPr>
            <a:r>
              <a:rPr lang="en-US" sz="1997" b="0" i="0" spc="0" baseline="0" dirty="0">
                <a:latin typeface="Times New Roman"/>
              </a:rPr>
              <a:t>шиф</a:t>
            </a:r>
            <a:r>
              <a:rPr lang="en-US" sz="1997" b="0" i="0" spc="-26" baseline="0" dirty="0">
                <a:latin typeface="Times New Roman"/>
              </a:rPr>
              <a:t>р</a:t>
            </a:r>
            <a:r>
              <a:rPr lang="en-US" sz="1997" b="0" i="0" spc="0" baseline="0" dirty="0">
                <a:latin typeface="Times New Roman"/>
              </a:rPr>
              <a:t>м</a:t>
            </a:r>
            <a:r>
              <a:rPr lang="en-US" sz="1997" b="0" i="0" spc="-52" baseline="0" dirty="0">
                <a:latin typeface="Times New Roman"/>
              </a:rPr>
              <a:t>а</a:t>
            </a:r>
            <a:r>
              <a:rPr lang="en-US" sz="1997" b="0" i="0" spc="0" baseline="0" dirty="0">
                <a:latin typeface="Times New Roman"/>
              </a:rPr>
              <a:t>т</a:t>
            </a:r>
            <a:r>
              <a:rPr lang="en-US" sz="1997" b="0" i="0" spc="508" baseline="0" dirty="0">
                <a:latin typeface="Times New Roman"/>
              </a:rPr>
              <a:t>н</a:t>
            </a:r>
            <a:r>
              <a:rPr lang="en-US" sz="1997" b="0" i="0" spc="0" baseline="0" dirty="0">
                <a:latin typeface="Times New Roman"/>
              </a:rPr>
              <a:t>“</a:t>
            </a:r>
            <a:r>
              <a:rPr lang="en-US" sz="1997" b="1" i="0" spc="0" baseline="0" dirty="0">
                <a:latin typeface="Times New Roman"/>
              </a:rPr>
              <a:t>KHOOR</a:t>
            </a:r>
            <a:r>
              <a:rPr lang="en-US" sz="1997" b="0" i="0" spc="499" baseline="0" dirty="0">
                <a:latin typeface="Times New Roman"/>
              </a:rPr>
              <a:t>”</a:t>
            </a:r>
            <a:r>
              <a:rPr lang="en-US" sz="1997" b="0" i="0" spc="0" baseline="0" dirty="0">
                <a:latin typeface="Times New Roman"/>
              </a:rPr>
              <a:t>г</a:t>
            </a:r>
            <a:r>
              <a:rPr lang="en-US" sz="1997" b="0" i="0" spc="499" baseline="0" dirty="0">
                <a:latin typeface="Times New Roman"/>
              </a:rPr>
              <a:t>а</a:t>
            </a:r>
            <a:r>
              <a:rPr lang="en-US" sz="1997" b="0" i="0" spc="0" baseline="0" dirty="0">
                <a:latin typeface="Times New Roman"/>
              </a:rPr>
              <a:t>тен</a:t>
            </a:r>
            <a:r>
              <a:rPr lang="en-US" sz="1997" b="0" i="0" spc="512" baseline="0" dirty="0">
                <a:latin typeface="Times New Roman"/>
              </a:rPr>
              <a:t>г</a:t>
            </a:r>
            <a:r>
              <a:rPr lang="en-US" sz="1997" b="0" i="0" spc="0" baseline="0" dirty="0">
                <a:latin typeface="Times New Roman"/>
              </a:rPr>
              <a:t>бўлади.</a:t>
            </a:r>
          </a:p>
        </p:txBody>
      </p:sp>
      <p:sp>
        <p:nvSpPr>
          <p:cNvPr id="471" name="Rectangle 471"/>
          <p:cNvSpPr/>
          <p:nvPr/>
        </p:nvSpPr>
        <p:spPr>
          <a:xfrm>
            <a:off x="1338714" y="5504901"/>
            <a:ext cx="8045143" cy="95068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="0" i="0" spc="2000" baseline="0" dirty="0">
                <a:latin typeface="Arial"/>
              </a:rPr>
              <a:t>•</a:t>
            </a:r>
            <a:r>
              <a:rPr lang="en-US" sz="1997" b="0" i="0" spc="0" baseline="0" dirty="0">
                <a:latin typeface="Times New Roman"/>
              </a:rPr>
              <a:t>Маз</a:t>
            </a:r>
            <a:r>
              <a:rPr lang="en-US" sz="1997" b="0" i="0" spc="-28" baseline="0" dirty="0">
                <a:latin typeface="Times New Roman"/>
              </a:rPr>
              <a:t>к</a:t>
            </a:r>
            <a:r>
              <a:rPr lang="en-US" sz="1997" b="0" i="0" spc="0" baseline="0" dirty="0">
                <a:latin typeface="Times New Roman"/>
              </a:rPr>
              <a:t>у</a:t>
            </a:r>
            <a:r>
              <a:rPr lang="en-US" sz="1997" b="0" i="0" spc="519" baseline="0" dirty="0">
                <a:latin typeface="Times New Roman"/>
              </a:rPr>
              <a:t>р</a:t>
            </a:r>
            <a:r>
              <a:rPr lang="en-US" sz="1997" b="0" i="0" spc="0" baseline="0" dirty="0">
                <a:latin typeface="Times New Roman"/>
              </a:rPr>
              <a:t>ҳ</a:t>
            </a:r>
            <a:r>
              <a:rPr lang="en-US" sz="1997" b="0" i="0" spc="-20" baseline="0" dirty="0">
                <a:latin typeface="Times New Roman"/>
              </a:rPr>
              <a:t>о</a:t>
            </a:r>
            <a:r>
              <a:rPr lang="en-US" sz="1997" b="0" i="0" spc="0" baseline="0" dirty="0">
                <a:latin typeface="Times New Roman"/>
              </a:rPr>
              <a:t>лд</a:t>
            </a:r>
            <a:r>
              <a:rPr lang="en-US" sz="1997" b="0" i="0" spc="517" baseline="0" dirty="0">
                <a:latin typeface="Times New Roman"/>
              </a:rPr>
              <a:t>а</a:t>
            </a:r>
            <a:r>
              <a:rPr lang="en-US" sz="1997" b="0" i="0" spc="0" baseline="0" dirty="0">
                <a:latin typeface="Times New Roman"/>
              </a:rPr>
              <a:t>шиф</a:t>
            </a:r>
            <a:r>
              <a:rPr lang="en-US" sz="1997" b="0" i="0" spc="-26" baseline="0" dirty="0">
                <a:latin typeface="Times New Roman"/>
              </a:rPr>
              <a:t>р</a:t>
            </a:r>
            <a:r>
              <a:rPr lang="en-US" sz="1997" b="0" i="0" spc="-10" baseline="0" dirty="0">
                <a:latin typeface="Times New Roman"/>
              </a:rPr>
              <a:t>м</a:t>
            </a:r>
            <a:r>
              <a:rPr lang="en-US" sz="1997" b="0" i="0" spc="-52" baseline="0" dirty="0">
                <a:latin typeface="Times New Roman"/>
              </a:rPr>
              <a:t>а</a:t>
            </a:r>
            <a:r>
              <a:rPr lang="en-US" sz="1997" b="0" i="0" spc="0" baseline="0" dirty="0">
                <a:latin typeface="Times New Roman"/>
              </a:rPr>
              <a:t>т</a:t>
            </a:r>
            <a:r>
              <a:rPr lang="en-US" sz="1997" b="0" i="0" spc="514" baseline="0" dirty="0">
                <a:latin typeface="Times New Roman"/>
              </a:rPr>
              <a:t>н</a:t>
            </a:r>
            <a:r>
              <a:rPr lang="en-US" sz="1997" b="0" i="0" spc="0" baseline="0" dirty="0">
                <a:latin typeface="Times New Roman"/>
              </a:rPr>
              <a:t>алифбос</a:t>
            </a:r>
            <a:r>
              <a:rPr lang="en-US" sz="1997" b="0" i="0" spc="514" baseline="0" dirty="0">
                <a:latin typeface="Times New Roman"/>
              </a:rPr>
              <a:t>и</a:t>
            </a:r>
            <a:r>
              <a:rPr lang="en-US" sz="1997" b="0" i="0" spc="-50" baseline="0" dirty="0">
                <a:latin typeface="Times New Roman"/>
              </a:rPr>
              <a:t>о</a:t>
            </a:r>
            <a:r>
              <a:rPr lang="en-US" sz="1997" b="0" i="0" spc="0" baseline="0" dirty="0">
                <a:latin typeface="Times New Roman"/>
              </a:rPr>
              <a:t>чи</a:t>
            </a:r>
            <a:r>
              <a:rPr lang="en-US" sz="1997" b="0" i="0" spc="517" baseline="0" dirty="0">
                <a:latin typeface="Times New Roman"/>
              </a:rPr>
              <a:t>қ</a:t>
            </a:r>
            <a:r>
              <a:rPr lang="en-US" sz="1997" b="0" i="0" spc="-10" baseline="0" dirty="0">
                <a:latin typeface="Times New Roman"/>
              </a:rPr>
              <a:t>м</a:t>
            </a:r>
            <a:r>
              <a:rPr lang="en-US" sz="1997" b="0" i="0" spc="-52" baseline="0" dirty="0">
                <a:latin typeface="Times New Roman"/>
              </a:rPr>
              <a:t>а</a:t>
            </a:r>
            <a:r>
              <a:rPr lang="en-US" sz="1997" b="0" i="0" spc="0" baseline="0" dirty="0">
                <a:latin typeface="Times New Roman"/>
              </a:rPr>
              <a:t>т</a:t>
            </a:r>
            <a:r>
              <a:rPr lang="en-US" sz="1997" b="0" i="0" spc="520" baseline="0" dirty="0">
                <a:latin typeface="Times New Roman"/>
              </a:rPr>
              <a:t>н</a:t>
            </a:r>
            <a:r>
              <a:rPr lang="en-US" sz="1997" b="0" i="0" spc="0" baseline="0" dirty="0">
                <a:latin typeface="Times New Roman"/>
              </a:rPr>
              <a:t>алифбосида</a:t>
            </a:r>
            <a:r>
              <a:rPr lang="en-US" sz="1997" b="0" i="0" spc="520" baseline="0" dirty="0">
                <a:latin typeface="Times New Roman"/>
              </a:rPr>
              <a:t>н</a:t>
            </a:r>
            <a:r>
              <a:rPr lang="en-US" sz="1997" b="0" i="0" spc="519" baseline="0" dirty="0">
                <a:latin typeface="Times New Roman"/>
              </a:rPr>
              <a:t>3</a:t>
            </a:r>
            <a:r>
              <a:rPr lang="en-US" sz="1997" b="0" i="0" spc="0" baseline="0" dirty="0">
                <a:latin typeface="Times New Roman"/>
              </a:rPr>
              <a:t>г</a:t>
            </a:r>
            <a:r>
              <a:rPr lang="en-US" sz="1997" b="0" i="0" spc="523" baseline="0" dirty="0">
                <a:latin typeface="Times New Roman"/>
              </a:rPr>
              <a:t>а</a:t>
            </a:r>
            <a:r>
              <a:rPr lang="en-US" sz="1997" b="0" i="0" spc="-22" baseline="0" dirty="0">
                <a:latin typeface="Times New Roman"/>
              </a:rPr>
              <a:t>с</a:t>
            </a:r>
            <a:r>
              <a:rPr lang="en-US" sz="1997" b="0" i="0" spc="0" baseline="0" dirty="0">
                <a:latin typeface="Times New Roman"/>
              </a:rPr>
              <a:t>уриш</a:t>
            </a:r>
          </a:p>
          <a:p>
            <a:pPr marL="342887">
              <a:lnSpc>
                <a:spcPts val="2400"/>
              </a:lnSpc>
            </a:pPr>
            <a:r>
              <a:rPr lang="en-US" sz="1997" b="0" i="0" spc="0" baseline="0" dirty="0">
                <a:latin typeface="Times New Roman"/>
              </a:rPr>
              <a:t>н</a:t>
            </a:r>
            <a:r>
              <a:rPr lang="en-US" sz="1997" b="0" i="0" spc="-52" baseline="0" dirty="0">
                <a:latin typeface="Times New Roman"/>
              </a:rPr>
              <a:t>а</a:t>
            </a:r>
            <a:r>
              <a:rPr lang="en-US" sz="1997" b="0" i="0" spc="0" baseline="0" dirty="0">
                <a:latin typeface="Times New Roman"/>
              </a:rPr>
              <a:t>тижасид</a:t>
            </a:r>
            <a:r>
              <a:rPr lang="en-US" sz="1997" b="0" i="0" spc="499" baseline="0" dirty="0">
                <a:latin typeface="Times New Roman"/>
              </a:rPr>
              <a:t>а</a:t>
            </a:r>
            <a:r>
              <a:rPr lang="en-US" sz="1997" b="0" i="0" spc="0" baseline="0" dirty="0">
                <a:latin typeface="Times New Roman"/>
              </a:rPr>
              <a:t>ҳоси</a:t>
            </a:r>
            <a:r>
              <a:rPr lang="en-US" sz="1997" b="0" i="0" spc="502" baseline="0" dirty="0">
                <a:latin typeface="Times New Roman"/>
              </a:rPr>
              <a:t>л</a:t>
            </a:r>
            <a:r>
              <a:rPr lang="en-US" sz="1997" b="0" i="0" spc="0" baseline="0" dirty="0">
                <a:latin typeface="Times New Roman"/>
              </a:rPr>
              <a:t>қилинга</a:t>
            </a:r>
            <a:r>
              <a:rPr lang="en-US" sz="1997" b="0" i="0" spc="508" baseline="0" dirty="0">
                <a:latin typeface="Times New Roman"/>
              </a:rPr>
              <a:t>н</a:t>
            </a:r>
            <a:r>
              <a:rPr lang="en-US" sz="1997" b="0" i="0" spc="-25" baseline="0" dirty="0">
                <a:latin typeface="Times New Roman"/>
              </a:rPr>
              <a:t>в</a:t>
            </a:r>
            <a:r>
              <a:rPr lang="en-US" sz="1997" b="0" i="0" spc="505" baseline="0" dirty="0">
                <a:latin typeface="Times New Roman"/>
              </a:rPr>
              <a:t>а</a:t>
            </a:r>
            <a:r>
              <a:rPr lang="en-US" sz="1997" b="0" i="0" spc="0" baseline="0" dirty="0">
                <a:latin typeface="Times New Roman"/>
              </a:rPr>
              <a:t>шунин</a:t>
            </a:r>
            <a:r>
              <a:rPr lang="en-US" sz="1997" b="0" i="0" spc="506" baseline="0" dirty="0">
                <a:latin typeface="Times New Roman"/>
              </a:rPr>
              <a:t>г</a:t>
            </a:r>
            <a:r>
              <a:rPr lang="en-US" sz="1997" b="0" i="0" spc="0" baseline="0" dirty="0">
                <a:latin typeface="Times New Roman"/>
              </a:rPr>
              <a:t>учу</a:t>
            </a:r>
            <a:r>
              <a:rPr lang="en-US" sz="1997" b="0" i="0" spc="505" baseline="0" dirty="0">
                <a:latin typeface="Times New Roman"/>
              </a:rPr>
              <a:t>н</a:t>
            </a:r>
            <a:r>
              <a:rPr lang="en-US" sz="1997" b="1" i="0" spc="0" baseline="0" dirty="0">
                <a:latin typeface="Times New Roman"/>
              </a:rPr>
              <a:t>шиф</a:t>
            </a:r>
            <a:r>
              <a:rPr lang="en-US" sz="1997" b="1" i="0" spc="-43" baseline="0" dirty="0">
                <a:latin typeface="Times New Roman"/>
              </a:rPr>
              <a:t>р</a:t>
            </a:r>
            <a:r>
              <a:rPr lang="en-US" sz="1997" b="1" i="0" spc="0" baseline="0" dirty="0">
                <a:latin typeface="Times New Roman"/>
              </a:rPr>
              <a:t>ла</a:t>
            </a:r>
            <a:r>
              <a:rPr lang="en-US" sz="1997" b="1" i="0" spc="497" baseline="0" dirty="0">
                <a:latin typeface="Times New Roman"/>
              </a:rPr>
              <a:t>ш</a:t>
            </a:r>
            <a:r>
              <a:rPr lang="en-US" sz="1997" b="1" i="0" spc="-23" baseline="0" dirty="0">
                <a:latin typeface="Times New Roman"/>
              </a:rPr>
              <a:t>к</a:t>
            </a:r>
            <a:r>
              <a:rPr lang="en-US" sz="1997" b="1" i="0" spc="0" baseline="0" dirty="0">
                <a:latin typeface="Times New Roman"/>
              </a:rPr>
              <a:t>алитин</a:t>
            </a:r>
            <a:r>
              <a:rPr lang="en-US" sz="1997" b="1" i="0" spc="505" baseline="0" dirty="0">
                <a:latin typeface="Times New Roman"/>
              </a:rPr>
              <a:t>и</a:t>
            </a:r>
            <a:r>
              <a:rPr lang="en-US" sz="1997" b="1" i="0" spc="501" baseline="0" dirty="0">
                <a:solidFill>
                  <a:srgbClr val="FF0000"/>
                </a:solidFill>
                <a:latin typeface="Times New Roman"/>
              </a:rPr>
              <a:t>3</a:t>
            </a:r>
            <a:r>
              <a:rPr lang="en-US" sz="1997" b="0" i="0" spc="0" baseline="0" dirty="0">
                <a:latin typeface="Times New Roman"/>
              </a:rPr>
              <a:t>га</a:t>
            </a:r>
          </a:p>
          <a:p>
            <a:pPr marL="342912">
              <a:lnSpc>
                <a:spcPts val="2399"/>
              </a:lnSpc>
            </a:pPr>
            <a:r>
              <a:rPr lang="en-US" sz="1997" b="0" i="0" spc="0" baseline="0" dirty="0">
                <a:latin typeface="Times New Roman"/>
              </a:rPr>
              <a:t>тен</a:t>
            </a:r>
            <a:r>
              <a:rPr lang="en-US" sz="1997" b="0" i="0" spc="512" baseline="0" dirty="0">
                <a:latin typeface="Times New Roman"/>
              </a:rPr>
              <a:t>г</a:t>
            </a:r>
            <a:r>
              <a:rPr lang="en-US" sz="1997" b="0" i="0" spc="0" baseline="0" dirty="0">
                <a:latin typeface="Times New Roman"/>
              </a:rPr>
              <a:t>де</a:t>
            </a:r>
            <a:r>
              <a:rPr lang="en-US" sz="1997" b="0" i="0" spc="495" baseline="0" dirty="0">
                <a:latin typeface="Times New Roman"/>
              </a:rPr>
              <a:t>б</a:t>
            </a:r>
            <a:r>
              <a:rPr lang="en-US" sz="1997" b="0" i="0" spc="0" baseline="0" dirty="0">
                <a:latin typeface="Times New Roman"/>
              </a:rPr>
              <a:t>қара</a:t>
            </a:r>
            <a:r>
              <a:rPr lang="en-US" sz="1997" b="0" i="0" spc="495" baseline="0" dirty="0">
                <a:latin typeface="Times New Roman"/>
              </a:rPr>
              <a:t>ш</a:t>
            </a:r>
            <a:r>
              <a:rPr lang="en-US" sz="1997" b="0" i="0" spc="0" baseline="0" dirty="0">
                <a:latin typeface="Times New Roman"/>
              </a:rPr>
              <a:t>м</a:t>
            </a:r>
            <a:r>
              <a:rPr lang="en-US" sz="1997" b="0" i="0" spc="-20" baseline="0" dirty="0">
                <a:latin typeface="Times New Roman"/>
              </a:rPr>
              <a:t>у</a:t>
            </a:r>
            <a:r>
              <a:rPr lang="en-US" sz="1997" b="0" i="0" spc="0" baseline="0" dirty="0">
                <a:latin typeface="Times New Roman"/>
              </a:rPr>
              <a:t>мкин.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Freeform 472"/>
          <p:cNvSpPr/>
          <p:nvPr/>
        </p:nvSpPr>
        <p:spPr>
          <a:xfrm rot="5400000">
            <a:off x="1917839" y="-794005"/>
            <a:ext cx="6858000" cy="9144000"/>
          </a:xfrm>
          <a:custGeom>
            <a:avLst/>
            <a:gdLst/>
            <a:ahLst/>
            <a:cxnLst/>
            <a:rect l="0" t="0" r="0" b="0"/>
            <a:pathLst>
              <a:path w="6858000" h="9144000">
                <a:moveTo>
                  <a:pt x="0" y="9144000"/>
                </a:moveTo>
                <a:lnTo>
                  <a:pt x="6858000" y="9144000"/>
                </a:lnTo>
                <a:lnTo>
                  <a:pt x="6858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3" name="Freeform 473"/>
          <p:cNvSpPr/>
          <p:nvPr/>
        </p:nvSpPr>
        <p:spPr>
          <a:xfrm rot="5400000">
            <a:off x="5167388" y="2455545"/>
            <a:ext cx="358902" cy="9144000"/>
          </a:xfrm>
          <a:custGeom>
            <a:avLst/>
            <a:gdLst/>
            <a:ahLst/>
            <a:cxnLst/>
            <a:rect l="0" t="0" r="0" b="0"/>
            <a:pathLst>
              <a:path w="358902" h="9144000">
                <a:moveTo>
                  <a:pt x="0" y="9144000"/>
                </a:moveTo>
                <a:lnTo>
                  <a:pt x="358902" y="9144000"/>
                </a:lnTo>
                <a:lnTo>
                  <a:pt x="358902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4" name="Freeform 474"/>
          <p:cNvSpPr/>
          <p:nvPr/>
        </p:nvSpPr>
        <p:spPr>
          <a:xfrm rot="5400000">
            <a:off x="4776863" y="-3653028"/>
            <a:ext cx="1139953" cy="9144000"/>
          </a:xfrm>
          <a:custGeom>
            <a:avLst/>
            <a:gdLst/>
            <a:ahLst/>
            <a:cxnLst/>
            <a:rect l="0" t="0" r="0" b="0"/>
            <a:pathLst>
              <a:path w="1139953" h="9144000">
                <a:moveTo>
                  <a:pt x="0" y="9144000"/>
                </a:moveTo>
                <a:lnTo>
                  <a:pt x="1139953" y="9144000"/>
                </a:lnTo>
                <a:lnTo>
                  <a:pt x="1139953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5" name="Rectangle 475"/>
          <p:cNvSpPr/>
          <p:nvPr/>
        </p:nvSpPr>
        <p:spPr>
          <a:xfrm>
            <a:off x="1323473" y="744611"/>
            <a:ext cx="5749423" cy="5567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="1" i="0" spc="0" baseline="0" dirty="0">
                <a:latin typeface="Times New Roman"/>
              </a:rPr>
              <a:t>Ўрнига қўйиш а</a:t>
            </a:r>
            <a:r>
              <a:rPr lang="en-US" sz="3300" b="1" i="0" spc="-83" baseline="0" dirty="0">
                <a:latin typeface="Times New Roman"/>
              </a:rPr>
              <a:t>к</a:t>
            </a:r>
            <a:r>
              <a:rPr lang="en-US" sz="3300" b="1" i="0" spc="0" baseline="0" dirty="0">
                <a:latin typeface="Times New Roman"/>
              </a:rPr>
              <a:t>слантириши</a:t>
            </a:r>
          </a:p>
        </p:txBody>
      </p:sp>
      <p:sp>
        <p:nvSpPr>
          <p:cNvPr id="476" name="Rectangle 476"/>
          <p:cNvSpPr/>
          <p:nvPr/>
        </p:nvSpPr>
        <p:spPr>
          <a:xfrm>
            <a:off x="1323473" y="1716572"/>
            <a:ext cx="8043854" cy="7754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0" i="0" spc="0" baseline="0" dirty="0">
                <a:latin typeface="Times New Roman"/>
              </a:rPr>
              <a:t>Ўрниг</a:t>
            </a:r>
            <a:r>
              <a:rPr lang="en-US" sz="2400" b="0" i="0" spc="782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қўйи</a:t>
            </a:r>
            <a:r>
              <a:rPr lang="en-US" sz="2400" b="0" i="0" spc="779" baseline="0" dirty="0">
                <a:latin typeface="Times New Roman"/>
              </a:rPr>
              <a:t>ш</a:t>
            </a:r>
            <a:r>
              <a:rPr lang="en-US" sz="2400" b="0" i="0" spc="0" baseline="0" dirty="0">
                <a:latin typeface="Times New Roman"/>
              </a:rPr>
              <a:t>а</a:t>
            </a:r>
            <a:r>
              <a:rPr lang="en-US" sz="2400" b="0" i="0" spc="-67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слантиришид</a:t>
            </a:r>
            <a:r>
              <a:rPr lang="en-US" sz="2400" b="0" i="0" spc="776" baseline="0" dirty="0">
                <a:latin typeface="Times New Roman"/>
              </a:rPr>
              <a:t>а</a:t>
            </a:r>
            <a:r>
              <a:rPr lang="en-US" sz="2400" b="1" i="0" spc="-60" baseline="0" dirty="0">
                <a:latin typeface="Times New Roman"/>
              </a:rPr>
              <a:t>о</a:t>
            </a:r>
            <a:r>
              <a:rPr lang="en-US" sz="2400" b="1" i="0" spc="0" baseline="0" dirty="0">
                <a:latin typeface="Times New Roman"/>
              </a:rPr>
              <a:t>чи</a:t>
            </a:r>
            <a:r>
              <a:rPr lang="en-US" sz="2400" b="1" i="0" spc="783" baseline="0" dirty="0">
                <a:latin typeface="Times New Roman"/>
              </a:rPr>
              <a:t>қ</a:t>
            </a:r>
            <a:r>
              <a:rPr lang="en-US" sz="2400" b="1" i="0" spc="-20" baseline="0" dirty="0">
                <a:latin typeface="Times New Roman"/>
              </a:rPr>
              <a:t>м</a:t>
            </a:r>
            <a:r>
              <a:rPr lang="en-US" sz="2400" b="1" i="0" spc="-60" baseline="0" dirty="0">
                <a:latin typeface="Times New Roman"/>
              </a:rPr>
              <a:t>а</a:t>
            </a:r>
            <a:r>
              <a:rPr lang="en-US" sz="2400" b="1" i="0" spc="0" baseline="0" dirty="0">
                <a:latin typeface="Times New Roman"/>
              </a:rPr>
              <a:t>тндаг</a:t>
            </a:r>
            <a:r>
              <a:rPr lang="en-US" sz="2400" b="1" i="0" spc="777" baseline="0" dirty="0">
                <a:latin typeface="Times New Roman"/>
              </a:rPr>
              <a:t>и</a:t>
            </a:r>
            <a:r>
              <a:rPr lang="en-US" sz="2400" b="1" i="0" spc="-29" baseline="0" dirty="0">
                <a:latin typeface="Times New Roman"/>
              </a:rPr>
              <a:t>б</a:t>
            </a:r>
            <a:r>
              <a:rPr lang="en-US" sz="2400" b="1" i="0" spc="0" baseline="0" dirty="0">
                <a:latin typeface="Times New Roman"/>
              </a:rPr>
              <a:t>елгилар</a:t>
            </a:r>
          </a:p>
          <a:p>
            <a:pPr marL="342899">
              <a:lnSpc>
                <a:spcPts val="2879"/>
              </a:lnSpc>
            </a:pPr>
            <a:r>
              <a:rPr lang="en-US" sz="2400" b="0" i="0" spc="0" baseline="0" dirty="0">
                <a:latin typeface="Times New Roman"/>
              </a:rPr>
              <a:t>шиф</a:t>
            </a:r>
            <a:r>
              <a:rPr lang="en-US" sz="2400" b="0" i="0" spc="-36" baseline="0" dirty="0">
                <a:latin typeface="Times New Roman"/>
              </a:rPr>
              <a:t>р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тнд</a:t>
            </a:r>
            <a:r>
              <a:rPr lang="en-US" sz="2400" b="0" i="0" spc="600" baseline="0" dirty="0">
                <a:latin typeface="Times New Roman"/>
              </a:rPr>
              <a:t>а</a:t>
            </a:r>
            <a:r>
              <a:rPr lang="en-US" sz="2400" b="1" i="0" spc="0" baseline="0" dirty="0">
                <a:latin typeface="Times New Roman"/>
              </a:rPr>
              <a:t>бўл</a:t>
            </a:r>
            <a:r>
              <a:rPr lang="en-US" sz="2400" b="1" i="0" spc="-20" baseline="0" dirty="0">
                <a:latin typeface="Times New Roman"/>
              </a:rPr>
              <a:t>м</a:t>
            </a:r>
            <a:r>
              <a:rPr lang="en-US" sz="2400" b="1" i="0" spc="0" baseline="0" dirty="0">
                <a:latin typeface="Times New Roman"/>
              </a:rPr>
              <a:t>аслиг</a:t>
            </a:r>
            <a:r>
              <a:rPr lang="en-US" sz="2400" b="1" i="0" spc="621" baseline="0" dirty="0">
                <a:latin typeface="Times New Roman"/>
              </a:rPr>
              <a:t>и</a:t>
            </a:r>
            <a:r>
              <a:rPr lang="en-US" sz="2400" b="1" i="0" spc="0" baseline="0" dirty="0">
                <a:latin typeface="Times New Roman"/>
              </a:rPr>
              <a:t>м</a:t>
            </a:r>
            <a:r>
              <a:rPr lang="en-US" sz="2400" b="1" i="0" spc="-29" baseline="0" dirty="0">
                <a:latin typeface="Times New Roman"/>
              </a:rPr>
              <a:t>у</a:t>
            </a:r>
            <a:r>
              <a:rPr lang="en-US" sz="2400" b="1" i="0" spc="0" baseline="0" dirty="0">
                <a:latin typeface="Times New Roman"/>
              </a:rPr>
              <a:t>мкин</a:t>
            </a:r>
            <a:r>
              <a:rPr lang="en-US" sz="2400" b="0" i="0" spc="0" baseline="0" dirty="0">
                <a:latin typeface="Times New Roman"/>
              </a:rPr>
              <a:t>.</a:t>
            </a:r>
          </a:p>
        </p:txBody>
      </p:sp>
      <p:sp>
        <p:nvSpPr>
          <p:cNvPr id="477" name="Rectangle 477"/>
          <p:cNvSpPr/>
          <p:nvPr/>
        </p:nvSpPr>
        <p:spPr>
          <a:xfrm>
            <a:off x="1323473" y="2521244"/>
            <a:ext cx="8045805" cy="11412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0" i="0" spc="0" baseline="0" dirty="0">
                <a:latin typeface="Times New Roman"/>
              </a:rPr>
              <a:t>Бироқ</a:t>
            </a:r>
            <a:r>
              <a:rPr lang="en-US" sz="2400" b="0" i="0" spc="2651" baseline="0" dirty="0">
                <a:latin typeface="Times New Roman"/>
              </a:rPr>
              <a:t>,</a:t>
            </a:r>
            <a:r>
              <a:rPr lang="en-US" sz="2400" b="0" i="0" spc="-60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чи</a:t>
            </a:r>
            <a:r>
              <a:rPr lang="en-US" sz="2400" b="0" i="0" spc="2656" baseline="0" dirty="0">
                <a:latin typeface="Times New Roman"/>
              </a:rPr>
              <a:t>қ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тндаг</a:t>
            </a:r>
            <a:r>
              <a:rPr lang="en-US" sz="2400" b="0" i="0" spc="2651" baseline="0" dirty="0">
                <a:latin typeface="Times New Roman"/>
              </a:rPr>
              <a:t>и</a:t>
            </a:r>
            <a:r>
              <a:rPr lang="en-US" sz="2400" b="0" i="0" spc="-21" baseline="0" dirty="0">
                <a:latin typeface="Times New Roman"/>
              </a:rPr>
              <a:t>б</a:t>
            </a:r>
            <a:r>
              <a:rPr lang="en-US" sz="2400" b="0" i="0" spc="0" baseline="0" dirty="0">
                <a:latin typeface="Times New Roman"/>
              </a:rPr>
              <a:t>елгиларнин</a:t>
            </a:r>
            <a:r>
              <a:rPr lang="en-US" sz="2400" b="0" i="0" spc="2650" baseline="0" dirty="0">
                <a:latin typeface="Times New Roman"/>
              </a:rPr>
              <a:t>г</a:t>
            </a:r>
            <a:r>
              <a:rPr lang="en-US" sz="2400" b="1" i="0" spc="0" baseline="0" dirty="0">
                <a:latin typeface="Times New Roman"/>
              </a:rPr>
              <a:t>такро</a:t>
            </a:r>
            <a:r>
              <a:rPr lang="en-US" sz="2400" b="1" i="0" spc="-56" baseline="0" dirty="0">
                <a:latin typeface="Times New Roman"/>
              </a:rPr>
              <a:t>р</a:t>
            </a:r>
            <a:r>
              <a:rPr lang="en-US" sz="2400" b="1" i="0" spc="0" baseline="0" dirty="0">
                <a:latin typeface="Times New Roman"/>
              </a:rPr>
              <a:t>ланиш</a:t>
            </a:r>
          </a:p>
          <a:p>
            <a:pPr marL="342899">
              <a:lnSpc>
                <a:spcPts val="2879"/>
              </a:lnSpc>
            </a:pPr>
            <a:r>
              <a:rPr lang="en-US" sz="2400" b="1" i="0" spc="0" baseline="0" dirty="0">
                <a:latin typeface="Times New Roman"/>
              </a:rPr>
              <a:t>час</a:t>
            </a:r>
            <a:r>
              <a:rPr lang="en-US" sz="2400" b="1" i="0" spc="-38" baseline="0" dirty="0">
                <a:latin typeface="Times New Roman"/>
              </a:rPr>
              <a:t>т</a:t>
            </a:r>
            <a:r>
              <a:rPr lang="en-US" sz="2400" b="1" i="0" spc="-35" baseline="0" dirty="0">
                <a:latin typeface="Times New Roman"/>
              </a:rPr>
              <a:t>о</a:t>
            </a:r>
            <a:r>
              <a:rPr lang="en-US" sz="2400" b="1" i="0" spc="0" baseline="0" dirty="0">
                <a:latin typeface="Times New Roman"/>
              </a:rPr>
              <a:t>тас</a:t>
            </a:r>
            <a:r>
              <a:rPr lang="en-US" sz="2400" b="1" i="0" spc="654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шиф</a:t>
            </a:r>
            <a:r>
              <a:rPr lang="en-US" sz="2400" b="0" i="0" spc="-35" baseline="0" dirty="0">
                <a:latin typeface="Times New Roman"/>
              </a:rPr>
              <a:t>р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-56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тндаг</a:t>
            </a:r>
            <a:r>
              <a:rPr lang="en-US" sz="2400" b="0" i="0" spc="659" baseline="0" dirty="0">
                <a:latin typeface="Times New Roman"/>
              </a:rPr>
              <a:t>и</a:t>
            </a:r>
            <a:r>
              <a:rPr lang="en-US" sz="2400" b="0" i="0" spc="-26" baseline="0" dirty="0">
                <a:latin typeface="Times New Roman"/>
              </a:rPr>
              <a:t>б</a:t>
            </a:r>
            <a:r>
              <a:rPr lang="en-US" sz="2400" b="0" i="0" spc="0" baseline="0" dirty="0">
                <a:latin typeface="Times New Roman"/>
              </a:rPr>
              <a:t>елгила</a:t>
            </a:r>
            <a:r>
              <a:rPr lang="en-US" sz="2400" b="0" i="0" spc="-29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д</a:t>
            </a:r>
            <a:r>
              <a:rPr lang="en-US" sz="2400" b="0" i="0" spc="657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ҳа</a:t>
            </a:r>
            <a:r>
              <a:rPr lang="en-US" sz="2400" b="0" i="0" spc="656" baseline="0" dirty="0">
                <a:latin typeface="Times New Roman"/>
              </a:rPr>
              <a:t>м</a:t>
            </a:r>
            <a:r>
              <a:rPr lang="en-US" sz="2400" b="1" i="0" spc="0" baseline="0" dirty="0">
                <a:latin typeface="Times New Roman"/>
              </a:rPr>
              <a:t>би</a:t>
            </a:r>
            <a:r>
              <a:rPr lang="en-US" sz="2400" b="1" i="0" spc="657" baseline="0" dirty="0">
                <a:latin typeface="Times New Roman"/>
              </a:rPr>
              <a:t>р</a:t>
            </a:r>
            <a:r>
              <a:rPr lang="en-US" sz="2400" b="1" i="0" spc="0" baseline="0" dirty="0">
                <a:latin typeface="Times New Roman"/>
              </a:rPr>
              <a:t>хи</a:t>
            </a:r>
            <a:r>
              <a:rPr lang="en-US" sz="2400" b="1" i="0" spc="657" baseline="0" dirty="0">
                <a:latin typeface="Times New Roman"/>
              </a:rPr>
              <a:t>л</a:t>
            </a:r>
            <a:r>
              <a:rPr lang="en-US" sz="2400" b="1" i="0" spc="0" baseline="0" dirty="0">
                <a:latin typeface="Times New Roman"/>
              </a:rPr>
              <a:t>бўлади</a:t>
            </a:r>
          </a:p>
          <a:p>
            <a:pPr marL="342899">
              <a:lnSpc>
                <a:spcPts val="2880"/>
              </a:lnSpc>
            </a:pPr>
            <a:r>
              <a:rPr lang="en-US" sz="2400" b="0" i="0" spc="0" baseline="0" dirty="0">
                <a:latin typeface="Times New Roman"/>
              </a:rPr>
              <a:t>(кў</a:t>
            </a:r>
            <a:r>
              <a:rPr lang="en-US" sz="2400" b="0" i="0" spc="605" baseline="0" dirty="0">
                <a:latin typeface="Times New Roman"/>
              </a:rPr>
              <a:t>п</a:t>
            </a:r>
            <a:r>
              <a:rPr lang="en-US" sz="2400" b="0" i="0" spc="0" baseline="0" dirty="0">
                <a:latin typeface="Times New Roman"/>
              </a:rPr>
              <a:t>алифб</a:t>
            </a:r>
            <a:r>
              <a:rPr lang="en-US" sz="2400" b="0" i="0" spc="-29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л</a:t>
            </a:r>
            <a:r>
              <a:rPr lang="en-US" sz="2400" b="0" i="0" spc="593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ўрниг</a:t>
            </a:r>
            <a:r>
              <a:rPr lang="en-US" sz="2400" b="0" i="0" spc="608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қўйи</a:t>
            </a:r>
            <a:r>
              <a:rPr lang="en-US" sz="2400" b="0" i="0" spc="605" baseline="0" dirty="0">
                <a:latin typeface="Times New Roman"/>
              </a:rPr>
              <a:t>ш</a:t>
            </a:r>
            <a:r>
              <a:rPr lang="en-US" sz="2400" b="0" i="0" spc="0" baseline="0" dirty="0">
                <a:latin typeface="Times New Roman"/>
              </a:rPr>
              <a:t>у</a:t>
            </a:r>
            <a:r>
              <a:rPr lang="en-US" sz="2400" b="0" i="0" spc="-27" baseline="0" dirty="0">
                <a:latin typeface="Times New Roman"/>
              </a:rPr>
              <a:t>с</a:t>
            </a:r>
            <a:r>
              <a:rPr lang="en-US" sz="2400" b="0" i="0" spc="-107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ллар</a:t>
            </a:r>
            <a:r>
              <a:rPr lang="en-US" sz="2400" b="0" i="0" spc="593" baseline="0" dirty="0">
                <a:latin typeface="Times New Roman"/>
              </a:rPr>
              <a:t>и</a:t>
            </a:r>
            <a:r>
              <a:rPr lang="en-US" sz="2400" b="0" i="0" spc="-87" baseline="0" dirty="0">
                <a:latin typeface="Times New Roman"/>
              </a:rPr>
              <a:t>б</a:t>
            </a:r>
            <a:r>
              <a:rPr lang="en-US" sz="2400" b="0" i="0" spc="0" baseline="0" dirty="0">
                <a:latin typeface="Times New Roman"/>
              </a:rPr>
              <a:t>унда</a:t>
            </a:r>
            <a:r>
              <a:rPr lang="en-US" sz="2400" b="0" i="0" spc="599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мустасно).</a:t>
            </a:r>
          </a:p>
        </p:txBody>
      </p:sp>
      <p:sp>
        <p:nvSpPr>
          <p:cNvPr id="478" name="Rectangle 478"/>
          <p:cNvSpPr/>
          <p:nvPr/>
        </p:nvSpPr>
        <p:spPr>
          <a:xfrm>
            <a:off x="1323473" y="3691676"/>
            <a:ext cx="8046140" cy="187275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0" i="0" spc="0" baseline="0" dirty="0">
                <a:latin typeface="Times New Roman"/>
              </a:rPr>
              <a:t>Масалан</a:t>
            </a:r>
            <a:r>
              <a:rPr lang="en-US" sz="2400" b="0" i="0" spc="3402" baseline="0" dirty="0">
                <a:latin typeface="Times New Roman"/>
              </a:rPr>
              <a:t>,</a:t>
            </a:r>
            <a:r>
              <a:rPr lang="en-US" sz="2400" b="0" i="0" spc="0" baseline="0" dirty="0">
                <a:latin typeface="Times New Roman"/>
              </a:rPr>
              <a:t>юқоридаг</a:t>
            </a:r>
            <a:r>
              <a:rPr lang="en-US" sz="2400" b="0" i="0" spc="3401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мис</a:t>
            </a:r>
            <a:r>
              <a:rPr lang="en-US" sz="2400" b="0" i="0" spc="-29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лд</a:t>
            </a:r>
            <a:r>
              <a:rPr lang="en-US" sz="2400" b="0" i="0" spc="3398" baseline="0" dirty="0">
                <a:latin typeface="Times New Roman"/>
              </a:rPr>
              <a:t>а</a:t>
            </a:r>
            <a:r>
              <a:rPr lang="en-US" sz="2400" b="0" i="0" spc="-65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чиқ</a:t>
            </a:r>
            <a:r>
              <a:rPr lang="en-US" sz="2400" b="0" i="0" spc="-12" baseline="0" dirty="0">
                <a:latin typeface="Times New Roman"/>
              </a:rPr>
              <a:t>м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тндаг</a:t>
            </a:r>
            <a:r>
              <a:rPr lang="en-US" sz="2400" b="0" i="0" spc="3395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“L”</a:t>
            </a:r>
          </a:p>
          <a:p>
            <a:pPr marL="342899">
              <a:lnSpc>
                <a:spcPts val="2880"/>
              </a:lnSpc>
            </a:pPr>
            <a:r>
              <a:rPr lang="en-US" sz="2400" b="0" i="0" spc="0" baseline="0" dirty="0">
                <a:latin typeface="Times New Roman"/>
              </a:rPr>
              <a:t>ҳарфинин</a:t>
            </a:r>
            <a:r>
              <a:rPr lang="en-US" sz="2400" b="0" i="0" spc="659" baseline="0" dirty="0">
                <a:latin typeface="Times New Roman"/>
              </a:rPr>
              <a:t>г</a:t>
            </a:r>
            <a:r>
              <a:rPr lang="en-US" sz="2400" b="0" i="0" spc="0" baseline="0" dirty="0">
                <a:latin typeface="Times New Roman"/>
              </a:rPr>
              <a:t>такро</a:t>
            </a:r>
            <a:r>
              <a:rPr lang="en-US" sz="2400" b="0" i="0" spc="-30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лани</a:t>
            </a:r>
            <a:r>
              <a:rPr lang="en-US" sz="2400" b="0" i="0" spc="660" baseline="0" dirty="0">
                <a:latin typeface="Times New Roman"/>
              </a:rPr>
              <a:t>ш</a:t>
            </a:r>
            <a:r>
              <a:rPr lang="en-US" sz="2400" b="0" i="0" spc="0" baseline="0" dirty="0">
                <a:latin typeface="Times New Roman"/>
              </a:rPr>
              <a:t>час</a:t>
            </a:r>
            <a:r>
              <a:rPr lang="en-US" sz="2400" b="0" i="0" spc="-28" baseline="0" dirty="0">
                <a:latin typeface="Times New Roman"/>
              </a:rPr>
              <a:t>т</a:t>
            </a:r>
            <a:r>
              <a:rPr lang="en-US" sz="2400" b="0" i="0" spc="-29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тас</a:t>
            </a:r>
            <a:r>
              <a:rPr lang="en-US" sz="2400" b="0" i="0" spc="653" baseline="0" dirty="0">
                <a:latin typeface="Times New Roman"/>
              </a:rPr>
              <a:t>и</a:t>
            </a:r>
            <a:r>
              <a:rPr lang="en-US" sz="2400" b="0" i="0" spc="654" baseline="0" dirty="0">
                <a:latin typeface="Times New Roman"/>
              </a:rPr>
              <a:t>2</a:t>
            </a:r>
            <a:r>
              <a:rPr lang="en-US" sz="2400" b="0" i="0" spc="0" baseline="0" dirty="0">
                <a:latin typeface="Times New Roman"/>
              </a:rPr>
              <a:t>г</a:t>
            </a:r>
            <a:r>
              <a:rPr lang="en-US" sz="2400" b="0" i="0" spc="656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тен</a:t>
            </a:r>
            <a:r>
              <a:rPr lang="en-US" sz="2400" b="0" i="0" spc="-270" baseline="0" dirty="0">
                <a:latin typeface="Times New Roman"/>
              </a:rPr>
              <a:t>г</a:t>
            </a:r>
            <a:r>
              <a:rPr lang="en-US" sz="2400" b="0" i="0" spc="653" baseline="0" dirty="0">
                <a:latin typeface="Times New Roman"/>
              </a:rPr>
              <a:t>.</a:t>
            </a:r>
            <a:r>
              <a:rPr lang="en-US" sz="2400" b="0" i="0" spc="-211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нин</a:t>
            </a:r>
            <a:r>
              <a:rPr lang="en-US" sz="2400" b="0" i="0" spc="659" baseline="0" dirty="0">
                <a:latin typeface="Times New Roman"/>
              </a:rPr>
              <a:t>г</a:t>
            </a:r>
            <a:r>
              <a:rPr lang="en-US" sz="2400" b="0" i="0" spc="0" baseline="0" dirty="0">
                <a:latin typeface="Times New Roman"/>
              </a:rPr>
              <a:t>ўрнига</a:t>
            </a:r>
          </a:p>
          <a:p>
            <a:pPr marL="342899">
              <a:lnSpc>
                <a:spcPts val="2880"/>
              </a:lnSpc>
            </a:pPr>
            <a:r>
              <a:rPr lang="en-US" sz="2400" b="0" i="0" spc="0" baseline="0" dirty="0">
                <a:latin typeface="Times New Roman"/>
              </a:rPr>
              <a:t>қўйилга</a:t>
            </a:r>
            <a:r>
              <a:rPr lang="en-US" sz="2400" b="0" i="0" spc="707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шиф</a:t>
            </a:r>
            <a:r>
              <a:rPr lang="en-US" sz="2400" b="0" i="0" spc="-36" baseline="0" dirty="0">
                <a:latin typeface="Times New Roman"/>
              </a:rPr>
              <a:t>р</a:t>
            </a:r>
            <a:r>
              <a:rPr lang="en-US" sz="2400" b="0" i="0" spc="-12" baseline="0" dirty="0">
                <a:latin typeface="Times New Roman"/>
              </a:rPr>
              <a:t>м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тндаг</a:t>
            </a:r>
            <a:r>
              <a:rPr lang="en-US" sz="2400" b="0" i="0" spc="713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“О</a:t>
            </a:r>
            <a:r>
              <a:rPr lang="en-US" sz="2400" b="0" i="0" spc="716" baseline="0" dirty="0">
                <a:latin typeface="Times New Roman"/>
              </a:rPr>
              <a:t>”</a:t>
            </a:r>
            <a:r>
              <a:rPr lang="en-US" sz="2400" b="0" i="0" spc="0" baseline="0" dirty="0">
                <a:latin typeface="Times New Roman"/>
              </a:rPr>
              <a:t>ҳарфинин</a:t>
            </a:r>
            <a:r>
              <a:rPr lang="en-US" sz="2400" b="0" i="0" spc="713" baseline="0" dirty="0">
                <a:latin typeface="Times New Roman"/>
              </a:rPr>
              <a:t>г</a:t>
            </a:r>
            <a:r>
              <a:rPr lang="en-US" sz="2400" b="0" i="0" spc="0" baseline="0" dirty="0">
                <a:latin typeface="Times New Roman"/>
              </a:rPr>
              <a:t>ҳа</a:t>
            </a:r>
            <a:r>
              <a:rPr lang="en-US" sz="2400" b="0" i="0" spc="713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такро</a:t>
            </a:r>
            <a:r>
              <a:rPr lang="en-US" sz="2400" b="0" i="0" spc="-29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ланиш</a:t>
            </a:r>
          </a:p>
          <a:p>
            <a:pPr marL="342899">
              <a:lnSpc>
                <a:spcPts val="2879"/>
              </a:lnSpc>
            </a:pPr>
            <a:r>
              <a:rPr lang="en-US" sz="2400" b="0" i="0" spc="0" baseline="0" dirty="0">
                <a:latin typeface="Times New Roman"/>
              </a:rPr>
              <a:t>час</a:t>
            </a:r>
            <a:r>
              <a:rPr lang="en-US" sz="2400" b="0" i="0" spc="-28" baseline="0" dirty="0">
                <a:latin typeface="Times New Roman"/>
              </a:rPr>
              <a:t>т</a:t>
            </a:r>
            <a:r>
              <a:rPr lang="en-US" sz="2400" b="0" i="0" spc="-36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тас</a:t>
            </a:r>
            <a:r>
              <a:rPr lang="en-US" sz="2400" b="0" i="0" spc="1919" baseline="0" dirty="0">
                <a:latin typeface="Times New Roman"/>
              </a:rPr>
              <a:t>и2</a:t>
            </a:r>
            <a:r>
              <a:rPr lang="en-US" sz="2400" b="0" i="0" spc="0" baseline="0" dirty="0">
                <a:latin typeface="Times New Roman"/>
              </a:rPr>
              <a:t>г</a:t>
            </a:r>
            <a:r>
              <a:rPr lang="en-US" sz="2400" b="0" i="0" spc="1922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тен</a:t>
            </a:r>
            <a:r>
              <a:rPr lang="en-US" sz="2400" b="0" i="0" spc="-270" baseline="0" dirty="0">
                <a:latin typeface="Times New Roman"/>
              </a:rPr>
              <a:t>г</a:t>
            </a:r>
            <a:r>
              <a:rPr lang="en-US" sz="2400" b="0" i="0" spc="1920" baseline="0" dirty="0">
                <a:latin typeface="Times New Roman"/>
              </a:rPr>
              <a:t>.</a:t>
            </a:r>
            <a:r>
              <a:rPr lang="en-US" sz="2400" b="0" i="0" spc="-52" baseline="0" dirty="0">
                <a:latin typeface="Times New Roman"/>
              </a:rPr>
              <a:t>Б</a:t>
            </a:r>
            <a:r>
              <a:rPr lang="en-US" sz="2400" b="0" i="0" spc="1919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ҳ</a:t>
            </a:r>
            <a:r>
              <a:rPr lang="en-US" sz="2400" b="0" i="0" spc="-29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л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1915" baseline="0" dirty="0">
                <a:latin typeface="Times New Roman"/>
              </a:rPr>
              <a:t>т</a:t>
            </a:r>
            <a:r>
              <a:rPr lang="en-US" sz="2400" b="0" i="0" spc="-60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чиқ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тндаг</a:t>
            </a:r>
            <a:r>
              <a:rPr lang="en-US" sz="2400" b="0" i="0" spc="1925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қ</a:t>
            </a:r>
            <a:r>
              <a:rPr lang="en-US" sz="2400" b="0" i="0" spc="-29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лган</a:t>
            </a:r>
          </a:p>
          <a:p>
            <a:pPr marL="342899">
              <a:lnSpc>
                <a:spcPts val="2879"/>
              </a:lnSpc>
            </a:pPr>
            <a:r>
              <a:rPr lang="en-US" sz="2400" b="0" i="0" spc="-26" baseline="0" dirty="0">
                <a:latin typeface="Times New Roman"/>
              </a:rPr>
              <a:t>б</a:t>
            </a:r>
            <a:r>
              <a:rPr lang="en-US" sz="2400" b="0" i="0" spc="0" baseline="0" dirty="0">
                <a:latin typeface="Times New Roman"/>
              </a:rPr>
              <a:t>елгила</a:t>
            </a:r>
            <a:r>
              <a:rPr lang="en-US" sz="2400" b="0" i="0" spc="594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учу</a:t>
            </a:r>
            <a:r>
              <a:rPr lang="en-US" sz="2400" b="0" i="0" spc="611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ҳа</a:t>
            </a:r>
            <a:r>
              <a:rPr lang="en-US" sz="2400" b="0" i="0" spc="599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ўринли.</a:t>
            </a:r>
          </a:p>
        </p:txBody>
      </p:sp>
      <p:sp>
        <p:nvSpPr>
          <p:cNvPr id="479" name="Rectangle 479"/>
          <p:cNvSpPr/>
          <p:nvPr/>
        </p:nvSpPr>
        <p:spPr>
          <a:xfrm>
            <a:off x="1470540" y="6861444"/>
            <a:ext cx="2494635" cy="2024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Ки</a:t>
            </a:r>
            <a:r>
              <a:rPr lang="en-US" sz="1200" b="0" i="0" spc="-16" baseline="0" dirty="0">
                <a:solidFill>
                  <a:srgbClr val="262626"/>
                </a:solidFill>
                <a:latin typeface="Times New Roman"/>
              </a:rPr>
              <a:t>б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ер</a:t>
            </a:r>
            <a:r>
              <a:rPr lang="en-US" sz="1200" b="0" i="0" spc="-18" baseline="0" dirty="0">
                <a:solidFill>
                  <a:srgbClr val="262626"/>
                </a:solidFill>
                <a:latin typeface="Times New Roman"/>
              </a:rPr>
              <a:t>х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а</a:t>
            </a:r>
            <a:r>
              <a:rPr lang="en-US" sz="1200" b="0" i="0" spc="-20" baseline="0" dirty="0">
                <a:solidFill>
                  <a:srgbClr val="262626"/>
                </a:solidFill>
                <a:latin typeface="Times New Roman"/>
              </a:rPr>
              <a:t>в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фсизлик асослари (CSF1316)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Freeform 480"/>
          <p:cNvSpPr/>
          <p:nvPr/>
        </p:nvSpPr>
        <p:spPr>
          <a:xfrm rot="5400000">
            <a:off x="1917839" y="-794005"/>
            <a:ext cx="6858000" cy="9144000"/>
          </a:xfrm>
          <a:custGeom>
            <a:avLst/>
            <a:gdLst/>
            <a:ahLst/>
            <a:cxnLst/>
            <a:rect l="0" t="0" r="0" b="0"/>
            <a:pathLst>
              <a:path w="6858000" h="9144000">
                <a:moveTo>
                  <a:pt x="0" y="9144000"/>
                </a:moveTo>
                <a:lnTo>
                  <a:pt x="6858000" y="9144000"/>
                </a:lnTo>
                <a:lnTo>
                  <a:pt x="6858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1" name="Freeform 481"/>
          <p:cNvSpPr/>
          <p:nvPr/>
        </p:nvSpPr>
        <p:spPr>
          <a:xfrm rot="5400000">
            <a:off x="5167388" y="2455545"/>
            <a:ext cx="358902" cy="9144000"/>
          </a:xfrm>
          <a:custGeom>
            <a:avLst/>
            <a:gdLst/>
            <a:ahLst/>
            <a:cxnLst/>
            <a:rect l="0" t="0" r="0" b="0"/>
            <a:pathLst>
              <a:path w="358902" h="9144000">
                <a:moveTo>
                  <a:pt x="0" y="9144000"/>
                </a:moveTo>
                <a:lnTo>
                  <a:pt x="358902" y="9144000"/>
                </a:lnTo>
                <a:lnTo>
                  <a:pt x="358902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2" name="Freeform 482"/>
          <p:cNvSpPr/>
          <p:nvPr/>
        </p:nvSpPr>
        <p:spPr>
          <a:xfrm rot="5400000">
            <a:off x="4776863" y="-3653028"/>
            <a:ext cx="1139953" cy="9144000"/>
          </a:xfrm>
          <a:custGeom>
            <a:avLst/>
            <a:gdLst/>
            <a:ahLst/>
            <a:cxnLst/>
            <a:rect l="0" t="0" r="0" b="0"/>
            <a:pathLst>
              <a:path w="1139953" h="9144000">
                <a:moveTo>
                  <a:pt x="0" y="9144000"/>
                </a:moveTo>
                <a:lnTo>
                  <a:pt x="1139953" y="9144000"/>
                </a:lnTo>
                <a:lnTo>
                  <a:pt x="1139953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3" name="Freeform 483"/>
          <p:cNvSpPr/>
          <p:nvPr/>
        </p:nvSpPr>
        <p:spPr>
          <a:xfrm rot="5400000">
            <a:off x="2546870" y="4314824"/>
            <a:ext cx="387094" cy="387858"/>
          </a:xfrm>
          <a:custGeom>
            <a:avLst/>
            <a:gdLst/>
            <a:ahLst/>
            <a:cxnLst/>
            <a:rect l="0" t="0" r="0" b="0"/>
            <a:pathLst>
              <a:path w="387094" h="387858">
                <a:moveTo>
                  <a:pt x="193547" y="387858"/>
                </a:moveTo>
                <a:cubicBezTo>
                  <a:pt x="86868" y="387858"/>
                  <a:pt x="0" y="300990"/>
                  <a:pt x="0" y="193548"/>
                </a:cubicBezTo>
                <a:cubicBezTo>
                  <a:pt x="0" y="86868"/>
                  <a:pt x="86868" y="0"/>
                  <a:pt x="193547" y="0"/>
                </a:cubicBezTo>
                <a:cubicBezTo>
                  <a:pt x="300989" y="0"/>
                  <a:pt x="387094" y="86868"/>
                  <a:pt x="387094" y="193548"/>
                </a:cubicBezTo>
                <a:cubicBezTo>
                  <a:pt x="387094" y="300990"/>
                  <a:pt x="300989" y="387858"/>
                  <a:pt x="193547" y="387858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4" name="Freeform 484"/>
          <p:cNvSpPr/>
          <p:nvPr/>
        </p:nvSpPr>
        <p:spPr>
          <a:xfrm rot="5400000">
            <a:off x="2546870" y="4314824"/>
            <a:ext cx="387094" cy="387858"/>
          </a:xfrm>
          <a:custGeom>
            <a:avLst/>
            <a:gdLst/>
            <a:ahLst/>
            <a:cxnLst/>
            <a:rect l="0" t="0" r="0" b="0"/>
            <a:pathLst>
              <a:path w="387094" h="387858">
                <a:moveTo>
                  <a:pt x="193547" y="387858"/>
                </a:moveTo>
                <a:cubicBezTo>
                  <a:pt x="86868" y="387858"/>
                  <a:pt x="0" y="300990"/>
                  <a:pt x="0" y="193548"/>
                </a:cubicBezTo>
                <a:cubicBezTo>
                  <a:pt x="0" y="86868"/>
                  <a:pt x="86868" y="0"/>
                  <a:pt x="193547" y="0"/>
                </a:cubicBezTo>
                <a:cubicBezTo>
                  <a:pt x="300989" y="0"/>
                  <a:pt x="387094" y="86868"/>
                  <a:pt x="387094" y="193548"/>
                </a:cubicBezTo>
                <a:cubicBezTo>
                  <a:pt x="387094" y="300990"/>
                  <a:pt x="300989" y="387858"/>
                  <a:pt x="193547" y="387858"/>
                </a:cubicBezTo>
                <a:close/>
              </a:path>
            </a:pathLst>
          </a:custGeom>
          <a:noFill/>
          <a:ln w="1640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85" name="Picture 48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05239" y="4433570"/>
            <a:ext cx="68072" cy="692911"/>
          </a:xfrm>
          <a:prstGeom prst="rect">
            <a:avLst/>
          </a:prstGeom>
          <a:noFill/>
        </p:spPr>
      </p:pic>
      <p:sp>
        <p:nvSpPr>
          <p:cNvPr id="486" name="Freeform 486"/>
          <p:cNvSpPr/>
          <p:nvPr/>
        </p:nvSpPr>
        <p:spPr>
          <a:xfrm rot="5400000">
            <a:off x="3321824" y="4314824"/>
            <a:ext cx="387094" cy="387858"/>
          </a:xfrm>
          <a:custGeom>
            <a:avLst/>
            <a:gdLst/>
            <a:ahLst/>
            <a:cxnLst/>
            <a:rect l="0" t="0" r="0" b="0"/>
            <a:pathLst>
              <a:path w="387094" h="387858">
                <a:moveTo>
                  <a:pt x="193547" y="387858"/>
                </a:moveTo>
                <a:cubicBezTo>
                  <a:pt x="86868" y="387858"/>
                  <a:pt x="0" y="300990"/>
                  <a:pt x="0" y="193548"/>
                </a:cubicBezTo>
                <a:cubicBezTo>
                  <a:pt x="0" y="86868"/>
                  <a:pt x="86868" y="0"/>
                  <a:pt x="193547" y="0"/>
                </a:cubicBezTo>
                <a:cubicBezTo>
                  <a:pt x="300989" y="0"/>
                  <a:pt x="387094" y="86868"/>
                  <a:pt x="387094" y="193548"/>
                </a:cubicBezTo>
                <a:cubicBezTo>
                  <a:pt x="387094" y="300990"/>
                  <a:pt x="300989" y="387858"/>
                  <a:pt x="193547" y="387858"/>
                </a:cubicBezTo>
              </a:path>
            </a:pathLst>
          </a:custGeom>
          <a:solidFill>
            <a:srgbClr val="FFFFFF">
              <a:alpha val="100000"/>
            </a:srgbClr>
          </a:solidFill>
          <a:ln w="1640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7" name="Freeform 487"/>
          <p:cNvSpPr/>
          <p:nvPr/>
        </p:nvSpPr>
        <p:spPr>
          <a:xfrm rot="5400000">
            <a:off x="3321824" y="4314824"/>
            <a:ext cx="387094" cy="387858"/>
          </a:xfrm>
          <a:custGeom>
            <a:avLst/>
            <a:gdLst/>
            <a:ahLst/>
            <a:cxnLst/>
            <a:rect l="0" t="0" r="0" b="0"/>
            <a:pathLst>
              <a:path w="387094" h="387858">
                <a:moveTo>
                  <a:pt x="193547" y="387858"/>
                </a:moveTo>
                <a:cubicBezTo>
                  <a:pt x="86868" y="387858"/>
                  <a:pt x="0" y="300990"/>
                  <a:pt x="0" y="193548"/>
                </a:cubicBezTo>
                <a:cubicBezTo>
                  <a:pt x="0" y="86868"/>
                  <a:pt x="86868" y="0"/>
                  <a:pt x="193547" y="0"/>
                </a:cubicBezTo>
                <a:cubicBezTo>
                  <a:pt x="300989" y="0"/>
                  <a:pt x="387094" y="86868"/>
                  <a:pt x="387094" y="193548"/>
                </a:cubicBezTo>
                <a:cubicBezTo>
                  <a:pt x="387094" y="300990"/>
                  <a:pt x="300989" y="387858"/>
                  <a:pt x="193547" y="387858"/>
                </a:cubicBezTo>
                <a:close/>
              </a:path>
            </a:pathLst>
          </a:custGeom>
          <a:noFill/>
          <a:ln w="1640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88" name="Picture 48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65715" y="4433570"/>
            <a:ext cx="98552" cy="692911"/>
          </a:xfrm>
          <a:prstGeom prst="rect">
            <a:avLst/>
          </a:prstGeom>
          <a:noFill/>
        </p:spPr>
      </p:pic>
      <p:sp>
        <p:nvSpPr>
          <p:cNvPr id="489" name="Freeform 489"/>
          <p:cNvSpPr/>
          <p:nvPr/>
        </p:nvSpPr>
        <p:spPr>
          <a:xfrm rot="5400000">
            <a:off x="4097160" y="4315205"/>
            <a:ext cx="387094" cy="387095"/>
          </a:xfrm>
          <a:custGeom>
            <a:avLst/>
            <a:gdLst/>
            <a:ahLst/>
            <a:cxnLst/>
            <a:rect l="0" t="0" r="0" b="0"/>
            <a:pathLst>
              <a:path w="387094" h="387095">
                <a:moveTo>
                  <a:pt x="193547" y="387095"/>
                </a:moveTo>
                <a:cubicBezTo>
                  <a:pt x="86868" y="387095"/>
                  <a:pt x="0" y="300227"/>
                  <a:pt x="0" y="193548"/>
                </a:cubicBezTo>
                <a:cubicBezTo>
                  <a:pt x="0" y="86105"/>
                  <a:pt x="86868" y="0"/>
                  <a:pt x="193547" y="0"/>
                </a:cubicBezTo>
                <a:cubicBezTo>
                  <a:pt x="300989" y="0"/>
                  <a:pt x="387094" y="86105"/>
                  <a:pt x="387094" y="193548"/>
                </a:cubicBezTo>
                <a:cubicBezTo>
                  <a:pt x="387094" y="300227"/>
                  <a:pt x="300989" y="387095"/>
                  <a:pt x="193547" y="387095"/>
                </a:cubicBezTo>
              </a:path>
            </a:pathLst>
          </a:custGeom>
          <a:solidFill>
            <a:srgbClr val="FFFFFF">
              <a:alpha val="100000"/>
            </a:srgbClr>
          </a:solidFill>
          <a:ln w="1640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0" name="Freeform 490"/>
          <p:cNvSpPr/>
          <p:nvPr/>
        </p:nvSpPr>
        <p:spPr>
          <a:xfrm rot="5400000">
            <a:off x="4097160" y="4315205"/>
            <a:ext cx="387094" cy="387095"/>
          </a:xfrm>
          <a:custGeom>
            <a:avLst/>
            <a:gdLst/>
            <a:ahLst/>
            <a:cxnLst/>
            <a:rect l="0" t="0" r="0" b="0"/>
            <a:pathLst>
              <a:path w="387094" h="387095">
                <a:moveTo>
                  <a:pt x="193547" y="387095"/>
                </a:moveTo>
                <a:cubicBezTo>
                  <a:pt x="86868" y="387095"/>
                  <a:pt x="0" y="300227"/>
                  <a:pt x="0" y="193548"/>
                </a:cubicBezTo>
                <a:cubicBezTo>
                  <a:pt x="0" y="86105"/>
                  <a:pt x="86868" y="0"/>
                  <a:pt x="193547" y="0"/>
                </a:cubicBezTo>
                <a:cubicBezTo>
                  <a:pt x="300989" y="0"/>
                  <a:pt x="387094" y="86105"/>
                  <a:pt x="387094" y="193548"/>
                </a:cubicBezTo>
                <a:cubicBezTo>
                  <a:pt x="387094" y="300227"/>
                  <a:pt x="300989" y="387095"/>
                  <a:pt x="193547" y="387095"/>
                </a:cubicBezTo>
                <a:close/>
              </a:path>
            </a:pathLst>
          </a:custGeom>
          <a:noFill/>
          <a:ln w="1640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91" name="Picture 491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42955" y="4433570"/>
            <a:ext cx="92455" cy="702055"/>
          </a:xfrm>
          <a:prstGeom prst="rect">
            <a:avLst/>
          </a:prstGeom>
          <a:noFill/>
        </p:spPr>
      </p:pic>
      <p:sp>
        <p:nvSpPr>
          <p:cNvPr id="492" name="Freeform 492"/>
          <p:cNvSpPr/>
          <p:nvPr/>
        </p:nvSpPr>
        <p:spPr>
          <a:xfrm rot="5400000">
            <a:off x="4872494" y="4314824"/>
            <a:ext cx="387094" cy="387858"/>
          </a:xfrm>
          <a:custGeom>
            <a:avLst/>
            <a:gdLst/>
            <a:ahLst/>
            <a:cxnLst/>
            <a:rect l="0" t="0" r="0" b="0"/>
            <a:pathLst>
              <a:path w="387094" h="387858">
                <a:moveTo>
                  <a:pt x="193547" y="387858"/>
                </a:moveTo>
                <a:cubicBezTo>
                  <a:pt x="86868" y="387858"/>
                  <a:pt x="0" y="300990"/>
                  <a:pt x="0" y="194311"/>
                </a:cubicBezTo>
                <a:cubicBezTo>
                  <a:pt x="0" y="86868"/>
                  <a:pt x="86868" y="0"/>
                  <a:pt x="193547" y="0"/>
                </a:cubicBezTo>
                <a:cubicBezTo>
                  <a:pt x="300989" y="0"/>
                  <a:pt x="387094" y="86868"/>
                  <a:pt x="387094" y="194311"/>
                </a:cubicBezTo>
                <a:cubicBezTo>
                  <a:pt x="387094" y="300990"/>
                  <a:pt x="300989" y="387858"/>
                  <a:pt x="193547" y="387858"/>
                </a:cubicBezTo>
              </a:path>
            </a:pathLst>
          </a:custGeom>
          <a:solidFill>
            <a:srgbClr val="FFFFFF">
              <a:alpha val="100000"/>
            </a:srgbClr>
          </a:solidFill>
          <a:ln w="1640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3" name="Freeform 493"/>
          <p:cNvSpPr/>
          <p:nvPr/>
        </p:nvSpPr>
        <p:spPr>
          <a:xfrm rot="5400000">
            <a:off x="4872494" y="4314824"/>
            <a:ext cx="387094" cy="387858"/>
          </a:xfrm>
          <a:custGeom>
            <a:avLst/>
            <a:gdLst/>
            <a:ahLst/>
            <a:cxnLst/>
            <a:rect l="0" t="0" r="0" b="0"/>
            <a:pathLst>
              <a:path w="387094" h="387858">
                <a:moveTo>
                  <a:pt x="193547" y="387858"/>
                </a:moveTo>
                <a:cubicBezTo>
                  <a:pt x="86868" y="387858"/>
                  <a:pt x="0" y="300990"/>
                  <a:pt x="0" y="194311"/>
                </a:cubicBezTo>
                <a:cubicBezTo>
                  <a:pt x="0" y="86868"/>
                  <a:pt x="86868" y="0"/>
                  <a:pt x="193547" y="0"/>
                </a:cubicBezTo>
                <a:cubicBezTo>
                  <a:pt x="300989" y="0"/>
                  <a:pt x="387094" y="86868"/>
                  <a:pt x="387094" y="194311"/>
                </a:cubicBezTo>
                <a:cubicBezTo>
                  <a:pt x="387094" y="300990"/>
                  <a:pt x="300989" y="387858"/>
                  <a:pt x="193547" y="387858"/>
                </a:cubicBezTo>
                <a:close/>
              </a:path>
            </a:pathLst>
          </a:custGeom>
          <a:noFill/>
          <a:ln w="1640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94" name="Picture 49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15623" y="4433570"/>
            <a:ext cx="98552" cy="692911"/>
          </a:xfrm>
          <a:prstGeom prst="rect">
            <a:avLst/>
          </a:prstGeom>
          <a:noFill/>
        </p:spPr>
      </p:pic>
      <p:sp>
        <p:nvSpPr>
          <p:cNvPr id="495" name="Freeform 495"/>
          <p:cNvSpPr/>
          <p:nvPr/>
        </p:nvSpPr>
        <p:spPr>
          <a:xfrm rot="5400000">
            <a:off x="5647448" y="4314824"/>
            <a:ext cx="387094" cy="387858"/>
          </a:xfrm>
          <a:custGeom>
            <a:avLst/>
            <a:gdLst/>
            <a:ahLst/>
            <a:cxnLst/>
            <a:rect l="0" t="0" r="0" b="0"/>
            <a:pathLst>
              <a:path w="387094" h="387858">
                <a:moveTo>
                  <a:pt x="193547" y="387858"/>
                </a:moveTo>
                <a:cubicBezTo>
                  <a:pt x="86868" y="387858"/>
                  <a:pt x="0" y="300990"/>
                  <a:pt x="0" y="193548"/>
                </a:cubicBezTo>
                <a:cubicBezTo>
                  <a:pt x="0" y="86868"/>
                  <a:pt x="86868" y="0"/>
                  <a:pt x="193547" y="0"/>
                </a:cubicBezTo>
                <a:cubicBezTo>
                  <a:pt x="300989" y="0"/>
                  <a:pt x="387094" y="86868"/>
                  <a:pt x="387094" y="193548"/>
                </a:cubicBezTo>
                <a:cubicBezTo>
                  <a:pt x="387094" y="300990"/>
                  <a:pt x="300989" y="387858"/>
                  <a:pt x="193547" y="387858"/>
                </a:cubicBezTo>
              </a:path>
            </a:pathLst>
          </a:custGeom>
          <a:solidFill>
            <a:srgbClr val="FFFFFF">
              <a:alpha val="100000"/>
            </a:srgbClr>
          </a:solidFill>
          <a:ln w="1640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6" name="Freeform 496"/>
          <p:cNvSpPr/>
          <p:nvPr/>
        </p:nvSpPr>
        <p:spPr>
          <a:xfrm rot="5400000">
            <a:off x="5647448" y="4314824"/>
            <a:ext cx="387094" cy="387858"/>
          </a:xfrm>
          <a:custGeom>
            <a:avLst/>
            <a:gdLst/>
            <a:ahLst/>
            <a:cxnLst/>
            <a:rect l="0" t="0" r="0" b="0"/>
            <a:pathLst>
              <a:path w="387094" h="387858">
                <a:moveTo>
                  <a:pt x="193547" y="387858"/>
                </a:moveTo>
                <a:cubicBezTo>
                  <a:pt x="86868" y="387858"/>
                  <a:pt x="0" y="300990"/>
                  <a:pt x="0" y="193548"/>
                </a:cubicBezTo>
                <a:cubicBezTo>
                  <a:pt x="0" y="86868"/>
                  <a:pt x="86868" y="0"/>
                  <a:pt x="193547" y="0"/>
                </a:cubicBezTo>
                <a:cubicBezTo>
                  <a:pt x="300989" y="0"/>
                  <a:pt x="387094" y="86868"/>
                  <a:pt x="387094" y="193548"/>
                </a:cubicBezTo>
                <a:cubicBezTo>
                  <a:pt x="387094" y="300990"/>
                  <a:pt x="300989" y="387858"/>
                  <a:pt x="193547" y="387858"/>
                </a:cubicBezTo>
                <a:close/>
              </a:path>
            </a:pathLst>
          </a:custGeom>
          <a:noFill/>
          <a:ln w="1640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97" name="Picture 497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95149" y="4435855"/>
            <a:ext cx="92455" cy="688340"/>
          </a:xfrm>
          <a:prstGeom prst="rect">
            <a:avLst/>
          </a:prstGeom>
          <a:noFill/>
        </p:spPr>
      </p:pic>
      <p:sp>
        <p:nvSpPr>
          <p:cNvPr id="498" name="Freeform 498"/>
          <p:cNvSpPr/>
          <p:nvPr/>
        </p:nvSpPr>
        <p:spPr>
          <a:xfrm rot="5400000">
            <a:off x="6422772" y="4315205"/>
            <a:ext cx="387094" cy="387095"/>
          </a:xfrm>
          <a:custGeom>
            <a:avLst/>
            <a:gdLst/>
            <a:ahLst/>
            <a:cxnLst/>
            <a:rect l="0" t="0" r="0" b="0"/>
            <a:pathLst>
              <a:path w="387094" h="387095">
                <a:moveTo>
                  <a:pt x="193547" y="387095"/>
                </a:moveTo>
                <a:cubicBezTo>
                  <a:pt x="86868" y="387095"/>
                  <a:pt x="0" y="300227"/>
                  <a:pt x="0" y="193548"/>
                </a:cubicBezTo>
                <a:cubicBezTo>
                  <a:pt x="0" y="86868"/>
                  <a:pt x="86868" y="0"/>
                  <a:pt x="193547" y="0"/>
                </a:cubicBezTo>
                <a:cubicBezTo>
                  <a:pt x="300989" y="0"/>
                  <a:pt x="387094" y="86868"/>
                  <a:pt x="387094" y="193548"/>
                </a:cubicBezTo>
                <a:cubicBezTo>
                  <a:pt x="387094" y="300227"/>
                  <a:pt x="300989" y="387095"/>
                  <a:pt x="193547" y="387095"/>
                </a:cubicBezTo>
              </a:path>
            </a:pathLst>
          </a:custGeom>
          <a:solidFill>
            <a:srgbClr val="FFFFFF">
              <a:alpha val="100000"/>
            </a:srgbClr>
          </a:solidFill>
          <a:ln w="1640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9" name="Freeform 499"/>
          <p:cNvSpPr/>
          <p:nvPr/>
        </p:nvSpPr>
        <p:spPr>
          <a:xfrm rot="5400000">
            <a:off x="6422772" y="4315205"/>
            <a:ext cx="387094" cy="387095"/>
          </a:xfrm>
          <a:custGeom>
            <a:avLst/>
            <a:gdLst/>
            <a:ahLst/>
            <a:cxnLst/>
            <a:rect l="0" t="0" r="0" b="0"/>
            <a:pathLst>
              <a:path w="387094" h="387095">
                <a:moveTo>
                  <a:pt x="193547" y="387095"/>
                </a:moveTo>
                <a:cubicBezTo>
                  <a:pt x="86868" y="387095"/>
                  <a:pt x="0" y="300227"/>
                  <a:pt x="0" y="193548"/>
                </a:cubicBezTo>
                <a:cubicBezTo>
                  <a:pt x="0" y="86868"/>
                  <a:pt x="86868" y="0"/>
                  <a:pt x="193547" y="0"/>
                </a:cubicBezTo>
                <a:cubicBezTo>
                  <a:pt x="300989" y="0"/>
                  <a:pt x="387094" y="86868"/>
                  <a:pt x="387094" y="193548"/>
                </a:cubicBezTo>
                <a:cubicBezTo>
                  <a:pt x="387094" y="300227"/>
                  <a:pt x="300989" y="387095"/>
                  <a:pt x="193547" y="387095"/>
                </a:cubicBezTo>
                <a:close/>
              </a:path>
            </a:pathLst>
          </a:custGeom>
          <a:noFill/>
          <a:ln w="1640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00" name="Picture 500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69341" y="4433570"/>
            <a:ext cx="98552" cy="702055"/>
          </a:xfrm>
          <a:prstGeom prst="rect">
            <a:avLst/>
          </a:prstGeom>
          <a:noFill/>
        </p:spPr>
      </p:pic>
      <p:sp>
        <p:nvSpPr>
          <p:cNvPr id="501" name="Freeform 501"/>
          <p:cNvSpPr/>
          <p:nvPr/>
        </p:nvSpPr>
        <p:spPr>
          <a:xfrm rot="5400000">
            <a:off x="7198106" y="4314824"/>
            <a:ext cx="387094" cy="387858"/>
          </a:xfrm>
          <a:custGeom>
            <a:avLst/>
            <a:gdLst/>
            <a:ahLst/>
            <a:cxnLst/>
            <a:rect l="0" t="0" r="0" b="0"/>
            <a:pathLst>
              <a:path w="387094" h="387858">
                <a:moveTo>
                  <a:pt x="193547" y="387858"/>
                </a:moveTo>
                <a:cubicBezTo>
                  <a:pt x="86868" y="387858"/>
                  <a:pt x="0" y="300990"/>
                  <a:pt x="0" y="194311"/>
                </a:cubicBezTo>
                <a:cubicBezTo>
                  <a:pt x="0" y="86868"/>
                  <a:pt x="86868" y="0"/>
                  <a:pt x="193547" y="0"/>
                </a:cubicBezTo>
                <a:cubicBezTo>
                  <a:pt x="300989" y="0"/>
                  <a:pt x="387094" y="86868"/>
                  <a:pt x="387094" y="194311"/>
                </a:cubicBezTo>
                <a:cubicBezTo>
                  <a:pt x="387094" y="300990"/>
                  <a:pt x="300989" y="387858"/>
                  <a:pt x="193547" y="387858"/>
                </a:cubicBezTo>
              </a:path>
            </a:pathLst>
          </a:custGeom>
          <a:solidFill>
            <a:srgbClr val="FFFFFF">
              <a:alpha val="100000"/>
            </a:srgbClr>
          </a:solidFill>
          <a:ln w="1640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2" name="Freeform 502"/>
          <p:cNvSpPr/>
          <p:nvPr/>
        </p:nvSpPr>
        <p:spPr>
          <a:xfrm rot="5400000">
            <a:off x="7198106" y="4314824"/>
            <a:ext cx="387094" cy="387858"/>
          </a:xfrm>
          <a:custGeom>
            <a:avLst/>
            <a:gdLst/>
            <a:ahLst/>
            <a:cxnLst/>
            <a:rect l="0" t="0" r="0" b="0"/>
            <a:pathLst>
              <a:path w="387094" h="387858">
                <a:moveTo>
                  <a:pt x="193547" y="387858"/>
                </a:moveTo>
                <a:cubicBezTo>
                  <a:pt x="86868" y="387858"/>
                  <a:pt x="0" y="300990"/>
                  <a:pt x="0" y="194311"/>
                </a:cubicBezTo>
                <a:cubicBezTo>
                  <a:pt x="0" y="86868"/>
                  <a:pt x="86868" y="0"/>
                  <a:pt x="193547" y="0"/>
                </a:cubicBezTo>
                <a:cubicBezTo>
                  <a:pt x="300989" y="0"/>
                  <a:pt x="387094" y="86868"/>
                  <a:pt x="387094" y="194311"/>
                </a:cubicBezTo>
                <a:cubicBezTo>
                  <a:pt x="387094" y="300990"/>
                  <a:pt x="300989" y="387858"/>
                  <a:pt x="193547" y="387858"/>
                </a:cubicBezTo>
                <a:close/>
              </a:path>
            </a:pathLst>
          </a:custGeom>
          <a:noFill/>
          <a:ln w="1640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03" name="Picture 503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44295" y="4435855"/>
            <a:ext cx="92456" cy="688340"/>
          </a:xfrm>
          <a:prstGeom prst="rect">
            <a:avLst/>
          </a:prstGeom>
          <a:noFill/>
        </p:spPr>
      </p:pic>
      <p:sp>
        <p:nvSpPr>
          <p:cNvPr id="504" name="Freeform 504"/>
          <p:cNvSpPr/>
          <p:nvPr/>
        </p:nvSpPr>
        <p:spPr>
          <a:xfrm rot="5400000">
            <a:off x="7973072" y="4314824"/>
            <a:ext cx="387094" cy="387858"/>
          </a:xfrm>
          <a:custGeom>
            <a:avLst/>
            <a:gdLst/>
            <a:ahLst/>
            <a:cxnLst/>
            <a:rect l="0" t="0" r="0" b="0"/>
            <a:pathLst>
              <a:path w="387094" h="387858">
                <a:moveTo>
                  <a:pt x="193547" y="387858"/>
                </a:moveTo>
                <a:cubicBezTo>
                  <a:pt x="86868" y="387858"/>
                  <a:pt x="0" y="300990"/>
                  <a:pt x="0" y="193548"/>
                </a:cubicBezTo>
                <a:cubicBezTo>
                  <a:pt x="0" y="86868"/>
                  <a:pt x="86868" y="0"/>
                  <a:pt x="193547" y="0"/>
                </a:cubicBezTo>
                <a:cubicBezTo>
                  <a:pt x="300989" y="0"/>
                  <a:pt x="387094" y="86868"/>
                  <a:pt x="387094" y="193548"/>
                </a:cubicBezTo>
                <a:cubicBezTo>
                  <a:pt x="387094" y="300990"/>
                  <a:pt x="300989" y="387858"/>
                  <a:pt x="193547" y="387858"/>
                </a:cubicBezTo>
              </a:path>
            </a:pathLst>
          </a:custGeom>
          <a:solidFill>
            <a:srgbClr val="FFFFFF">
              <a:alpha val="100000"/>
            </a:srgbClr>
          </a:solidFill>
          <a:ln w="1640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5" name="Freeform 505"/>
          <p:cNvSpPr/>
          <p:nvPr/>
        </p:nvSpPr>
        <p:spPr>
          <a:xfrm rot="5400000">
            <a:off x="7973072" y="4314824"/>
            <a:ext cx="387094" cy="387858"/>
          </a:xfrm>
          <a:custGeom>
            <a:avLst/>
            <a:gdLst/>
            <a:ahLst/>
            <a:cxnLst/>
            <a:rect l="0" t="0" r="0" b="0"/>
            <a:pathLst>
              <a:path w="387094" h="387858">
                <a:moveTo>
                  <a:pt x="193547" y="387858"/>
                </a:moveTo>
                <a:cubicBezTo>
                  <a:pt x="86868" y="387858"/>
                  <a:pt x="0" y="300990"/>
                  <a:pt x="0" y="193548"/>
                </a:cubicBezTo>
                <a:cubicBezTo>
                  <a:pt x="0" y="86868"/>
                  <a:pt x="86868" y="0"/>
                  <a:pt x="193547" y="0"/>
                </a:cubicBezTo>
                <a:cubicBezTo>
                  <a:pt x="300989" y="0"/>
                  <a:pt x="387094" y="86868"/>
                  <a:pt x="387094" y="193548"/>
                </a:cubicBezTo>
                <a:cubicBezTo>
                  <a:pt x="387094" y="300990"/>
                  <a:pt x="300989" y="387858"/>
                  <a:pt x="193547" y="387858"/>
                </a:cubicBezTo>
                <a:close/>
              </a:path>
            </a:pathLst>
          </a:custGeom>
          <a:noFill/>
          <a:ln w="1640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06" name="Picture 506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22298" y="4433570"/>
            <a:ext cx="92456" cy="702055"/>
          </a:xfrm>
          <a:prstGeom prst="rect">
            <a:avLst/>
          </a:prstGeom>
          <a:noFill/>
        </p:spPr>
      </p:pic>
      <p:sp>
        <p:nvSpPr>
          <p:cNvPr id="507" name="Freeform 507"/>
          <p:cNvSpPr/>
          <p:nvPr/>
        </p:nvSpPr>
        <p:spPr>
          <a:xfrm rot="5400000">
            <a:off x="2546870" y="5477636"/>
            <a:ext cx="387094" cy="387858"/>
          </a:xfrm>
          <a:custGeom>
            <a:avLst/>
            <a:gdLst/>
            <a:ahLst/>
            <a:cxnLst/>
            <a:rect l="0" t="0" r="0" b="0"/>
            <a:pathLst>
              <a:path w="387094" h="387858">
                <a:moveTo>
                  <a:pt x="193547" y="387858"/>
                </a:moveTo>
                <a:cubicBezTo>
                  <a:pt x="86105" y="387858"/>
                  <a:pt x="0" y="300990"/>
                  <a:pt x="0" y="193548"/>
                </a:cubicBezTo>
                <a:cubicBezTo>
                  <a:pt x="0" y="86868"/>
                  <a:pt x="86105" y="0"/>
                  <a:pt x="193547" y="0"/>
                </a:cubicBezTo>
                <a:cubicBezTo>
                  <a:pt x="300226" y="0"/>
                  <a:pt x="387094" y="86868"/>
                  <a:pt x="387094" y="193548"/>
                </a:cubicBezTo>
                <a:cubicBezTo>
                  <a:pt x="387094" y="300990"/>
                  <a:pt x="300226" y="387858"/>
                  <a:pt x="193547" y="387858"/>
                </a:cubicBezTo>
              </a:path>
            </a:pathLst>
          </a:custGeom>
          <a:solidFill>
            <a:srgbClr val="FFFFFF">
              <a:alpha val="100000"/>
            </a:srgbClr>
          </a:solidFill>
          <a:ln w="1640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8" name="Freeform 508"/>
          <p:cNvSpPr/>
          <p:nvPr/>
        </p:nvSpPr>
        <p:spPr>
          <a:xfrm rot="5400000">
            <a:off x="2546870" y="5477636"/>
            <a:ext cx="387094" cy="387858"/>
          </a:xfrm>
          <a:custGeom>
            <a:avLst/>
            <a:gdLst/>
            <a:ahLst/>
            <a:cxnLst/>
            <a:rect l="0" t="0" r="0" b="0"/>
            <a:pathLst>
              <a:path w="387094" h="387858">
                <a:moveTo>
                  <a:pt x="193547" y="387858"/>
                </a:moveTo>
                <a:cubicBezTo>
                  <a:pt x="86105" y="387858"/>
                  <a:pt x="0" y="300990"/>
                  <a:pt x="0" y="193548"/>
                </a:cubicBezTo>
                <a:cubicBezTo>
                  <a:pt x="0" y="86868"/>
                  <a:pt x="86105" y="0"/>
                  <a:pt x="193547" y="0"/>
                </a:cubicBezTo>
                <a:cubicBezTo>
                  <a:pt x="300226" y="0"/>
                  <a:pt x="387094" y="86868"/>
                  <a:pt x="387094" y="193548"/>
                </a:cubicBezTo>
                <a:cubicBezTo>
                  <a:pt x="387094" y="300990"/>
                  <a:pt x="300226" y="387858"/>
                  <a:pt x="193547" y="387858"/>
                </a:cubicBezTo>
                <a:close/>
              </a:path>
            </a:pathLst>
          </a:custGeom>
          <a:noFill/>
          <a:ln w="1640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09" name="Picture 509"/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05239" y="5596382"/>
            <a:ext cx="68072" cy="692911"/>
          </a:xfrm>
          <a:prstGeom prst="rect">
            <a:avLst/>
          </a:prstGeom>
          <a:noFill/>
        </p:spPr>
      </p:pic>
      <p:sp>
        <p:nvSpPr>
          <p:cNvPr id="510" name="Freeform 510"/>
          <p:cNvSpPr/>
          <p:nvPr/>
        </p:nvSpPr>
        <p:spPr>
          <a:xfrm rot="5400000">
            <a:off x="3321824" y="5477636"/>
            <a:ext cx="387094" cy="387858"/>
          </a:xfrm>
          <a:custGeom>
            <a:avLst/>
            <a:gdLst/>
            <a:ahLst/>
            <a:cxnLst/>
            <a:rect l="0" t="0" r="0" b="0"/>
            <a:pathLst>
              <a:path w="387094" h="387858">
                <a:moveTo>
                  <a:pt x="193547" y="387858"/>
                </a:moveTo>
                <a:cubicBezTo>
                  <a:pt x="86105" y="387858"/>
                  <a:pt x="0" y="300990"/>
                  <a:pt x="0" y="193548"/>
                </a:cubicBezTo>
                <a:cubicBezTo>
                  <a:pt x="0" y="86868"/>
                  <a:pt x="86105" y="0"/>
                  <a:pt x="193547" y="0"/>
                </a:cubicBezTo>
                <a:cubicBezTo>
                  <a:pt x="300226" y="0"/>
                  <a:pt x="387094" y="86868"/>
                  <a:pt x="387094" y="193548"/>
                </a:cubicBezTo>
                <a:cubicBezTo>
                  <a:pt x="387094" y="300990"/>
                  <a:pt x="300226" y="387858"/>
                  <a:pt x="193547" y="387858"/>
                </a:cubicBezTo>
              </a:path>
            </a:pathLst>
          </a:custGeom>
          <a:solidFill>
            <a:srgbClr val="FFFFFF">
              <a:alpha val="100000"/>
            </a:srgbClr>
          </a:solidFill>
          <a:ln w="1640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1" name="Freeform 511"/>
          <p:cNvSpPr/>
          <p:nvPr/>
        </p:nvSpPr>
        <p:spPr>
          <a:xfrm rot="5400000">
            <a:off x="3321824" y="5477636"/>
            <a:ext cx="387094" cy="387858"/>
          </a:xfrm>
          <a:custGeom>
            <a:avLst/>
            <a:gdLst/>
            <a:ahLst/>
            <a:cxnLst/>
            <a:rect l="0" t="0" r="0" b="0"/>
            <a:pathLst>
              <a:path w="387094" h="387858">
                <a:moveTo>
                  <a:pt x="193547" y="387858"/>
                </a:moveTo>
                <a:cubicBezTo>
                  <a:pt x="86105" y="387858"/>
                  <a:pt x="0" y="300990"/>
                  <a:pt x="0" y="193548"/>
                </a:cubicBezTo>
                <a:cubicBezTo>
                  <a:pt x="0" y="86868"/>
                  <a:pt x="86105" y="0"/>
                  <a:pt x="193547" y="0"/>
                </a:cubicBezTo>
                <a:cubicBezTo>
                  <a:pt x="300226" y="0"/>
                  <a:pt x="387094" y="86868"/>
                  <a:pt x="387094" y="193548"/>
                </a:cubicBezTo>
                <a:cubicBezTo>
                  <a:pt x="387094" y="300990"/>
                  <a:pt x="300226" y="387858"/>
                  <a:pt x="193547" y="387858"/>
                </a:cubicBezTo>
                <a:close/>
              </a:path>
            </a:pathLst>
          </a:custGeom>
          <a:noFill/>
          <a:ln w="1640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2" name="Picture 512"/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65715" y="5596382"/>
            <a:ext cx="98552" cy="692911"/>
          </a:xfrm>
          <a:prstGeom prst="rect">
            <a:avLst/>
          </a:prstGeom>
          <a:noFill/>
        </p:spPr>
      </p:pic>
      <p:sp>
        <p:nvSpPr>
          <p:cNvPr id="513" name="Freeform 513"/>
          <p:cNvSpPr/>
          <p:nvPr/>
        </p:nvSpPr>
        <p:spPr>
          <a:xfrm rot="5400000">
            <a:off x="4097160" y="5478017"/>
            <a:ext cx="387094" cy="387095"/>
          </a:xfrm>
          <a:custGeom>
            <a:avLst/>
            <a:gdLst/>
            <a:ahLst/>
            <a:cxnLst/>
            <a:rect l="0" t="0" r="0" b="0"/>
            <a:pathLst>
              <a:path w="387094" h="387095">
                <a:moveTo>
                  <a:pt x="193547" y="387095"/>
                </a:moveTo>
                <a:cubicBezTo>
                  <a:pt x="86105" y="387095"/>
                  <a:pt x="0" y="300227"/>
                  <a:pt x="0" y="193548"/>
                </a:cubicBezTo>
                <a:cubicBezTo>
                  <a:pt x="0" y="86105"/>
                  <a:pt x="86105" y="0"/>
                  <a:pt x="193547" y="0"/>
                </a:cubicBezTo>
                <a:cubicBezTo>
                  <a:pt x="300226" y="0"/>
                  <a:pt x="387094" y="86105"/>
                  <a:pt x="387094" y="193548"/>
                </a:cubicBezTo>
                <a:cubicBezTo>
                  <a:pt x="387094" y="300227"/>
                  <a:pt x="300226" y="387095"/>
                  <a:pt x="193547" y="387095"/>
                </a:cubicBezTo>
              </a:path>
            </a:pathLst>
          </a:custGeom>
          <a:solidFill>
            <a:srgbClr val="FFFFFF">
              <a:alpha val="100000"/>
            </a:srgbClr>
          </a:solidFill>
          <a:ln w="1640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4" name="Freeform 514"/>
          <p:cNvSpPr/>
          <p:nvPr/>
        </p:nvSpPr>
        <p:spPr>
          <a:xfrm rot="5400000">
            <a:off x="4097160" y="5478017"/>
            <a:ext cx="387094" cy="387095"/>
          </a:xfrm>
          <a:custGeom>
            <a:avLst/>
            <a:gdLst/>
            <a:ahLst/>
            <a:cxnLst/>
            <a:rect l="0" t="0" r="0" b="0"/>
            <a:pathLst>
              <a:path w="387094" h="387095">
                <a:moveTo>
                  <a:pt x="193547" y="387095"/>
                </a:moveTo>
                <a:cubicBezTo>
                  <a:pt x="86105" y="387095"/>
                  <a:pt x="0" y="300227"/>
                  <a:pt x="0" y="193548"/>
                </a:cubicBezTo>
                <a:cubicBezTo>
                  <a:pt x="0" y="86105"/>
                  <a:pt x="86105" y="0"/>
                  <a:pt x="193547" y="0"/>
                </a:cubicBezTo>
                <a:cubicBezTo>
                  <a:pt x="300226" y="0"/>
                  <a:pt x="387094" y="86105"/>
                  <a:pt x="387094" y="193548"/>
                </a:cubicBezTo>
                <a:cubicBezTo>
                  <a:pt x="387094" y="300227"/>
                  <a:pt x="300226" y="387095"/>
                  <a:pt x="193547" y="387095"/>
                </a:cubicBezTo>
                <a:close/>
              </a:path>
            </a:pathLst>
          </a:custGeom>
          <a:noFill/>
          <a:ln w="1640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5" name="Picture 515"/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42955" y="5596382"/>
            <a:ext cx="92455" cy="702055"/>
          </a:xfrm>
          <a:prstGeom prst="rect">
            <a:avLst/>
          </a:prstGeom>
          <a:noFill/>
        </p:spPr>
      </p:pic>
      <p:sp>
        <p:nvSpPr>
          <p:cNvPr id="516" name="Freeform 516"/>
          <p:cNvSpPr/>
          <p:nvPr/>
        </p:nvSpPr>
        <p:spPr>
          <a:xfrm rot="5400000">
            <a:off x="4872494" y="5477636"/>
            <a:ext cx="387094" cy="387858"/>
          </a:xfrm>
          <a:custGeom>
            <a:avLst/>
            <a:gdLst/>
            <a:ahLst/>
            <a:cxnLst/>
            <a:rect l="0" t="0" r="0" b="0"/>
            <a:pathLst>
              <a:path w="387094" h="387858">
                <a:moveTo>
                  <a:pt x="193547" y="387858"/>
                </a:moveTo>
                <a:cubicBezTo>
                  <a:pt x="86105" y="387858"/>
                  <a:pt x="0" y="300990"/>
                  <a:pt x="0" y="194311"/>
                </a:cubicBezTo>
                <a:cubicBezTo>
                  <a:pt x="0" y="86868"/>
                  <a:pt x="86105" y="0"/>
                  <a:pt x="193547" y="0"/>
                </a:cubicBezTo>
                <a:cubicBezTo>
                  <a:pt x="300226" y="0"/>
                  <a:pt x="387094" y="86868"/>
                  <a:pt x="387094" y="194311"/>
                </a:cubicBezTo>
                <a:cubicBezTo>
                  <a:pt x="387094" y="300990"/>
                  <a:pt x="300226" y="387858"/>
                  <a:pt x="193547" y="387858"/>
                </a:cubicBezTo>
              </a:path>
            </a:pathLst>
          </a:custGeom>
          <a:solidFill>
            <a:srgbClr val="FFFFFF">
              <a:alpha val="100000"/>
            </a:srgbClr>
          </a:solidFill>
          <a:ln w="1640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7" name="Freeform 517"/>
          <p:cNvSpPr/>
          <p:nvPr/>
        </p:nvSpPr>
        <p:spPr>
          <a:xfrm rot="5400000">
            <a:off x="4872494" y="5477636"/>
            <a:ext cx="387094" cy="387858"/>
          </a:xfrm>
          <a:custGeom>
            <a:avLst/>
            <a:gdLst/>
            <a:ahLst/>
            <a:cxnLst/>
            <a:rect l="0" t="0" r="0" b="0"/>
            <a:pathLst>
              <a:path w="387094" h="387858">
                <a:moveTo>
                  <a:pt x="193547" y="387858"/>
                </a:moveTo>
                <a:cubicBezTo>
                  <a:pt x="86105" y="387858"/>
                  <a:pt x="0" y="300990"/>
                  <a:pt x="0" y="194311"/>
                </a:cubicBezTo>
                <a:cubicBezTo>
                  <a:pt x="0" y="86868"/>
                  <a:pt x="86105" y="0"/>
                  <a:pt x="193547" y="0"/>
                </a:cubicBezTo>
                <a:cubicBezTo>
                  <a:pt x="300226" y="0"/>
                  <a:pt x="387094" y="86868"/>
                  <a:pt x="387094" y="194311"/>
                </a:cubicBezTo>
                <a:cubicBezTo>
                  <a:pt x="387094" y="300990"/>
                  <a:pt x="300226" y="387858"/>
                  <a:pt x="193547" y="387858"/>
                </a:cubicBezTo>
                <a:close/>
              </a:path>
            </a:pathLst>
          </a:custGeom>
          <a:noFill/>
          <a:ln w="1640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8" name="Picture 518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15623" y="5596382"/>
            <a:ext cx="98552" cy="692911"/>
          </a:xfrm>
          <a:prstGeom prst="rect">
            <a:avLst/>
          </a:prstGeom>
          <a:noFill/>
        </p:spPr>
      </p:pic>
      <p:sp>
        <p:nvSpPr>
          <p:cNvPr id="519" name="Freeform 519"/>
          <p:cNvSpPr/>
          <p:nvPr/>
        </p:nvSpPr>
        <p:spPr>
          <a:xfrm rot="5400000">
            <a:off x="5647448" y="5477636"/>
            <a:ext cx="387094" cy="387858"/>
          </a:xfrm>
          <a:custGeom>
            <a:avLst/>
            <a:gdLst/>
            <a:ahLst/>
            <a:cxnLst/>
            <a:rect l="0" t="0" r="0" b="0"/>
            <a:pathLst>
              <a:path w="387094" h="387858">
                <a:moveTo>
                  <a:pt x="193547" y="387858"/>
                </a:moveTo>
                <a:cubicBezTo>
                  <a:pt x="86105" y="387858"/>
                  <a:pt x="0" y="300990"/>
                  <a:pt x="0" y="193548"/>
                </a:cubicBezTo>
                <a:cubicBezTo>
                  <a:pt x="0" y="86868"/>
                  <a:pt x="86105" y="0"/>
                  <a:pt x="193547" y="0"/>
                </a:cubicBezTo>
                <a:cubicBezTo>
                  <a:pt x="300226" y="0"/>
                  <a:pt x="387094" y="86868"/>
                  <a:pt x="387094" y="193548"/>
                </a:cubicBezTo>
                <a:cubicBezTo>
                  <a:pt x="387094" y="300990"/>
                  <a:pt x="300226" y="387858"/>
                  <a:pt x="193547" y="387858"/>
                </a:cubicBezTo>
              </a:path>
            </a:pathLst>
          </a:custGeom>
          <a:solidFill>
            <a:srgbClr val="FFFFFF">
              <a:alpha val="100000"/>
            </a:srgbClr>
          </a:solidFill>
          <a:ln w="1640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0" name="Freeform 520"/>
          <p:cNvSpPr/>
          <p:nvPr/>
        </p:nvSpPr>
        <p:spPr>
          <a:xfrm rot="5400000">
            <a:off x="5647448" y="5477636"/>
            <a:ext cx="387094" cy="387858"/>
          </a:xfrm>
          <a:custGeom>
            <a:avLst/>
            <a:gdLst/>
            <a:ahLst/>
            <a:cxnLst/>
            <a:rect l="0" t="0" r="0" b="0"/>
            <a:pathLst>
              <a:path w="387094" h="387858">
                <a:moveTo>
                  <a:pt x="193547" y="387858"/>
                </a:moveTo>
                <a:cubicBezTo>
                  <a:pt x="86105" y="387858"/>
                  <a:pt x="0" y="300990"/>
                  <a:pt x="0" y="193548"/>
                </a:cubicBezTo>
                <a:cubicBezTo>
                  <a:pt x="0" y="86868"/>
                  <a:pt x="86105" y="0"/>
                  <a:pt x="193547" y="0"/>
                </a:cubicBezTo>
                <a:cubicBezTo>
                  <a:pt x="300226" y="0"/>
                  <a:pt x="387094" y="86868"/>
                  <a:pt x="387094" y="193548"/>
                </a:cubicBezTo>
                <a:cubicBezTo>
                  <a:pt x="387094" y="300990"/>
                  <a:pt x="300226" y="387858"/>
                  <a:pt x="193547" y="387858"/>
                </a:cubicBezTo>
                <a:close/>
              </a:path>
            </a:pathLst>
          </a:custGeom>
          <a:noFill/>
          <a:ln w="1640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21" name="Picture 521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95149" y="5598667"/>
            <a:ext cx="92455" cy="688340"/>
          </a:xfrm>
          <a:prstGeom prst="rect">
            <a:avLst/>
          </a:prstGeom>
          <a:noFill/>
        </p:spPr>
      </p:pic>
      <p:sp>
        <p:nvSpPr>
          <p:cNvPr id="522" name="Freeform 522"/>
          <p:cNvSpPr/>
          <p:nvPr/>
        </p:nvSpPr>
        <p:spPr>
          <a:xfrm rot="5400000">
            <a:off x="6422772" y="5478017"/>
            <a:ext cx="387094" cy="387095"/>
          </a:xfrm>
          <a:custGeom>
            <a:avLst/>
            <a:gdLst/>
            <a:ahLst/>
            <a:cxnLst/>
            <a:rect l="0" t="0" r="0" b="0"/>
            <a:pathLst>
              <a:path w="387094" h="387095">
                <a:moveTo>
                  <a:pt x="193547" y="387095"/>
                </a:moveTo>
                <a:cubicBezTo>
                  <a:pt x="86105" y="387095"/>
                  <a:pt x="0" y="300227"/>
                  <a:pt x="0" y="193548"/>
                </a:cubicBezTo>
                <a:cubicBezTo>
                  <a:pt x="0" y="86868"/>
                  <a:pt x="86105" y="0"/>
                  <a:pt x="193547" y="0"/>
                </a:cubicBezTo>
                <a:cubicBezTo>
                  <a:pt x="300226" y="0"/>
                  <a:pt x="387094" y="86868"/>
                  <a:pt x="387094" y="193548"/>
                </a:cubicBezTo>
                <a:cubicBezTo>
                  <a:pt x="387094" y="300227"/>
                  <a:pt x="300226" y="387095"/>
                  <a:pt x="193547" y="387095"/>
                </a:cubicBezTo>
              </a:path>
            </a:pathLst>
          </a:custGeom>
          <a:solidFill>
            <a:srgbClr val="FFFFFF">
              <a:alpha val="100000"/>
            </a:srgbClr>
          </a:solidFill>
          <a:ln w="1640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3" name="Freeform 523"/>
          <p:cNvSpPr/>
          <p:nvPr/>
        </p:nvSpPr>
        <p:spPr>
          <a:xfrm rot="5400000">
            <a:off x="6422772" y="5478017"/>
            <a:ext cx="387094" cy="387095"/>
          </a:xfrm>
          <a:custGeom>
            <a:avLst/>
            <a:gdLst/>
            <a:ahLst/>
            <a:cxnLst/>
            <a:rect l="0" t="0" r="0" b="0"/>
            <a:pathLst>
              <a:path w="387094" h="387095">
                <a:moveTo>
                  <a:pt x="193547" y="387095"/>
                </a:moveTo>
                <a:cubicBezTo>
                  <a:pt x="86105" y="387095"/>
                  <a:pt x="0" y="300227"/>
                  <a:pt x="0" y="193548"/>
                </a:cubicBezTo>
                <a:cubicBezTo>
                  <a:pt x="0" y="86868"/>
                  <a:pt x="86105" y="0"/>
                  <a:pt x="193547" y="0"/>
                </a:cubicBezTo>
                <a:cubicBezTo>
                  <a:pt x="300226" y="0"/>
                  <a:pt x="387094" y="86868"/>
                  <a:pt x="387094" y="193548"/>
                </a:cubicBezTo>
                <a:cubicBezTo>
                  <a:pt x="387094" y="300227"/>
                  <a:pt x="300226" y="387095"/>
                  <a:pt x="193547" y="387095"/>
                </a:cubicBezTo>
                <a:close/>
              </a:path>
            </a:pathLst>
          </a:custGeom>
          <a:noFill/>
          <a:ln w="1640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24" name="Picture 524"/>
          <p:cNvPicPr>
            <a:picLocks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69341" y="5596382"/>
            <a:ext cx="98552" cy="702055"/>
          </a:xfrm>
          <a:prstGeom prst="rect">
            <a:avLst/>
          </a:prstGeom>
          <a:noFill/>
        </p:spPr>
      </p:pic>
      <p:sp>
        <p:nvSpPr>
          <p:cNvPr id="525" name="Freeform 525"/>
          <p:cNvSpPr/>
          <p:nvPr/>
        </p:nvSpPr>
        <p:spPr>
          <a:xfrm rot="5400000">
            <a:off x="7198106" y="5477636"/>
            <a:ext cx="387094" cy="387858"/>
          </a:xfrm>
          <a:custGeom>
            <a:avLst/>
            <a:gdLst/>
            <a:ahLst/>
            <a:cxnLst/>
            <a:rect l="0" t="0" r="0" b="0"/>
            <a:pathLst>
              <a:path w="387094" h="387858">
                <a:moveTo>
                  <a:pt x="193547" y="387858"/>
                </a:moveTo>
                <a:cubicBezTo>
                  <a:pt x="86105" y="387858"/>
                  <a:pt x="0" y="300990"/>
                  <a:pt x="0" y="194311"/>
                </a:cubicBezTo>
                <a:cubicBezTo>
                  <a:pt x="0" y="86868"/>
                  <a:pt x="86105" y="0"/>
                  <a:pt x="193547" y="0"/>
                </a:cubicBezTo>
                <a:cubicBezTo>
                  <a:pt x="300226" y="0"/>
                  <a:pt x="387094" y="86868"/>
                  <a:pt x="387094" y="194311"/>
                </a:cubicBezTo>
                <a:cubicBezTo>
                  <a:pt x="387094" y="300990"/>
                  <a:pt x="300226" y="387858"/>
                  <a:pt x="193547" y="387858"/>
                </a:cubicBezTo>
              </a:path>
            </a:pathLst>
          </a:custGeom>
          <a:solidFill>
            <a:srgbClr val="FFFFFF">
              <a:alpha val="100000"/>
            </a:srgbClr>
          </a:solidFill>
          <a:ln w="1640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6" name="Freeform 526"/>
          <p:cNvSpPr/>
          <p:nvPr/>
        </p:nvSpPr>
        <p:spPr>
          <a:xfrm rot="5400000">
            <a:off x="7198106" y="5477636"/>
            <a:ext cx="387094" cy="387858"/>
          </a:xfrm>
          <a:custGeom>
            <a:avLst/>
            <a:gdLst/>
            <a:ahLst/>
            <a:cxnLst/>
            <a:rect l="0" t="0" r="0" b="0"/>
            <a:pathLst>
              <a:path w="387094" h="387858">
                <a:moveTo>
                  <a:pt x="193547" y="387858"/>
                </a:moveTo>
                <a:cubicBezTo>
                  <a:pt x="86105" y="387858"/>
                  <a:pt x="0" y="300990"/>
                  <a:pt x="0" y="194311"/>
                </a:cubicBezTo>
                <a:cubicBezTo>
                  <a:pt x="0" y="86868"/>
                  <a:pt x="86105" y="0"/>
                  <a:pt x="193547" y="0"/>
                </a:cubicBezTo>
                <a:cubicBezTo>
                  <a:pt x="300226" y="0"/>
                  <a:pt x="387094" y="86868"/>
                  <a:pt x="387094" y="194311"/>
                </a:cubicBezTo>
                <a:cubicBezTo>
                  <a:pt x="387094" y="300990"/>
                  <a:pt x="300226" y="387858"/>
                  <a:pt x="193547" y="387858"/>
                </a:cubicBezTo>
                <a:close/>
              </a:path>
            </a:pathLst>
          </a:custGeom>
          <a:noFill/>
          <a:ln w="1640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27" name="Picture 527"/>
          <p:cNvPicPr>
            <a:picLocks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44295" y="5598667"/>
            <a:ext cx="92456" cy="688340"/>
          </a:xfrm>
          <a:prstGeom prst="rect">
            <a:avLst/>
          </a:prstGeom>
          <a:noFill/>
        </p:spPr>
      </p:pic>
      <p:sp>
        <p:nvSpPr>
          <p:cNvPr id="528" name="Freeform 528"/>
          <p:cNvSpPr/>
          <p:nvPr/>
        </p:nvSpPr>
        <p:spPr>
          <a:xfrm rot="5400000">
            <a:off x="7973072" y="5477636"/>
            <a:ext cx="387094" cy="387858"/>
          </a:xfrm>
          <a:custGeom>
            <a:avLst/>
            <a:gdLst/>
            <a:ahLst/>
            <a:cxnLst/>
            <a:rect l="0" t="0" r="0" b="0"/>
            <a:pathLst>
              <a:path w="387094" h="387858">
                <a:moveTo>
                  <a:pt x="193547" y="387858"/>
                </a:moveTo>
                <a:cubicBezTo>
                  <a:pt x="86105" y="387858"/>
                  <a:pt x="0" y="300990"/>
                  <a:pt x="0" y="193548"/>
                </a:cubicBezTo>
                <a:cubicBezTo>
                  <a:pt x="0" y="86868"/>
                  <a:pt x="86105" y="0"/>
                  <a:pt x="193547" y="0"/>
                </a:cubicBezTo>
                <a:cubicBezTo>
                  <a:pt x="300226" y="0"/>
                  <a:pt x="387094" y="86868"/>
                  <a:pt x="387094" y="193548"/>
                </a:cubicBezTo>
                <a:cubicBezTo>
                  <a:pt x="387094" y="300990"/>
                  <a:pt x="300226" y="387858"/>
                  <a:pt x="193547" y="387858"/>
                </a:cubicBezTo>
              </a:path>
            </a:pathLst>
          </a:custGeom>
          <a:solidFill>
            <a:srgbClr val="FFFFFF">
              <a:alpha val="100000"/>
            </a:srgbClr>
          </a:solidFill>
          <a:ln w="1640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9" name="Freeform 529"/>
          <p:cNvSpPr/>
          <p:nvPr/>
        </p:nvSpPr>
        <p:spPr>
          <a:xfrm rot="5400000">
            <a:off x="7973072" y="5477636"/>
            <a:ext cx="387094" cy="387858"/>
          </a:xfrm>
          <a:custGeom>
            <a:avLst/>
            <a:gdLst/>
            <a:ahLst/>
            <a:cxnLst/>
            <a:rect l="0" t="0" r="0" b="0"/>
            <a:pathLst>
              <a:path w="387094" h="387858">
                <a:moveTo>
                  <a:pt x="193547" y="387858"/>
                </a:moveTo>
                <a:cubicBezTo>
                  <a:pt x="86105" y="387858"/>
                  <a:pt x="0" y="300990"/>
                  <a:pt x="0" y="193548"/>
                </a:cubicBezTo>
                <a:cubicBezTo>
                  <a:pt x="0" y="86868"/>
                  <a:pt x="86105" y="0"/>
                  <a:pt x="193547" y="0"/>
                </a:cubicBezTo>
                <a:cubicBezTo>
                  <a:pt x="300226" y="0"/>
                  <a:pt x="387094" y="86868"/>
                  <a:pt x="387094" y="193548"/>
                </a:cubicBezTo>
                <a:cubicBezTo>
                  <a:pt x="387094" y="300990"/>
                  <a:pt x="300226" y="387858"/>
                  <a:pt x="193547" y="387858"/>
                </a:cubicBezTo>
                <a:close/>
              </a:path>
            </a:pathLst>
          </a:custGeom>
          <a:noFill/>
          <a:ln w="1640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30" name="Picture 530"/>
          <p:cNvPicPr>
            <a:picLocks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22298" y="5596382"/>
            <a:ext cx="92456" cy="702055"/>
          </a:xfrm>
          <a:prstGeom prst="rect">
            <a:avLst/>
          </a:prstGeom>
          <a:noFill/>
        </p:spPr>
      </p:pic>
      <p:sp>
        <p:nvSpPr>
          <p:cNvPr id="531" name="Freeform 531"/>
          <p:cNvSpPr/>
          <p:nvPr/>
        </p:nvSpPr>
        <p:spPr>
          <a:xfrm rot="5400000">
            <a:off x="2591447" y="4076699"/>
            <a:ext cx="298704" cy="0"/>
          </a:xfrm>
          <a:custGeom>
            <a:avLst/>
            <a:gdLst/>
            <a:ahLst/>
            <a:cxnLst/>
            <a:rect l="0" t="0" r="0" b="0"/>
            <a:pathLst>
              <a:path w="298704">
                <a:moveTo>
                  <a:pt x="0" y="0"/>
                </a:moveTo>
                <a:lnTo>
                  <a:pt x="298704" y="0"/>
                </a:lnTo>
              </a:path>
            </a:pathLst>
          </a:custGeom>
          <a:noFill/>
          <a:ln w="1640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2" name="Freeform 532"/>
          <p:cNvSpPr/>
          <p:nvPr/>
        </p:nvSpPr>
        <p:spPr>
          <a:xfrm rot="5400000">
            <a:off x="2689365" y="4213477"/>
            <a:ext cx="102107" cy="101346"/>
          </a:xfrm>
          <a:custGeom>
            <a:avLst/>
            <a:gdLst/>
            <a:ahLst/>
            <a:cxnLst/>
            <a:rect l="0" t="0" r="0" b="0"/>
            <a:pathLst>
              <a:path w="102107" h="101346">
                <a:moveTo>
                  <a:pt x="0" y="0"/>
                </a:moveTo>
                <a:lnTo>
                  <a:pt x="102107" y="50292"/>
                </a:lnTo>
                <a:lnTo>
                  <a:pt x="0" y="101346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640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" name="Freeform 533"/>
          <p:cNvSpPr/>
          <p:nvPr/>
        </p:nvSpPr>
        <p:spPr>
          <a:xfrm rot="5400000">
            <a:off x="3366401" y="4076699"/>
            <a:ext cx="298704" cy="0"/>
          </a:xfrm>
          <a:custGeom>
            <a:avLst/>
            <a:gdLst/>
            <a:ahLst/>
            <a:cxnLst/>
            <a:rect l="0" t="0" r="0" b="0"/>
            <a:pathLst>
              <a:path w="298704">
                <a:moveTo>
                  <a:pt x="0" y="0"/>
                </a:moveTo>
                <a:lnTo>
                  <a:pt x="298704" y="0"/>
                </a:lnTo>
              </a:path>
            </a:pathLst>
          </a:custGeom>
          <a:noFill/>
          <a:ln w="1640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" name="Freeform 534"/>
          <p:cNvSpPr/>
          <p:nvPr/>
        </p:nvSpPr>
        <p:spPr>
          <a:xfrm rot="5400000">
            <a:off x="3464700" y="4213097"/>
            <a:ext cx="102107" cy="102107"/>
          </a:xfrm>
          <a:custGeom>
            <a:avLst/>
            <a:gdLst/>
            <a:ahLst/>
            <a:cxnLst/>
            <a:rect l="0" t="0" r="0" b="0"/>
            <a:pathLst>
              <a:path w="102107" h="102107">
                <a:moveTo>
                  <a:pt x="0" y="0"/>
                </a:moveTo>
                <a:lnTo>
                  <a:pt x="102107" y="51053"/>
                </a:lnTo>
                <a:lnTo>
                  <a:pt x="0" y="102107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640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" name="Freeform 535"/>
          <p:cNvSpPr/>
          <p:nvPr/>
        </p:nvSpPr>
        <p:spPr>
          <a:xfrm rot="5400000">
            <a:off x="4141355" y="4076699"/>
            <a:ext cx="298704" cy="0"/>
          </a:xfrm>
          <a:custGeom>
            <a:avLst/>
            <a:gdLst/>
            <a:ahLst/>
            <a:cxnLst/>
            <a:rect l="0" t="0" r="0" b="0"/>
            <a:pathLst>
              <a:path w="298704">
                <a:moveTo>
                  <a:pt x="0" y="0"/>
                </a:moveTo>
                <a:lnTo>
                  <a:pt x="298704" y="0"/>
                </a:lnTo>
              </a:path>
            </a:pathLst>
          </a:custGeom>
          <a:noFill/>
          <a:ln w="1640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" name="Freeform 536"/>
          <p:cNvSpPr/>
          <p:nvPr/>
        </p:nvSpPr>
        <p:spPr>
          <a:xfrm rot="5400000">
            <a:off x="4239654" y="4213097"/>
            <a:ext cx="102107" cy="102107"/>
          </a:xfrm>
          <a:custGeom>
            <a:avLst/>
            <a:gdLst/>
            <a:ahLst/>
            <a:cxnLst/>
            <a:rect l="0" t="0" r="0" b="0"/>
            <a:pathLst>
              <a:path w="102107" h="102107">
                <a:moveTo>
                  <a:pt x="0" y="0"/>
                </a:moveTo>
                <a:lnTo>
                  <a:pt x="102107" y="51053"/>
                </a:lnTo>
                <a:lnTo>
                  <a:pt x="0" y="102107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640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" name="Freeform 537"/>
          <p:cNvSpPr/>
          <p:nvPr/>
        </p:nvSpPr>
        <p:spPr>
          <a:xfrm rot="5400000">
            <a:off x="4916309" y="4076699"/>
            <a:ext cx="298704" cy="0"/>
          </a:xfrm>
          <a:custGeom>
            <a:avLst/>
            <a:gdLst/>
            <a:ahLst/>
            <a:cxnLst/>
            <a:rect l="0" t="0" r="0" b="0"/>
            <a:pathLst>
              <a:path w="298704">
                <a:moveTo>
                  <a:pt x="0" y="0"/>
                </a:moveTo>
                <a:lnTo>
                  <a:pt x="298704" y="0"/>
                </a:lnTo>
              </a:path>
            </a:pathLst>
          </a:custGeom>
          <a:noFill/>
          <a:ln w="1640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Freeform 538"/>
          <p:cNvSpPr/>
          <p:nvPr/>
        </p:nvSpPr>
        <p:spPr>
          <a:xfrm rot="5400000">
            <a:off x="5014989" y="4213477"/>
            <a:ext cx="102107" cy="101346"/>
          </a:xfrm>
          <a:custGeom>
            <a:avLst/>
            <a:gdLst/>
            <a:ahLst/>
            <a:cxnLst/>
            <a:rect l="0" t="0" r="0" b="0"/>
            <a:pathLst>
              <a:path w="102107" h="101346">
                <a:moveTo>
                  <a:pt x="0" y="0"/>
                </a:moveTo>
                <a:lnTo>
                  <a:pt x="102107" y="51053"/>
                </a:lnTo>
                <a:lnTo>
                  <a:pt x="0" y="101346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640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Freeform 539"/>
          <p:cNvSpPr/>
          <p:nvPr/>
        </p:nvSpPr>
        <p:spPr>
          <a:xfrm rot="5400000">
            <a:off x="5692025" y="4076699"/>
            <a:ext cx="298704" cy="0"/>
          </a:xfrm>
          <a:custGeom>
            <a:avLst/>
            <a:gdLst/>
            <a:ahLst/>
            <a:cxnLst/>
            <a:rect l="0" t="0" r="0" b="0"/>
            <a:pathLst>
              <a:path w="298704">
                <a:moveTo>
                  <a:pt x="0" y="0"/>
                </a:moveTo>
                <a:lnTo>
                  <a:pt x="298704" y="0"/>
                </a:lnTo>
              </a:path>
            </a:pathLst>
          </a:custGeom>
          <a:noFill/>
          <a:ln w="1640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Freeform 540"/>
          <p:cNvSpPr/>
          <p:nvPr/>
        </p:nvSpPr>
        <p:spPr>
          <a:xfrm rot="5400000">
            <a:off x="5789943" y="4213477"/>
            <a:ext cx="102107" cy="101346"/>
          </a:xfrm>
          <a:custGeom>
            <a:avLst/>
            <a:gdLst/>
            <a:ahLst/>
            <a:cxnLst/>
            <a:rect l="0" t="0" r="0" b="0"/>
            <a:pathLst>
              <a:path w="102107" h="101346">
                <a:moveTo>
                  <a:pt x="0" y="0"/>
                </a:moveTo>
                <a:lnTo>
                  <a:pt x="102107" y="50292"/>
                </a:lnTo>
                <a:lnTo>
                  <a:pt x="0" y="101346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640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Freeform 541"/>
          <p:cNvSpPr/>
          <p:nvPr/>
        </p:nvSpPr>
        <p:spPr>
          <a:xfrm rot="5400000">
            <a:off x="6466979" y="4076699"/>
            <a:ext cx="298704" cy="0"/>
          </a:xfrm>
          <a:custGeom>
            <a:avLst/>
            <a:gdLst/>
            <a:ahLst/>
            <a:cxnLst/>
            <a:rect l="0" t="0" r="0" b="0"/>
            <a:pathLst>
              <a:path w="298704">
                <a:moveTo>
                  <a:pt x="0" y="0"/>
                </a:moveTo>
                <a:lnTo>
                  <a:pt x="298704" y="0"/>
                </a:lnTo>
              </a:path>
            </a:pathLst>
          </a:custGeom>
          <a:noFill/>
          <a:ln w="1640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Freeform 542"/>
          <p:cNvSpPr/>
          <p:nvPr/>
        </p:nvSpPr>
        <p:spPr>
          <a:xfrm rot="5400000">
            <a:off x="6565265" y="4213097"/>
            <a:ext cx="102107" cy="102107"/>
          </a:xfrm>
          <a:custGeom>
            <a:avLst/>
            <a:gdLst/>
            <a:ahLst/>
            <a:cxnLst/>
            <a:rect l="0" t="0" r="0" b="0"/>
            <a:pathLst>
              <a:path w="102107" h="102107">
                <a:moveTo>
                  <a:pt x="0" y="0"/>
                </a:moveTo>
                <a:lnTo>
                  <a:pt x="102107" y="51053"/>
                </a:lnTo>
                <a:lnTo>
                  <a:pt x="0" y="102107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640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Freeform 543"/>
          <p:cNvSpPr/>
          <p:nvPr/>
        </p:nvSpPr>
        <p:spPr>
          <a:xfrm rot="5400000">
            <a:off x="7241920" y="4076699"/>
            <a:ext cx="298704" cy="0"/>
          </a:xfrm>
          <a:custGeom>
            <a:avLst/>
            <a:gdLst/>
            <a:ahLst/>
            <a:cxnLst/>
            <a:rect l="0" t="0" r="0" b="0"/>
            <a:pathLst>
              <a:path w="298704">
                <a:moveTo>
                  <a:pt x="0" y="0"/>
                </a:moveTo>
                <a:lnTo>
                  <a:pt x="298704" y="0"/>
                </a:lnTo>
              </a:path>
            </a:pathLst>
          </a:custGeom>
          <a:noFill/>
          <a:ln w="1640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Freeform 544"/>
          <p:cNvSpPr/>
          <p:nvPr/>
        </p:nvSpPr>
        <p:spPr>
          <a:xfrm rot="5400000">
            <a:off x="7340601" y="4213477"/>
            <a:ext cx="102107" cy="101346"/>
          </a:xfrm>
          <a:custGeom>
            <a:avLst/>
            <a:gdLst/>
            <a:ahLst/>
            <a:cxnLst/>
            <a:rect l="0" t="0" r="0" b="0"/>
            <a:pathLst>
              <a:path w="102107" h="101346">
                <a:moveTo>
                  <a:pt x="0" y="0"/>
                </a:moveTo>
                <a:lnTo>
                  <a:pt x="102107" y="51053"/>
                </a:lnTo>
                <a:lnTo>
                  <a:pt x="0" y="101346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640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Freeform 545"/>
          <p:cNvSpPr/>
          <p:nvPr/>
        </p:nvSpPr>
        <p:spPr>
          <a:xfrm rot="5400000">
            <a:off x="8017637" y="4076699"/>
            <a:ext cx="298704" cy="0"/>
          </a:xfrm>
          <a:custGeom>
            <a:avLst/>
            <a:gdLst/>
            <a:ahLst/>
            <a:cxnLst/>
            <a:rect l="0" t="0" r="0" b="0"/>
            <a:pathLst>
              <a:path w="298704">
                <a:moveTo>
                  <a:pt x="0" y="0"/>
                </a:moveTo>
                <a:lnTo>
                  <a:pt x="298704" y="0"/>
                </a:lnTo>
              </a:path>
            </a:pathLst>
          </a:custGeom>
          <a:noFill/>
          <a:ln w="1640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Freeform 546"/>
          <p:cNvSpPr/>
          <p:nvPr/>
        </p:nvSpPr>
        <p:spPr>
          <a:xfrm rot="5400000">
            <a:off x="8115567" y="4213477"/>
            <a:ext cx="102107" cy="101346"/>
          </a:xfrm>
          <a:custGeom>
            <a:avLst/>
            <a:gdLst/>
            <a:ahLst/>
            <a:cxnLst/>
            <a:rect l="0" t="0" r="0" b="0"/>
            <a:pathLst>
              <a:path w="102107" h="101346">
                <a:moveTo>
                  <a:pt x="0" y="0"/>
                </a:moveTo>
                <a:lnTo>
                  <a:pt x="102107" y="50292"/>
                </a:lnTo>
                <a:lnTo>
                  <a:pt x="0" y="101346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640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Freeform 547"/>
          <p:cNvSpPr/>
          <p:nvPr/>
        </p:nvSpPr>
        <p:spPr>
          <a:xfrm rot="5400000">
            <a:off x="2591447" y="6014466"/>
            <a:ext cx="298704" cy="0"/>
          </a:xfrm>
          <a:custGeom>
            <a:avLst/>
            <a:gdLst/>
            <a:ahLst/>
            <a:cxnLst/>
            <a:rect l="0" t="0" r="0" b="0"/>
            <a:pathLst>
              <a:path w="298704">
                <a:moveTo>
                  <a:pt x="0" y="0"/>
                </a:moveTo>
                <a:lnTo>
                  <a:pt x="298704" y="0"/>
                </a:lnTo>
              </a:path>
            </a:pathLst>
          </a:custGeom>
          <a:noFill/>
          <a:ln w="1640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Freeform 548"/>
          <p:cNvSpPr/>
          <p:nvPr/>
        </p:nvSpPr>
        <p:spPr>
          <a:xfrm rot="5400000">
            <a:off x="2689365" y="6151244"/>
            <a:ext cx="102107" cy="101346"/>
          </a:xfrm>
          <a:custGeom>
            <a:avLst/>
            <a:gdLst/>
            <a:ahLst/>
            <a:cxnLst/>
            <a:rect l="0" t="0" r="0" b="0"/>
            <a:pathLst>
              <a:path w="102107" h="101346">
                <a:moveTo>
                  <a:pt x="0" y="0"/>
                </a:moveTo>
                <a:lnTo>
                  <a:pt x="102107" y="50292"/>
                </a:lnTo>
                <a:lnTo>
                  <a:pt x="0" y="101346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640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Freeform 549"/>
          <p:cNvSpPr/>
          <p:nvPr/>
        </p:nvSpPr>
        <p:spPr>
          <a:xfrm rot="5400000">
            <a:off x="3385833" y="5995034"/>
            <a:ext cx="259841" cy="0"/>
          </a:xfrm>
          <a:custGeom>
            <a:avLst/>
            <a:gdLst/>
            <a:ahLst/>
            <a:cxnLst/>
            <a:rect l="0" t="0" r="0" b="0"/>
            <a:pathLst>
              <a:path w="259841">
                <a:moveTo>
                  <a:pt x="0" y="0"/>
                </a:moveTo>
                <a:lnTo>
                  <a:pt x="259841" y="0"/>
                </a:lnTo>
              </a:path>
            </a:pathLst>
          </a:custGeom>
          <a:noFill/>
          <a:ln w="1640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Freeform 550"/>
          <p:cNvSpPr/>
          <p:nvPr/>
        </p:nvSpPr>
        <p:spPr>
          <a:xfrm rot="5400000">
            <a:off x="3464700" y="6112002"/>
            <a:ext cx="102107" cy="102107"/>
          </a:xfrm>
          <a:custGeom>
            <a:avLst/>
            <a:gdLst/>
            <a:ahLst/>
            <a:cxnLst/>
            <a:rect l="0" t="0" r="0" b="0"/>
            <a:pathLst>
              <a:path w="102107" h="102107">
                <a:moveTo>
                  <a:pt x="0" y="0"/>
                </a:moveTo>
                <a:lnTo>
                  <a:pt x="102107" y="51053"/>
                </a:lnTo>
                <a:lnTo>
                  <a:pt x="0" y="102107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640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Freeform 551"/>
          <p:cNvSpPr/>
          <p:nvPr/>
        </p:nvSpPr>
        <p:spPr>
          <a:xfrm rot="5400000">
            <a:off x="4141355" y="6014466"/>
            <a:ext cx="298704" cy="0"/>
          </a:xfrm>
          <a:custGeom>
            <a:avLst/>
            <a:gdLst/>
            <a:ahLst/>
            <a:cxnLst/>
            <a:rect l="0" t="0" r="0" b="0"/>
            <a:pathLst>
              <a:path w="298704">
                <a:moveTo>
                  <a:pt x="0" y="0"/>
                </a:moveTo>
                <a:lnTo>
                  <a:pt x="298704" y="0"/>
                </a:lnTo>
              </a:path>
            </a:pathLst>
          </a:custGeom>
          <a:noFill/>
          <a:ln w="1640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Freeform 552"/>
          <p:cNvSpPr/>
          <p:nvPr/>
        </p:nvSpPr>
        <p:spPr>
          <a:xfrm rot="5400000">
            <a:off x="4239654" y="6150864"/>
            <a:ext cx="102107" cy="102107"/>
          </a:xfrm>
          <a:custGeom>
            <a:avLst/>
            <a:gdLst/>
            <a:ahLst/>
            <a:cxnLst/>
            <a:rect l="0" t="0" r="0" b="0"/>
            <a:pathLst>
              <a:path w="102107" h="102107">
                <a:moveTo>
                  <a:pt x="0" y="0"/>
                </a:moveTo>
                <a:lnTo>
                  <a:pt x="102107" y="51053"/>
                </a:lnTo>
                <a:lnTo>
                  <a:pt x="0" y="102107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640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Freeform 553"/>
          <p:cNvSpPr/>
          <p:nvPr/>
        </p:nvSpPr>
        <p:spPr>
          <a:xfrm rot="5400000">
            <a:off x="4916309" y="6014466"/>
            <a:ext cx="298704" cy="0"/>
          </a:xfrm>
          <a:custGeom>
            <a:avLst/>
            <a:gdLst/>
            <a:ahLst/>
            <a:cxnLst/>
            <a:rect l="0" t="0" r="0" b="0"/>
            <a:pathLst>
              <a:path w="298704">
                <a:moveTo>
                  <a:pt x="0" y="0"/>
                </a:moveTo>
                <a:lnTo>
                  <a:pt x="298704" y="0"/>
                </a:lnTo>
              </a:path>
            </a:pathLst>
          </a:custGeom>
          <a:noFill/>
          <a:ln w="1640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Freeform 554"/>
          <p:cNvSpPr/>
          <p:nvPr/>
        </p:nvSpPr>
        <p:spPr>
          <a:xfrm rot="5400000">
            <a:off x="5014989" y="6151244"/>
            <a:ext cx="102107" cy="101346"/>
          </a:xfrm>
          <a:custGeom>
            <a:avLst/>
            <a:gdLst/>
            <a:ahLst/>
            <a:cxnLst/>
            <a:rect l="0" t="0" r="0" b="0"/>
            <a:pathLst>
              <a:path w="102107" h="101346">
                <a:moveTo>
                  <a:pt x="0" y="0"/>
                </a:moveTo>
                <a:lnTo>
                  <a:pt x="102107" y="51053"/>
                </a:lnTo>
                <a:lnTo>
                  <a:pt x="0" y="101346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640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Freeform 555"/>
          <p:cNvSpPr/>
          <p:nvPr/>
        </p:nvSpPr>
        <p:spPr>
          <a:xfrm rot="5400000">
            <a:off x="5692025" y="6014466"/>
            <a:ext cx="298704" cy="0"/>
          </a:xfrm>
          <a:custGeom>
            <a:avLst/>
            <a:gdLst/>
            <a:ahLst/>
            <a:cxnLst/>
            <a:rect l="0" t="0" r="0" b="0"/>
            <a:pathLst>
              <a:path w="298704">
                <a:moveTo>
                  <a:pt x="0" y="0"/>
                </a:moveTo>
                <a:lnTo>
                  <a:pt x="298704" y="0"/>
                </a:lnTo>
              </a:path>
            </a:pathLst>
          </a:custGeom>
          <a:noFill/>
          <a:ln w="1640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Freeform 556"/>
          <p:cNvSpPr/>
          <p:nvPr/>
        </p:nvSpPr>
        <p:spPr>
          <a:xfrm rot="5400000">
            <a:off x="5789943" y="6151244"/>
            <a:ext cx="102107" cy="101346"/>
          </a:xfrm>
          <a:custGeom>
            <a:avLst/>
            <a:gdLst/>
            <a:ahLst/>
            <a:cxnLst/>
            <a:rect l="0" t="0" r="0" b="0"/>
            <a:pathLst>
              <a:path w="102107" h="101346">
                <a:moveTo>
                  <a:pt x="0" y="0"/>
                </a:moveTo>
                <a:lnTo>
                  <a:pt x="102107" y="50292"/>
                </a:lnTo>
                <a:lnTo>
                  <a:pt x="0" y="101346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640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Freeform 557"/>
          <p:cNvSpPr/>
          <p:nvPr/>
        </p:nvSpPr>
        <p:spPr>
          <a:xfrm rot="5400000">
            <a:off x="6466979" y="6014466"/>
            <a:ext cx="298704" cy="0"/>
          </a:xfrm>
          <a:custGeom>
            <a:avLst/>
            <a:gdLst/>
            <a:ahLst/>
            <a:cxnLst/>
            <a:rect l="0" t="0" r="0" b="0"/>
            <a:pathLst>
              <a:path w="298704">
                <a:moveTo>
                  <a:pt x="0" y="0"/>
                </a:moveTo>
                <a:lnTo>
                  <a:pt x="298704" y="0"/>
                </a:lnTo>
              </a:path>
            </a:pathLst>
          </a:custGeom>
          <a:noFill/>
          <a:ln w="1640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Freeform 558"/>
          <p:cNvSpPr/>
          <p:nvPr/>
        </p:nvSpPr>
        <p:spPr>
          <a:xfrm rot="5400000">
            <a:off x="6565265" y="6150864"/>
            <a:ext cx="102107" cy="102107"/>
          </a:xfrm>
          <a:custGeom>
            <a:avLst/>
            <a:gdLst/>
            <a:ahLst/>
            <a:cxnLst/>
            <a:rect l="0" t="0" r="0" b="0"/>
            <a:pathLst>
              <a:path w="102107" h="102107">
                <a:moveTo>
                  <a:pt x="0" y="0"/>
                </a:moveTo>
                <a:lnTo>
                  <a:pt x="102107" y="51053"/>
                </a:lnTo>
                <a:lnTo>
                  <a:pt x="0" y="102107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640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Freeform 559"/>
          <p:cNvSpPr/>
          <p:nvPr/>
        </p:nvSpPr>
        <p:spPr>
          <a:xfrm rot="5400000">
            <a:off x="7241920" y="6014466"/>
            <a:ext cx="298704" cy="0"/>
          </a:xfrm>
          <a:custGeom>
            <a:avLst/>
            <a:gdLst/>
            <a:ahLst/>
            <a:cxnLst/>
            <a:rect l="0" t="0" r="0" b="0"/>
            <a:pathLst>
              <a:path w="298704">
                <a:moveTo>
                  <a:pt x="0" y="0"/>
                </a:moveTo>
                <a:lnTo>
                  <a:pt x="298704" y="0"/>
                </a:lnTo>
              </a:path>
            </a:pathLst>
          </a:custGeom>
          <a:noFill/>
          <a:ln w="1640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Freeform 560"/>
          <p:cNvSpPr/>
          <p:nvPr/>
        </p:nvSpPr>
        <p:spPr>
          <a:xfrm rot="5400000">
            <a:off x="7340601" y="6151244"/>
            <a:ext cx="102107" cy="101346"/>
          </a:xfrm>
          <a:custGeom>
            <a:avLst/>
            <a:gdLst/>
            <a:ahLst/>
            <a:cxnLst/>
            <a:rect l="0" t="0" r="0" b="0"/>
            <a:pathLst>
              <a:path w="102107" h="101346">
                <a:moveTo>
                  <a:pt x="0" y="0"/>
                </a:moveTo>
                <a:lnTo>
                  <a:pt x="102107" y="51053"/>
                </a:lnTo>
                <a:lnTo>
                  <a:pt x="0" y="101346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640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Freeform 561"/>
          <p:cNvSpPr/>
          <p:nvPr/>
        </p:nvSpPr>
        <p:spPr>
          <a:xfrm rot="5400000">
            <a:off x="8017637" y="6014466"/>
            <a:ext cx="298704" cy="0"/>
          </a:xfrm>
          <a:custGeom>
            <a:avLst/>
            <a:gdLst/>
            <a:ahLst/>
            <a:cxnLst/>
            <a:rect l="0" t="0" r="0" b="0"/>
            <a:pathLst>
              <a:path w="298704">
                <a:moveTo>
                  <a:pt x="0" y="0"/>
                </a:moveTo>
                <a:lnTo>
                  <a:pt x="298704" y="0"/>
                </a:lnTo>
              </a:path>
            </a:pathLst>
          </a:custGeom>
          <a:noFill/>
          <a:ln w="1640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Freeform 562"/>
          <p:cNvSpPr/>
          <p:nvPr/>
        </p:nvSpPr>
        <p:spPr>
          <a:xfrm rot="5400000">
            <a:off x="8115567" y="6151244"/>
            <a:ext cx="102107" cy="101346"/>
          </a:xfrm>
          <a:custGeom>
            <a:avLst/>
            <a:gdLst/>
            <a:ahLst/>
            <a:cxnLst/>
            <a:rect l="0" t="0" r="0" b="0"/>
            <a:pathLst>
              <a:path w="102107" h="101346">
                <a:moveTo>
                  <a:pt x="0" y="0"/>
                </a:moveTo>
                <a:lnTo>
                  <a:pt x="102107" y="50292"/>
                </a:lnTo>
                <a:lnTo>
                  <a:pt x="0" y="101346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640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Freeform 563"/>
          <p:cNvSpPr/>
          <p:nvPr/>
        </p:nvSpPr>
        <p:spPr>
          <a:xfrm rot="5400000">
            <a:off x="3108464" y="4334637"/>
            <a:ext cx="735330" cy="1470660"/>
          </a:xfrm>
          <a:custGeom>
            <a:avLst/>
            <a:gdLst/>
            <a:ahLst/>
            <a:cxnLst/>
            <a:rect l="0" t="0" r="0" b="0"/>
            <a:pathLst>
              <a:path w="735330" h="1470660">
                <a:moveTo>
                  <a:pt x="0" y="1470660"/>
                </a:moveTo>
                <a:lnTo>
                  <a:pt x="735330" y="0"/>
                </a:lnTo>
              </a:path>
            </a:pathLst>
          </a:custGeom>
          <a:noFill/>
          <a:ln w="1640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Freeform 564"/>
          <p:cNvSpPr/>
          <p:nvPr/>
        </p:nvSpPr>
        <p:spPr>
          <a:xfrm rot="5400000">
            <a:off x="4188219" y="5375529"/>
            <a:ext cx="91439" cy="113537"/>
          </a:xfrm>
          <a:custGeom>
            <a:avLst/>
            <a:gdLst/>
            <a:ahLst/>
            <a:cxnLst/>
            <a:rect l="0" t="0" r="0" b="0"/>
            <a:pathLst>
              <a:path w="91439" h="113537">
                <a:moveTo>
                  <a:pt x="0" y="67818"/>
                </a:moveTo>
                <a:lnTo>
                  <a:pt x="91439" y="0"/>
                </a:lnTo>
                <a:lnTo>
                  <a:pt x="91439" y="113537"/>
                </a:lnTo>
                <a:lnTo>
                  <a:pt x="0" y="67818"/>
                </a:lnTo>
              </a:path>
            </a:pathLst>
          </a:custGeom>
          <a:solidFill>
            <a:srgbClr val="000000">
              <a:alpha val="100000"/>
            </a:srgbClr>
          </a:solidFill>
          <a:ln w="1640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Freeform 565"/>
          <p:cNvSpPr/>
          <p:nvPr/>
        </p:nvSpPr>
        <p:spPr>
          <a:xfrm rot="5400000">
            <a:off x="7823708" y="5045583"/>
            <a:ext cx="686562" cy="0"/>
          </a:xfrm>
          <a:custGeom>
            <a:avLst/>
            <a:gdLst/>
            <a:ahLst/>
            <a:cxnLst/>
            <a:rect l="0" t="0" r="0" b="0"/>
            <a:pathLst>
              <a:path w="686562">
                <a:moveTo>
                  <a:pt x="0" y="0"/>
                </a:moveTo>
                <a:lnTo>
                  <a:pt x="686562" y="0"/>
                </a:lnTo>
              </a:path>
            </a:pathLst>
          </a:custGeom>
          <a:noFill/>
          <a:ln w="1640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Freeform 566"/>
          <p:cNvSpPr/>
          <p:nvPr/>
        </p:nvSpPr>
        <p:spPr>
          <a:xfrm rot="5400000">
            <a:off x="8115567" y="5376289"/>
            <a:ext cx="102107" cy="101346"/>
          </a:xfrm>
          <a:custGeom>
            <a:avLst/>
            <a:gdLst/>
            <a:ahLst/>
            <a:cxnLst/>
            <a:rect l="0" t="0" r="0" b="0"/>
            <a:pathLst>
              <a:path w="102107" h="101346">
                <a:moveTo>
                  <a:pt x="0" y="0"/>
                </a:moveTo>
                <a:lnTo>
                  <a:pt x="102107" y="50292"/>
                </a:lnTo>
                <a:lnTo>
                  <a:pt x="0" y="101346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640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Freeform 567"/>
          <p:cNvSpPr/>
          <p:nvPr/>
        </p:nvSpPr>
        <p:spPr>
          <a:xfrm rot="5400000">
            <a:off x="4262513" y="3955542"/>
            <a:ext cx="747522" cy="2241042"/>
          </a:xfrm>
          <a:custGeom>
            <a:avLst/>
            <a:gdLst/>
            <a:ahLst/>
            <a:cxnLst/>
            <a:rect l="0" t="0" r="0" b="0"/>
            <a:pathLst>
              <a:path w="747522" h="2241042">
                <a:moveTo>
                  <a:pt x="0" y="2241042"/>
                </a:moveTo>
                <a:lnTo>
                  <a:pt x="144779" y="1806702"/>
                </a:lnTo>
                <a:cubicBezTo>
                  <a:pt x="128015" y="1801369"/>
                  <a:pt x="118871" y="1783080"/>
                  <a:pt x="124968" y="1765555"/>
                </a:cubicBezTo>
                <a:cubicBezTo>
                  <a:pt x="130302" y="1748791"/>
                  <a:pt x="148589" y="1739647"/>
                  <a:pt x="165354" y="1745742"/>
                </a:cubicBezTo>
                <a:lnTo>
                  <a:pt x="747522" y="0"/>
                </a:lnTo>
              </a:path>
            </a:pathLst>
          </a:custGeom>
          <a:noFill/>
          <a:ln w="1640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Freeform 568"/>
          <p:cNvSpPr/>
          <p:nvPr/>
        </p:nvSpPr>
        <p:spPr>
          <a:xfrm rot="5400000">
            <a:off x="5736602" y="5389245"/>
            <a:ext cx="96773" cy="112775"/>
          </a:xfrm>
          <a:custGeom>
            <a:avLst/>
            <a:gdLst/>
            <a:ahLst/>
            <a:cxnLst/>
            <a:rect l="0" t="0" r="0" b="0"/>
            <a:pathLst>
              <a:path w="96773" h="112775">
                <a:moveTo>
                  <a:pt x="0" y="80772"/>
                </a:moveTo>
                <a:lnTo>
                  <a:pt x="80772" y="0"/>
                </a:lnTo>
                <a:lnTo>
                  <a:pt x="96773" y="112775"/>
                </a:lnTo>
                <a:lnTo>
                  <a:pt x="0" y="80772"/>
                </a:lnTo>
              </a:path>
            </a:pathLst>
          </a:custGeom>
          <a:solidFill>
            <a:srgbClr val="000000">
              <a:alpha val="100000"/>
            </a:srgbClr>
          </a:solidFill>
          <a:ln w="1640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Freeform 569"/>
          <p:cNvSpPr/>
          <p:nvPr/>
        </p:nvSpPr>
        <p:spPr>
          <a:xfrm rot="5400000">
            <a:off x="3187712" y="4334637"/>
            <a:ext cx="735330" cy="1470660"/>
          </a:xfrm>
          <a:custGeom>
            <a:avLst/>
            <a:gdLst/>
            <a:ahLst/>
            <a:cxnLst/>
            <a:rect l="0" t="0" r="0" b="0"/>
            <a:pathLst>
              <a:path w="735330" h="1470660">
                <a:moveTo>
                  <a:pt x="0" y="0"/>
                </a:moveTo>
                <a:lnTo>
                  <a:pt x="373379" y="745998"/>
                </a:lnTo>
                <a:cubicBezTo>
                  <a:pt x="357377" y="754380"/>
                  <a:pt x="351281" y="773430"/>
                  <a:pt x="358902" y="789431"/>
                </a:cubicBezTo>
                <a:cubicBezTo>
                  <a:pt x="367284" y="805433"/>
                  <a:pt x="386334" y="812291"/>
                  <a:pt x="402336" y="803909"/>
                </a:cubicBezTo>
                <a:lnTo>
                  <a:pt x="735330" y="1470660"/>
                </a:lnTo>
              </a:path>
            </a:pathLst>
          </a:custGeom>
          <a:noFill/>
          <a:ln w="1640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Freeform 570"/>
          <p:cNvSpPr/>
          <p:nvPr/>
        </p:nvSpPr>
        <p:spPr>
          <a:xfrm rot="5400000">
            <a:off x="2751849" y="5375529"/>
            <a:ext cx="91439" cy="113537"/>
          </a:xfrm>
          <a:custGeom>
            <a:avLst/>
            <a:gdLst/>
            <a:ahLst/>
            <a:cxnLst/>
            <a:rect l="0" t="0" r="0" b="0"/>
            <a:pathLst>
              <a:path w="91439" h="113537">
                <a:moveTo>
                  <a:pt x="91439" y="0"/>
                </a:moveTo>
                <a:lnTo>
                  <a:pt x="91439" y="113537"/>
                </a:lnTo>
                <a:lnTo>
                  <a:pt x="0" y="45719"/>
                </a:lnTo>
                <a:lnTo>
                  <a:pt x="91439" y="0"/>
                </a:lnTo>
              </a:path>
            </a:pathLst>
          </a:custGeom>
          <a:solidFill>
            <a:srgbClr val="000000">
              <a:alpha val="100000"/>
            </a:srgbClr>
          </a:solidFill>
          <a:ln w="1640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Freeform 571"/>
          <p:cNvSpPr/>
          <p:nvPr/>
        </p:nvSpPr>
        <p:spPr>
          <a:xfrm rot="5400000">
            <a:off x="5896990" y="3955542"/>
            <a:ext cx="747522" cy="2241042"/>
          </a:xfrm>
          <a:custGeom>
            <a:avLst/>
            <a:gdLst/>
            <a:ahLst/>
            <a:cxnLst/>
            <a:rect l="0" t="0" r="0" b="0"/>
            <a:pathLst>
              <a:path w="747522" h="2241042">
                <a:moveTo>
                  <a:pt x="0" y="0"/>
                </a:moveTo>
                <a:lnTo>
                  <a:pt x="183642" y="550163"/>
                </a:lnTo>
                <a:cubicBezTo>
                  <a:pt x="166878" y="556259"/>
                  <a:pt x="157734" y="574548"/>
                  <a:pt x="163829" y="591312"/>
                </a:cubicBezTo>
                <a:cubicBezTo>
                  <a:pt x="169163" y="608076"/>
                  <a:pt x="187452" y="617219"/>
                  <a:pt x="204215" y="611886"/>
                </a:cubicBezTo>
                <a:lnTo>
                  <a:pt x="454913" y="1364741"/>
                </a:lnTo>
                <a:cubicBezTo>
                  <a:pt x="438150" y="1370075"/>
                  <a:pt x="429005" y="1388363"/>
                  <a:pt x="435101" y="1405127"/>
                </a:cubicBezTo>
                <a:cubicBezTo>
                  <a:pt x="440436" y="1421891"/>
                  <a:pt x="458723" y="1431036"/>
                  <a:pt x="475487" y="1425702"/>
                </a:cubicBezTo>
                <a:lnTo>
                  <a:pt x="747522" y="2241042"/>
                </a:lnTo>
              </a:path>
            </a:pathLst>
          </a:custGeom>
          <a:noFill/>
          <a:ln w="1640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Freeform 572"/>
          <p:cNvSpPr/>
          <p:nvPr/>
        </p:nvSpPr>
        <p:spPr>
          <a:xfrm rot="5400000">
            <a:off x="5073662" y="5389245"/>
            <a:ext cx="96773" cy="112776"/>
          </a:xfrm>
          <a:custGeom>
            <a:avLst/>
            <a:gdLst/>
            <a:ahLst/>
            <a:cxnLst/>
            <a:rect l="0" t="0" r="0" b="0"/>
            <a:pathLst>
              <a:path w="96773" h="112776">
                <a:moveTo>
                  <a:pt x="96773" y="0"/>
                </a:moveTo>
                <a:lnTo>
                  <a:pt x="80772" y="112776"/>
                </a:lnTo>
                <a:lnTo>
                  <a:pt x="0" y="32003"/>
                </a:lnTo>
                <a:lnTo>
                  <a:pt x="96773" y="0"/>
                </a:lnTo>
              </a:path>
            </a:pathLst>
          </a:custGeom>
          <a:solidFill>
            <a:srgbClr val="000000">
              <a:alpha val="100000"/>
            </a:srgbClr>
          </a:solidFill>
          <a:ln w="1640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Freeform 573"/>
          <p:cNvSpPr/>
          <p:nvPr/>
        </p:nvSpPr>
        <p:spPr>
          <a:xfrm rot="5400000">
            <a:off x="6616332" y="4702302"/>
            <a:ext cx="712469" cy="712469"/>
          </a:xfrm>
          <a:custGeom>
            <a:avLst/>
            <a:gdLst/>
            <a:ahLst/>
            <a:cxnLst/>
            <a:rect l="0" t="0" r="0" b="0"/>
            <a:pathLst>
              <a:path w="712469" h="712469">
                <a:moveTo>
                  <a:pt x="0" y="712469"/>
                </a:moveTo>
                <a:lnTo>
                  <a:pt x="712469" y="0"/>
                </a:lnTo>
              </a:path>
            </a:pathLst>
          </a:custGeom>
          <a:noFill/>
          <a:ln w="1640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Freeform 574"/>
          <p:cNvSpPr/>
          <p:nvPr/>
        </p:nvSpPr>
        <p:spPr>
          <a:xfrm rot="5400000">
            <a:off x="7283462" y="5370195"/>
            <a:ext cx="108204" cy="107440"/>
          </a:xfrm>
          <a:custGeom>
            <a:avLst/>
            <a:gdLst/>
            <a:ahLst/>
            <a:cxnLst/>
            <a:rect l="0" t="0" r="0" b="0"/>
            <a:pathLst>
              <a:path w="108204" h="107440">
                <a:moveTo>
                  <a:pt x="0" y="35813"/>
                </a:moveTo>
                <a:lnTo>
                  <a:pt x="108204" y="0"/>
                </a:lnTo>
                <a:lnTo>
                  <a:pt x="71627" y="107440"/>
                </a:lnTo>
                <a:lnTo>
                  <a:pt x="0" y="35813"/>
                </a:lnTo>
              </a:path>
            </a:pathLst>
          </a:custGeom>
          <a:solidFill>
            <a:srgbClr val="000000">
              <a:alpha val="100000"/>
            </a:srgbClr>
          </a:solidFill>
          <a:ln w="1640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Freeform 575"/>
          <p:cNvSpPr/>
          <p:nvPr/>
        </p:nvSpPr>
        <p:spPr>
          <a:xfrm rot="5400000">
            <a:off x="4347095" y="3955542"/>
            <a:ext cx="747522" cy="2241042"/>
          </a:xfrm>
          <a:custGeom>
            <a:avLst/>
            <a:gdLst/>
            <a:ahLst/>
            <a:cxnLst/>
            <a:rect l="0" t="0" r="0" b="0"/>
            <a:pathLst>
              <a:path w="747522" h="2241042">
                <a:moveTo>
                  <a:pt x="0" y="0"/>
                </a:moveTo>
                <a:lnTo>
                  <a:pt x="144779" y="434340"/>
                </a:lnTo>
                <a:cubicBezTo>
                  <a:pt x="128015" y="440436"/>
                  <a:pt x="118871" y="458723"/>
                  <a:pt x="124968" y="475487"/>
                </a:cubicBezTo>
                <a:cubicBezTo>
                  <a:pt x="130302" y="492251"/>
                  <a:pt x="148589" y="501395"/>
                  <a:pt x="165354" y="496062"/>
                </a:cubicBezTo>
                <a:lnTo>
                  <a:pt x="610362" y="1830323"/>
                </a:lnTo>
                <a:cubicBezTo>
                  <a:pt x="593598" y="1835657"/>
                  <a:pt x="584454" y="1853945"/>
                  <a:pt x="589787" y="1870710"/>
                </a:cubicBezTo>
                <a:cubicBezTo>
                  <a:pt x="595122" y="1887473"/>
                  <a:pt x="613409" y="1896617"/>
                  <a:pt x="630936" y="1891283"/>
                </a:cubicBezTo>
                <a:lnTo>
                  <a:pt x="747522" y="2241042"/>
                </a:lnTo>
              </a:path>
            </a:pathLst>
          </a:custGeom>
          <a:noFill/>
          <a:ln w="1640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Freeform 576"/>
          <p:cNvSpPr/>
          <p:nvPr/>
        </p:nvSpPr>
        <p:spPr>
          <a:xfrm rot="5400000">
            <a:off x="3523754" y="5389245"/>
            <a:ext cx="96773" cy="112776"/>
          </a:xfrm>
          <a:custGeom>
            <a:avLst/>
            <a:gdLst/>
            <a:ahLst/>
            <a:cxnLst/>
            <a:rect l="0" t="0" r="0" b="0"/>
            <a:pathLst>
              <a:path w="96773" h="112776">
                <a:moveTo>
                  <a:pt x="96773" y="0"/>
                </a:moveTo>
                <a:lnTo>
                  <a:pt x="80772" y="112776"/>
                </a:lnTo>
                <a:lnTo>
                  <a:pt x="0" y="32765"/>
                </a:lnTo>
                <a:lnTo>
                  <a:pt x="96773" y="0"/>
                </a:lnTo>
              </a:path>
            </a:pathLst>
          </a:custGeom>
          <a:solidFill>
            <a:srgbClr val="000000">
              <a:alpha val="100000"/>
            </a:srgbClr>
          </a:solidFill>
          <a:ln w="1640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Freeform 577"/>
          <p:cNvSpPr/>
          <p:nvPr/>
        </p:nvSpPr>
        <p:spPr>
          <a:xfrm rot="5400000">
            <a:off x="5433326" y="4334637"/>
            <a:ext cx="735330" cy="1470660"/>
          </a:xfrm>
          <a:custGeom>
            <a:avLst/>
            <a:gdLst/>
            <a:ahLst/>
            <a:cxnLst/>
            <a:rect l="0" t="0" r="0" b="0"/>
            <a:pathLst>
              <a:path w="735330" h="1470660">
                <a:moveTo>
                  <a:pt x="0" y="1470660"/>
                </a:moveTo>
                <a:lnTo>
                  <a:pt x="735330" y="0"/>
                </a:lnTo>
              </a:path>
            </a:pathLst>
          </a:custGeom>
          <a:noFill/>
          <a:ln w="16408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Freeform 578"/>
          <p:cNvSpPr/>
          <p:nvPr/>
        </p:nvSpPr>
        <p:spPr>
          <a:xfrm rot="5400000">
            <a:off x="6513831" y="5375529"/>
            <a:ext cx="91439" cy="113537"/>
          </a:xfrm>
          <a:custGeom>
            <a:avLst/>
            <a:gdLst/>
            <a:ahLst/>
            <a:cxnLst/>
            <a:rect l="0" t="0" r="0" b="0"/>
            <a:pathLst>
              <a:path w="91439" h="113537">
                <a:moveTo>
                  <a:pt x="0" y="68580"/>
                </a:moveTo>
                <a:lnTo>
                  <a:pt x="91439" y="0"/>
                </a:lnTo>
                <a:lnTo>
                  <a:pt x="91439" y="113537"/>
                </a:lnTo>
                <a:lnTo>
                  <a:pt x="0" y="68580"/>
                </a:lnTo>
              </a:path>
            </a:pathLst>
          </a:custGeom>
          <a:solidFill>
            <a:srgbClr val="000000">
              <a:alpha val="100000"/>
            </a:srgbClr>
          </a:solidFill>
          <a:ln w="1640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79" name="Picture 579"/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34445" y="3390899"/>
            <a:ext cx="828154" cy="164338"/>
          </a:xfrm>
          <a:prstGeom prst="rect">
            <a:avLst/>
          </a:prstGeom>
          <a:noFill/>
        </p:spPr>
      </p:pic>
      <p:pic>
        <p:nvPicPr>
          <p:cNvPr id="580" name="Picture 580"/>
          <p:cNvPicPr>
            <a:picLocks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90933" y="3435349"/>
            <a:ext cx="116840" cy="254000"/>
          </a:xfrm>
          <a:prstGeom prst="rect">
            <a:avLst/>
          </a:prstGeom>
          <a:noFill/>
        </p:spPr>
      </p:pic>
      <p:pic>
        <p:nvPicPr>
          <p:cNvPr id="581" name="Picture 581"/>
          <p:cNvPicPr>
            <a:picLocks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29617" y="3396488"/>
            <a:ext cx="98552" cy="350011"/>
          </a:xfrm>
          <a:prstGeom prst="rect">
            <a:avLst/>
          </a:prstGeom>
          <a:noFill/>
        </p:spPr>
      </p:pic>
      <p:pic>
        <p:nvPicPr>
          <p:cNvPr id="582" name="Picture 582"/>
          <p:cNvPicPr>
            <a:picLocks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08865" y="3390899"/>
            <a:ext cx="807834" cy="168147"/>
          </a:xfrm>
          <a:prstGeom prst="rect">
            <a:avLst/>
          </a:prstGeom>
          <a:noFill/>
        </p:spPr>
      </p:pic>
      <p:pic>
        <p:nvPicPr>
          <p:cNvPr id="583" name="Picture 583"/>
          <p:cNvPicPr>
            <a:picLocks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14286" y="3396488"/>
            <a:ext cx="98552" cy="345440"/>
          </a:xfrm>
          <a:prstGeom prst="rect">
            <a:avLst/>
          </a:prstGeom>
          <a:noFill/>
        </p:spPr>
      </p:pic>
      <p:pic>
        <p:nvPicPr>
          <p:cNvPr id="584" name="Picture 584"/>
          <p:cNvPicPr>
            <a:picLocks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99000" y="6476999"/>
            <a:ext cx="901700" cy="266700"/>
          </a:xfrm>
          <a:prstGeom prst="rect">
            <a:avLst/>
          </a:prstGeom>
          <a:noFill/>
        </p:spPr>
      </p:pic>
      <p:pic>
        <p:nvPicPr>
          <p:cNvPr id="585" name="Picture 585"/>
          <p:cNvPicPr>
            <a:picLocks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26747" y="6517640"/>
            <a:ext cx="116840" cy="254000"/>
          </a:xfrm>
          <a:prstGeom prst="rect">
            <a:avLst/>
          </a:prstGeom>
          <a:noFill/>
        </p:spPr>
      </p:pic>
      <p:pic>
        <p:nvPicPr>
          <p:cNvPr id="586" name="Picture 586"/>
          <p:cNvPicPr>
            <a:picLocks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64669" y="6478778"/>
            <a:ext cx="98552" cy="350011"/>
          </a:xfrm>
          <a:prstGeom prst="rect">
            <a:avLst/>
          </a:prstGeom>
          <a:noFill/>
        </p:spPr>
      </p:pic>
      <p:pic>
        <p:nvPicPr>
          <p:cNvPr id="587" name="Picture 587"/>
          <p:cNvPicPr>
            <a:picLocks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47727" y="6476999"/>
            <a:ext cx="807072" cy="164338"/>
          </a:xfrm>
          <a:prstGeom prst="rect">
            <a:avLst/>
          </a:prstGeom>
          <a:noFill/>
        </p:spPr>
      </p:pic>
      <p:pic>
        <p:nvPicPr>
          <p:cNvPr id="588" name="Picture 588"/>
          <p:cNvPicPr>
            <a:picLocks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49339" y="6478778"/>
            <a:ext cx="98552" cy="345440"/>
          </a:xfrm>
          <a:prstGeom prst="rect">
            <a:avLst/>
          </a:prstGeom>
          <a:noFill/>
        </p:spPr>
      </p:pic>
      <p:sp>
        <p:nvSpPr>
          <p:cNvPr id="589" name="Rectangle 589"/>
          <p:cNvSpPr/>
          <p:nvPr/>
        </p:nvSpPr>
        <p:spPr>
          <a:xfrm>
            <a:off x="1323473" y="744611"/>
            <a:ext cx="6633598" cy="5567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="1" i="0" spc="0" baseline="0" dirty="0">
                <a:latin typeface="Times New Roman"/>
              </a:rPr>
              <a:t>Ўри</a:t>
            </a:r>
            <a:r>
              <a:rPr lang="en-US" sz="3300" b="1" i="0" spc="822" baseline="0" dirty="0">
                <a:latin typeface="Times New Roman"/>
              </a:rPr>
              <a:t>н</a:t>
            </a:r>
            <a:r>
              <a:rPr lang="en-US" sz="3300" b="1" i="0" spc="0" baseline="0" dirty="0">
                <a:latin typeface="Times New Roman"/>
              </a:rPr>
              <a:t>ал</a:t>
            </a:r>
            <a:r>
              <a:rPr lang="en-US" sz="3300" b="1" i="0" spc="-21" baseline="0" dirty="0">
                <a:latin typeface="Times New Roman"/>
              </a:rPr>
              <a:t>м</a:t>
            </a:r>
            <a:r>
              <a:rPr lang="en-US" sz="3300" b="1" i="0" spc="0" baseline="0" dirty="0">
                <a:latin typeface="Times New Roman"/>
              </a:rPr>
              <a:t>аштири</a:t>
            </a:r>
            <a:r>
              <a:rPr lang="en-US" sz="3300" b="1" i="0" spc="831" baseline="0" dirty="0">
                <a:latin typeface="Times New Roman"/>
              </a:rPr>
              <a:t>ш</a:t>
            </a:r>
            <a:r>
              <a:rPr lang="en-US" sz="3300" b="1" i="0" spc="0" baseline="0" dirty="0">
                <a:latin typeface="Times New Roman"/>
              </a:rPr>
              <a:t>а</a:t>
            </a:r>
            <a:r>
              <a:rPr lang="en-US" sz="3300" b="1" i="0" spc="-83" baseline="0" dirty="0">
                <a:latin typeface="Times New Roman"/>
              </a:rPr>
              <a:t>к</a:t>
            </a:r>
            <a:r>
              <a:rPr lang="en-US" sz="3300" b="1" i="0" spc="0" baseline="0" dirty="0">
                <a:latin typeface="Times New Roman"/>
              </a:rPr>
              <a:t>слантириши</a:t>
            </a:r>
          </a:p>
        </p:txBody>
      </p:sp>
      <p:sp>
        <p:nvSpPr>
          <p:cNvPr id="590" name="Rectangle 590"/>
          <p:cNvSpPr/>
          <p:nvPr/>
        </p:nvSpPr>
        <p:spPr>
          <a:xfrm>
            <a:off x="1323473" y="1716572"/>
            <a:ext cx="8045165" cy="15069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1" i="0" spc="0" baseline="0" dirty="0">
                <a:latin typeface="Times New Roman"/>
              </a:rPr>
              <a:t>Очи</a:t>
            </a:r>
            <a:r>
              <a:rPr lang="en-US" sz="2400" b="1" i="0" spc="1461" baseline="0" dirty="0">
                <a:latin typeface="Times New Roman"/>
              </a:rPr>
              <a:t>қ</a:t>
            </a:r>
            <a:r>
              <a:rPr lang="en-US" sz="2400" b="1" i="0" spc="-20" baseline="0" dirty="0">
                <a:latin typeface="Times New Roman"/>
              </a:rPr>
              <a:t>м</a:t>
            </a:r>
            <a:r>
              <a:rPr lang="en-US" sz="2400" b="1" i="0" spc="-59" baseline="0" dirty="0">
                <a:latin typeface="Times New Roman"/>
              </a:rPr>
              <a:t>а</a:t>
            </a:r>
            <a:r>
              <a:rPr lang="en-US" sz="2400" b="1" i="0" spc="0" baseline="0" dirty="0">
                <a:latin typeface="Times New Roman"/>
              </a:rPr>
              <a:t>т</a:t>
            </a:r>
            <a:r>
              <a:rPr lang="en-US" sz="2400" b="1" i="0" spc="1455" baseline="0" dirty="0">
                <a:latin typeface="Times New Roman"/>
              </a:rPr>
              <a:t>н</a:t>
            </a:r>
            <a:r>
              <a:rPr lang="en-US" sz="2400" b="1" i="0" spc="-29" baseline="0" dirty="0">
                <a:latin typeface="Times New Roman"/>
              </a:rPr>
              <a:t>б</a:t>
            </a:r>
            <a:r>
              <a:rPr lang="en-US" sz="2400" b="1" i="0" spc="0" baseline="0" dirty="0">
                <a:latin typeface="Times New Roman"/>
              </a:rPr>
              <a:t>елгиларинин</a:t>
            </a:r>
            <a:r>
              <a:rPr lang="en-US" sz="2400" b="1" i="0" spc="1460" baseline="0" dirty="0">
                <a:latin typeface="Times New Roman"/>
              </a:rPr>
              <a:t>г</a:t>
            </a:r>
            <a:r>
              <a:rPr lang="en-US" sz="2400" b="1" i="0" spc="0" baseline="0" dirty="0">
                <a:latin typeface="Times New Roman"/>
              </a:rPr>
              <a:t>ўрн</a:t>
            </a:r>
            <a:r>
              <a:rPr lang="en-US" sz="2400" b="1" i="0" spc="1462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биро</a:t>
            </a:r>
            <a:r>
              <a:rPr lang="en-US" sz="2400" b="0" i="0" spc="1451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қоидаг</a:t>
            </a:r>
            <a:r>
              <a:rPr lang="en-US" sz="2400" b="0" i="0" spc="1454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кўра</a:t>
            </a:r>
          </a:p>
          <a:p>
            <a:pPr marL="342899">
              <a:lnSpc>
                <a:spcPts val="2879"/>
              </a:lnSpc>
            </a:pPr>
            <a:r>
              <a:rPr lang="en-US" sz="2400" b="1" i="0" spc="0" baseline="0" dirty="0">
                <a:latin typeface="Times New Roman"/>
              </a:rPr>
              <a:t>ўзар</a:t>
            </a:r>
            <a:r>
              <a:rPr lang="en-US" sz="2400" b="1" i="0" spc="677" baseline="0" dirty="0">
                <a:latin typeface="Times New Roman"/>
              </a:rPr>
              <a:t>о</a:t>
            </a:r>
            <a:r>
              <a:rPr lang="en-US" sz="2400" b="1" i="0" spc="0" baseline="0" dirty="0">
                <a:latin typeface="Times New Roman"/>
              </a:rPr>
              <a:t>ал</a:t>
            </a:r>
            <a:r>
              <a:rPr lang="en-US" sz="2400" b="1" i="0" spc="-20" baseline="0" dirty="0">
                <a:latin typeface="Times New Roman"/>
              </a:rPr>
              <a:t>м</a:t>
            </a:r>
            <a:r>
              <a:rPr lang="en-US" sz="2400" b="1" i="0" spc="0" baseline="0" dirty="0">
                <a:latin typeface="Times New Roman"/>
              </a:rPr>
              <a:t>аштирилади</a:t>
            </a:r>
            <a:r>
              <a:rPr lang="en-US" sz="2400" b="0" i="0" spc="678" baseline="0" dirty="0">
                <a:latin typeface="Times New Roman"/>
              </a:rPr>
              <a:t>.</a:t>
            </a:r>
            <a:r>
              <a:rPr lang="en-US" sz="2400" b="0" i="0" spc="-58" baseline="0" dirty="0">
                <a:latin typeface="Times New Roman"/>
              </a:rPr>
              <a:t>Б</a:t>
            </a:r>
            <a:r>
              <a:rPr lang="en-US" sz="2400" b="0" i="0" spc="0" baseline="0" dirty="0">
                <a:latin typeface="Times New Roman"/>
              </a:rPr>
              <a:t>унд</a:t>
            </a:r>
            <a:r>
              <a:rPr lang="en-US" sz="2400" b="0" i="0" spc="680" baseline="0" dirty="0">
                <a:latin typeface="Times New Roman"/>
              </a:rPr>
              <a:t>а</a:t>
            </a:r>
            <a:r>
              <a:rPr lang="en-US" sz="2400" b="0" i="0" spc="-66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чи</a:t>
            </a:r>
            <a:r>
              <a:rPr lang="en-US" sz="2400" b="0" i="0" spc="682" baseline="0" dirty="0">
                <a:latin typeface="Times New Roman"/>
              </a:rPr>
              <a:t>қ</a:t>
            </a:r>
            <a:r>
              <a:rPr lang="en-US" sz="2400" b="0" i="0" spc="-12" baseline="0" dirty="0">
                <a:latin typeface="Times New Roman"/>
              </a:rPr>
              <a:t>м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тнг</a:t>
            </a:r>
            <a:r>
              <a:rPr lang="en-US" sz="2400" b="0" i="0" spc="674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иштиро</a:t>
            </a:r>
            <a:r>
              <a:rPr lang="en-US" sz="2400" b="0" i="0" spc="670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этган</a:t>
            </a:r>
          </a:p>
          <a:p>
            <a:pPr marL="342899">
              <a:lnSpc>
                <a:spcPts val="2879"/>
              </a:lnSpc>
            </a:pPr>
            <a:r>
              <a:rPr lang="en-US" sz="2400" b="0" i="0" spc="-27" baseline="0" dirty="0">
                <a:latin typeface="Times New Roman"/>
              </a:rPr>
              <a:t>б</a:t>
            </a:r>
            <a:r>
              <a:rPr lang="en-US" sz="2400" b="0" i="0" spc="0" baseline="0" dirty="0">
                <a:latin typeface="Times New Roman"/>
              </a:rPr>
              <a:t>елгила</a:t>
            </a:r>
            <a:r>
              <a:rPr lang="en-US" sz="2400" b="0" i="0" spc="905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шиф</a:t>
            </a:r>
            <a:r>
              <a:rPr lang="en-US" sz="2400" b="0" i="0" spc="-36" baseline="0" dirty="0">
                <a:latin typeface="Times New Roman"/>
              </a:rPr>
              <a:t>р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тнг</a:t>
            </a:r>
            <a:r>
              <a:rPr lang="en-US" sz="2400" b="0" i="0" spc="914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ҳа</a:t>
            </a:r>
            <a:r>
              <a:rPr lang="en-US" sz="2400" b="0" i="0" spc="911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иштиро</a:t>
            </a:r>
            <a:r>
              <a:rPr lang="en-US" sz="2400" b="0" i="0" spc="909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этиб</a:t>
            </a:r>
            <a:r>
              <a:rPr lang="en-US" sz="2400" b="0" i="0" spc="905" baseline="0" dirty="0">
                <a:latin typeface="Times New Roman"/>
              </a:rPr>
              <a:t>,</a:t>
            </a:r>
            <a:r>
              <a:rPr lang="en-US" sz="2400" b="0" i="0" spc="0" baseline="0" dirty="0">
                <a:latin typeface="Times New Roman"/>
              </a:rPr>
              <a:t>фақ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906" baseline="0" dirty="0">
                <a:latin typeface="Times New Roman"/>
              </a:rPr>
              <a:t>т</a:t>
            </a:r>
            <a:r>
              <a:rPr lang="en-US" sz="2400" b="0" i="0" spc="-108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ларнинг</a:t>
            </a:r>
          </a:p>
          <a:p>
            <a:pPr marL="342899">
              <a:lnSpc>
                <a:spcPts val="2880"/>
              </a:lnSpc>
            </a:pPr>
            <a:r>
              <a:rPr lang="en-US" sz="2400" b="0" i="0" spc="0" baseline="0" dirty="0">
                <a:latin typeface="Times New Roman"/>
              </a:rPr>
              <a:t>ўрн</a:t>
            </a:r>
            <a:r>
              <a:rPr lang="en-US" sz="2400" b="0" i="0" spc="605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ал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ашга</a:t>
            </a:r>
            <a:r>
              <a:rPr lang="en-US" sz="2400" b="0" i="0" spc="599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ҳ</a:t>
            </a:r>
            <a:r>
              <a:rPr lang="en-US" sz="2400" b="0" i="0" spc="-30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лд</a:t>
            </a:r>
            <a:r>
              <a:rPr lang="en-US" sz="2400" b="0" i="0" spc="596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бўлади.</a:t>
            </a:r>
          </a:p>
        </p:txBody>
      </p:sp>
      <p:sp>
        <p:nvSpPr>
          <p:cNvPr id="591" name="Rectangle 591"/>
          <p:cNvSpPr/>
          <p:nvPr/>
        </p:nvSpPr>
        <p:spPr>
          <a:xfrm>
            <a:off x="1470540" y="6861444"/>
            <a:ext cx="2494635" cy="2024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Ки</a:t>
            </a:r>
            <a:r>
              <a:rPr lang="en-US" sz="1200" b="0" i="0" spc="-16" baseline="0" dirty="0">
                <a:solidFill>
                  <a:srgbClr val="262626"/>
                </a:solidFill>
                <a:latin typeface="Times New Roman"/>
              </a:rPr>
              <a:t>б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ер</a:t>
            </a:r>
            <a:r>
              <a:rPr lang="en-US" sz="1200" b="0" i="0" spc="-18" baseline="0" dirty="0">
                <a:solidFill>
                  <a:srgbClr val="262626"/>
                </a:solidFill>
                <a:latin typeface="Times New Roman"/>
              </a:rPr>
              <a:t>х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а</a:t>
            </a:r>
            <a:r>
              <a:rPr lang="en-US" sz="1200" b="0" i="0" spc="-20" baseline="0" dirty="0">
                <a:solidFill>
                  <a:srgbClr val="262626"/>
                </a:solidFill>
                <a:latin typeface="Times New Roman"/>
              </a:rPr>
              <a:t>в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фсизлик асослари (CSF1316)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 105"/>
          <p:cNvSpPr/>
          <p:nvPr/>
        </p:nvSpPr>
        <p:spPr>
          <a:xfrm rot="5400000">
            <a:off x="1917839" y="-794005"/>
            <a:ext cx="6858000" cy="9144000"/>
          </a:xfrm>
          <a:custGeom>
            <a:avLst/>
            <a:gdLst/>
            <a:ahLst/>
            <a:cxnLst/>
            <a:rect l="0" t="0" r="0" b="0"/>
            <a:pathLst>
              <a:path w="6858000" h="9144000">
                <a:moveTo>
                  <a:pt x="0" y="9144000"/>
                </a:moveTo>
                <a:lnTo>
                  <a:pt x="6858000" y="9144000"/>
                </a:lnTo>
                <a:lnTo>
                  <a:pt x="6858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Freeform 106"/>
          <p:cNvSpPr/>
          <p:nvPr/>
        </p:nvSpPr>
        <p:spPr>
          <a:xfrm rot="5400000">
            <a:off x="5167388" y="2455545"/>
            <a:ext cx="358902" cy="9144000"/>
          </a:xfrm>
          <a:custGeom>
            <a:avLst/>
            <a:gdLst/>
            <a:ahLst/>
            <a:cxnLst/>
            <a:rect l="0" t="0" r="0" b="0"/>
            <a:pathLst>
              <a:path w="358902" h="9144000">
                <a:moveTo>
                  <a:pt x="0" y="9144000"/>
                </a:moveTo>
                <a:lnTo>
                  <a:pt x="358902" y="9144000"/>
                </a:lnTo>
                <a:lnTo>
                  <a:pt x="358902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" name="Freeform 107"/>
          <p:cNvSpPr/>
          <p:nvPr/>
        </p:nvSpPr>
        <p:spPr>
          <a:xfrm rot="5400000">
            <a:off x="4776863" y="-3653028"/>
            <a:ext cx="1139953" cy="9144000"/>
          </a:xfrm>
          <a:custGeom>
            <a:avLst/>
            <a:gdLst/>
            <a:ahLst/>
            <a:cxnLst/>
            <a:rect l="0" t="0" r="0" b="0"/>
            <a:pathLst>
              <a:path w="1139953" h="9144000">
                <a:moveTo>
                  <a:pt x="0" y="9144000"/>
                </a:moveTo>
                <a:lnTo>
                  <a:pt x="1139953" y="9144000"/>
                </a:lnTo>
                <a:lnTo>
                  <a:pt x="1139953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Rectangle 108"/>
          <p:cNvSpPr/>
          <p:nvPr/>
        </p:nvSpPr>
        <p:spPr>
          <a:xfrm>
            <a:off x="1323473" y="744611"/>
            <a:ext cx="7802342" cy="5567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="1" i="0" spc="0" baseline="0" dirty="0">
                <a:latin typeface="Times New Roman"/>
              </a:rPr>
              <a:t>Крип</a:t>
            </a:r>
            <a:r>
              <a:rPr lang="en-US" sz="3300" b="1" i="0" spc="-42" baseline="0" dirty="0">
                <a:latin typeface="Times New Roman"/>
              </a:rPr>
              <a:t>т</a:t>
            </a:r>
            <a:r>
              <a:rPr lang="en-US" sz="3300" b="1" i="0" spc="0" baseline="0" dirty="0">
                <a:latin typeface="Times New Roman"/>
              </a:rPr>
              <a:t>ографиянинг асосий </a:t>
            </a:r>
            <a:r>
              <a:rPr lang="en-US" sz="3300" b="1" i="0" spc="-42" baseline="0" dirty="0">
                <a:latin typeface="Times New Roman"/>
              </a:rPr>
              <a:t>т</a:t>
            </a:r>
            <a:r>
              <a:rPr lang="en-US" sz="3300" b="1" i="0" spc="0" baseline="0" dirty="0">
                <a:latin typeface="Times New Roman"/>
              </a:rPr>
              <a:t>ушунчалари</a:t>
            </a:r>
          </a:p>
        </p:txBody>
      </p:sp>
      <p:sp>
        <p:nvSpPr>
          <p:cNvPr id="109" name="Rectangle 109"/>
          <p:cNvSpPr/>
          <p:nvPr/>
        </p:nvSpPr>
        <p:spPr>
          <a:xfrm>
            <a:off x="1323473" y="1868972"/>
            <a:ext cx="8044281" cy="7754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1" i="1" spc="0" baseline="0" dirty="0">
                <a:latin typeface="Times New Roman"/>
              </a:rPr>
              <a:t>Крип</a:t>
            </a:r>
            <a:r>
              <a:rPr lang="en-US" sz="2400" b="1" i="1" spc="-30" baseline="0" dirty="0">
                <a:latin typeface="Times New Roman"/>
              </a:rPr>
              <a:t>т</a:t>
            </a:r>
            <a:r>
              <a:rPr lang="en-US" sz="2400" b="1" i="1" spc="-60" baseline="0" dirty="0">
                <a:latin typeface="Times New Roman"/>
              </a:rPr>
              <a:t>о</a:t>
            </a:r>
            <a:r>
              <a:rPr lang="en-US" sz="2400" b="1" i="1" spc="0" baseline="0" dirty="0">
                <a:latin typeface="Times New Roman"/>
              </a:rPr>
              <a:t>логи</a:t>
            </a:r>
            <a:r>
              <a:rPr lang="en-US" sz="2400" b="1" i="1" spc="1214" baseline="0" dirty="0">
                <a:latin typeface="Times New Roman"/>
              </a:rPr>
              <a:t>я</a:t>
            </a:r>
            <a:r>
              <a:rPr lang="en-US" sz="2400" b="0" i="0" spc="610" baseline="0" dirty="0">
                <a:latin typeface="Times New Roman"/>
              </a:rPr>
              <a:t>-</a:t>
            </a:r>
            <a:r>
              <a:rPr lang="en-US" sz="2400" b="0" i="0" spc="0" baseline="0" dirty="0">
                <a:latin typeface="Times New Roman"/>
              </a:rPr>
              <a:t>“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</a:t>
            </a:r>
            <a:r>
              <a:rPr lang="en-US" sz="2400" b="0" i="0" spc="-96" baseline="0" dirty="0">
                <a:latin typeface="Times New Roman"/>
              </a:rPr>
              <a:t>х</a:t>
            </a:r>
            <a:r>
              <a:rPr lang="en-US" sz="2400" b="0" i="0" spc="0" baseline="0" dirty="0">
                <a:latin typeface="Times New Roman"/>
              </a:rPr>
              <a:t>фи</a:t>
            </a:r>
            <a:r>
              <a:rPr lang="en-US" sz="2400" b="0" i="0" spc="605" baseline="0" dirty="0">
                <a:latin typeface="Times New Roman"/>
              </a:rPr>
              <a:t>й</a:t>
            </a:r>
            <a:r>
              <a:rPr lang="en-US" sz="2400" b="0" i="0" spc="-121" baseline="0" dirty="0">
                <a:latin typeface="Times New Roman"/>
              </a:rPr>
              <a:t>к</a:t>
            </a:r>
            <a:r>
              <a:rPr lang="en-US" sz="2400" b="0" i="0" spc="-72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длар”н</a:t>
            </a:r>
            <a:r>
              <a:rPr lang="en-US" sz="2400" b="0" i="0" spc="605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яр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ти</a:t>
            </a:r>
            <a:r>
              <a:rPr lang="en-US" sz="2400" b="0" i="0" spc="606" baseline="0" dirty="0">
                <a:latin typeface="Times New Roman"/>
              </a:rPr>
              <a:t>ш</a:t>
            </a:r>
            <a:r>
              <a:rPr lang="en-US" sz="2400" b="0" i="0" spc="-29" baseline="0" dirty="0">
                <a:latin typeface="Times New Roman"/>
              </a:rPr>
              <a:t>в</a:t>
            </a:r>
            <a:r>
              <a:rPr lang="en-US" sz="2400" b="0" i="0" spc="608" baseline="0" dirty="0">
                <a:latin typeface="Times New Roman"/>
              </a:rPr>
              <a:t>а</a:t>
            </a:r>
            <a:r>
              <a:rPr lang="en-US" sz="2400" b="0" i="0" spc="-87" baseline="0" dirty="0">
                <a:latin typeface="Times New Roman"/>
              </a:rPr>
              <a:t>б</a:t>
            </a:r>
            <a:r>
              <a:rPr lang="en-US" sz="2400" b="0" i="0" spc="0" baseline="0" dirty="0">
                <a:latin typeface="Times New Roman"/>
              </a:rPr>
              <a:t>узи</a:t>
            </a:r>
            <a:r>
              <a:rPr lang="en-US" sz="2400" b="0" i="0" spc="605" baseline="0" dirty="0">
                <a:latin typeface="Times New Roman"/>
              </a:rPr>
              <a:t>ш</a:t>
            </a:r>
            <a:r>
              <a:rPr lang="en-US" sz="2400" b="0" i="0" spc="0" baseline="0" dirty="0">
                <a:latin typeface="Times New Roman"/>
              </a:rPr>
              <a:t>фани</a:t>
            </a:r>
          </a:p>
          <a:p>
            <a:pPr marL="342899">
              <a:lnSpc>
                <a:spcPts val="2879"/>
              </a:lnSpc>
            </a:pPr>
            <a:r>
              <a:rPr lang="en-US" sz="2400" b="0" i="0" spc="-29" baseline="0" dirty="0">
                <a:latin typeface="Times New Roman"/>
              </a:rPr>
              <a:t>в</a:t>
            </a:r>
            <a:r>
              <a:rPr lang="en-US" sz="2400" b="0" i="0" spc="596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сан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ти;</a:t>
            </a:r>
          </a:p>
        </p:txBody>
      </p:sp>
      <p:sp>
        <p:nvSpPr>
          <p:cNvPr id="110" name="Rectangle 110"/>
          <p:cNvSpPr/>
          <p:nvPr/>
        </p:nvSpPr>
        <p:spPr>
          <a:xfrm>
            <a:off x="1323473" y="2673644"/>
            <a:ext cx="8045775" cy="7754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1" i="1" spc="0" baseline="0" dirty="0">
                <a:latin typeface="Times New Roman"/>
              </a:rPr>
              <a:t>Крип</a:t>
            </a:r>
            <a:r>
              <a:rPr lang="en-US" sz="2400" b="1" i="1" spc="-30" baseline="0" dirty="0">
                <a:latin typeface="Times New Roman"/>
              </a:rPr>
              <a:t>т</a:t>
            </a:r>
            <a:r>
              <a:rPr lang="en-US" sz="2400" b="1" i="1" spc="0" baseline="0" dirty="0">
                <a:latin typeface="Times New Roman"/>
              </a:rPr>
              <a:t>ографи</a:t>
            </a:r>
            <a:r>
              <a:rPr lang="en-US" sz="2400" b="1" i="1" spc="2091" baseline="0" dirty="0">
                <a:latin typeface="Times New Roman"/>
              </a:rPr>
              <a:t>я</a:t>
            </a:r>
            <a:r>
              <a:rPr lang="en-US" sz="2400" b="0" i="0" spc="2082" baseline="0" dirty="0">
                <a:latin typeface="Times New Roman"/>
              </a:rPr>
              <a:t>–</a:t>
            </a:r>
            <a:r>
              <a:rPr lang="en-US" sz="2400" b="0" i="0" spc="0" baseline="0" dirty="0">
                <a:latin typeface="Times New Roman"/>
              </a:rPr>
              <a:t>“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</a:t>
            </a:r>
            <a:r>
              <a:rPr lang="en-US" sz="2400" b="0" i="0" spc="-95" baseline="0" dirty="0">
                <a:latin typeface="Times New Roman"/>
              </a:rPr>
              <a:t>х</a:t>
            </a:r>
            <a:r>
              <a:rPr lang="en-US" sz="2400" b="0" i="0" spc="0" baseline="0" dirty="0">
                <a:latin typeface="Times New Roman"/>
              </a:rPr>
              <a:t>фи</a:t>
            </a:r>
            <a:r>
              <a:rPr lang="en-US" sz="2400" b="0" i="0" spc="2093" baseline="0" dirty="0">
                <a:latin typeface="Times New Roman"/>
              </a:rPr>
              <a:t>й</a:t>
            </a:r>
            <a:r>
              <a:rPr lang="en-US" sz="2400" b="0" i="0" spc="-121" baseline="0" dirty="0">
                <a:latin typeface="Times New Roman"/>
              </a:rPr>
              <a:t>к</a:t>
            </a:r>
            <a:r>
              <a:rPr lang="en-US" sz="2400" b="0" i="0" spc="-71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длар”н</a:t>
            </a:r>
            <a:r>
              <a:rPr lang="en-US" sz="2400" b="0" i="0" spc="2087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яр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ти</a:t>
            </a:r>
            <a:r>
              <a:rPr lang="en-US" sz="2400" b="0" i="0" spc="2088" baseline="0" dirty="0">
                <a:latin typeface="Times New Roman"/>
              </a:rPr>
              <a:t>ш</a:t>
            </a:r>
            <a:r>
              <a:rPr lang="en-US" sz="2400" b="0" i="0" spc="0" baseline="0" dirty="0">
                <a:latin typeface="Times New Roman"/>
              </a:rPr>
              <a:t>билан</a:t>
            </a:r>
          </a:p>
          <a:p>
            <a:pPr marL="342899">
              <a:lnSpc>
                <a:spcPts val="2879"/>
              </a:lnSpc>
            </a:pPr>
            <a:r>
              <a:rPr lang="en-US" sz="2400" b="0" i="0" spc="0" baseline="0" dirty="0">
                <a:latin typeface="Times New Roman"/>
              </a:rPr>
              <a:t>шуғ</a:t>
            </a:r>
            <a:r>
              <a:rPr lang="en-US" sz="2400" b="0" i="0" spc="-108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лланади;</a:t>
            </a:r>
          </a:p>
        </p:txBody>
      </p:sp>
      <p:sp>
        <p:nvSpPr>
          <p:cNvPr id="111" name="Rectangle 111"/>
          <p:cNvSpPr/>
          <p:nvPr/>
        </p:nvSpPr>
        <p:spPr>
          <a:xfrm>
            <a:off x="1323473" y="3478316"/>
            <a:ext cx="8046322" cy="77547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1" i="1" spc="0" baseline="0" dirty="0">
                <a:latin typeface="Times New Roman"/>
              </a:rPr>
              <a:t>Крип</a:t>
            </a:r>
            <a:r>
              <a:rPr lang="en-US" sz="2400" b="1" i="1" spc="-30" baseline="0" dirty="0">
                <a:latin typeface="Times New Roman"/>
              </a:rPr>
              <a:t>т</a:t>
            </a:r>
            <a:r>
              <a:rPr lang="en-US" sz="2400" b="1" i="1" spc="0" baseline="0" dirty="0">
                <a:latin typeface="Times New Roman"/>
              </a:rPr>
              <a:t>отаҳли</a:t>
            </a:r>
            <a:r>
              <a:rPr lang="en-US" sz="2400" b="1" i="1" spc="2206" baseline="0" dirty="0">
                <a:latin typeface="Times New Roman"/>
              </a:rPr>
              <a:t>л</a:t>
            </a:r>
            <a:r>
              <a:rPr lang="en-US" sz="2400" b="0" i="0" spc="2196" baseline="0" dirty="0">
                <a:latin typeface="Times New Roman"/>
              </a:rPr>
              <a:t>–</a:t>
            </a:r>
            <a:r>
              <a:rPr lang="en-US" sz="2400" b="0" i="0" spc="0" baseline="0" dirty="0">
                <a:latin typeface="Times New Roman"/>
              </a:rPr>
              <a:t>“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</a:t>
            </a:r>
            <a:r>
              <a:rPr lang="en-US" sz="2400" b="0" i="0" spc="-96" baseline="0" dirty="0">
                <a:latin typeface="Times New Roman"/>
              </a:rPr>
              <a:t>х</a:t>
            </a:r>
            <a:r>
              <a:rPr lang="en-US" sz="2400" b="0" i="0" spc="0" baseline="0" dirty="0">
                <a:latin typeface="Times New Roman"/>
              </a:rPr>
              <a:t>фи</a:t>
            </a:r>
            <a:r>
              <a:rPr lang="en-US" sz="2400" b="0" i="0" spc="2207" baseline="0" dirty="0">
                <a:latin typeface="Times New Roman"/>
              </a:rPr>
              <a:t>й</a:t>
            </a:r>
            <a:r>
              <a:rPr lang="en-US" sz="2400" b="0" i="0" spc="-121" baseline="0" dirty="0">
                <a:latin typeface="Times New Roman"/>
              </a:rPr>
              <a:t>к</a:t>
            </a:r>
            <a:r>
              <a:rPr lang="en-US" sz="2400" b="0" i="0" spc="-72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длар”н</a:t>
            </a:r>
            <a:r>
              <a:rPr lang="en-US" sz="2400" b="0" i="0" spc="2201" baseline="0" dirty="0">
                <a:latin typeface="Times New Roman"/>
              </a:rPr>
              <a:t>и</a:t>
            </a:r>
            <a:r>
              <a:rPr lang="en-US" sz="2400" b="0" i="0" spc="-87" baseline="0" dirty="0">
                <a:latin typeface="Times New Roman"/>
              </a:rPr>
              <a:t>б</a:t>
            </a:r>
            <a:r>
              <a:rPr lang="en-US" sz="2400" b="0" i="0" spc="0" baseline="0" dirty="0">
                <a:latin typeface="Times New Roman"/>
              </a:rPr>
              <a:t>узи</a:t>
            </a:r>
            <a:r>
              <a:rPr lang="en-US" sz="2400" b="0" i="0" spc="2207" baseline="0" dirty="0">
                <a:latin typeface="Times New Roman"/>
              </a:rPr>
              <a:t>ш</a:t>
            </a:r>
            <a:r>
              <a:rPr lang="en-US" sz="2400" b="0" i="0" spc="0" baseline="0" dirty="0">
                <a:latin typeface="Times New Roman"/>
              </a:rPr>
              <a:t>билан</a:t>
            </a:r>
          </a:p>
          <a:p>
            <a:pPr marL="342899">
              <a:lnSpc>
                <a:spcPts val="2880"/>
              </a:lnSpc>
            </a:pPr>
            <a:r>
              <a:rPr lang="en-US" sz="2400" b="0" i="0" spc="0" baseline="0" dirty="0">
                <a:latin typeface="Times New Roman"/>
              </a:rPr>
              <a:t>шуғ</a:t>
            </a:r>
            <a:r>
              <a:rPr lang="en-US" sz="2400" b="0" i="0" spc="-108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лланади;</a:t>
            </a:r>
          </a:p>
        </p:txBody>
      </p:sp>
      <p:sp>
        <p:nvSpPr>
          <p:cNvPr id="112" name="Rectangle 112"/>
          <p:cNvSpPr/>
          <p:nvPr/>
        </p:nvSpPr>
        <p:spPr>
          <a:xfrm>
            <a:off x="1323473" y="4282988"/>
            <a:ext cx="8045805" cy="11412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1" i="1" spc="0" baseline="0" dirty="0">
                <a:latin typeface="Times New Roman"/>
              </a:rPr>
              <a:t>Крип</a:t>
            </a:r>
            <a:r>
              <a:rPr lang="en-US" sz="2400" b="1" i="1" spc="-30" baseline="0" dirty="0">
                <a:latin typeface="Times New Roman"/>
              </a:rPr>
              <a:t>т</a:t>
            </a:r>
            <a:r>
              <a:rPr lang="en-US" sz="2400" b="1" i="1" spc="1427" baseline="0" dirty="0">
                <a:latin typeface="Times New Roman"/>
              </a:rPr>
              <a:t>о</a:t>
            </a:r>
            <a:r>
              <a:rPr lang="en-US" sz="2400" b="0" i="0" spc="1428" baseline="0" dirty="0">
                <a:latin typeface="Times New Roman"/>
              </a:rPr>
              <a:t>–</a:t>
            </a:r>
            <a:r>
              <a:rPr lang="en-US" sz="2400" b="0" i="0" spc="0" baseline="0" dirty="0">
                <a:latin typeface="Times New Roman"/>
              </a:rPr>
              <a:t>юқоридаг</a:t>
            </a:r>
            <a:r>
              <a:rPr lang="en-US" sz="2400" b="0" i="0" spc="1427" baseline="0" dirty="0">
                <a:latin typeface="Times New Roman"/>
              </a:rPr>
              <a:t>и</a:t>
            </a:r>
            <a:r>
              <a:rPr lang="en-US" sz="2400" b="0" i="0" spc="-28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ушунчаларг</a:t>
            </a:r>
            <a:r>
              <a:rPr lang="en-US" sz="2400" b="0" i="0" spc="1430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(ҳ</a:t>
            </a:r>
            <a:r>
              <a:rPr lang="en-US" sz="2400" b="0" i="0" spc="-63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</a:t>
            </a:r>
            <a:r>
              <a:rPr lang="en-US" sz="2400" b="0" i="0" spc="-28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ок</a:t>
            </a:r>
            <a:r>
              <a:rPr lang="en-US" sz="2400" b="0" i="0" spc="1427" baseline="0" dirty="0">
                <a:latin typeface="Times New Roman"/>
              </a:rPr>
              <a:t>и</a:t>
            </a:r>
            <a:r>
              <a:rPr lang="en-US" sz="2400" b="0" i="0" spc="-87" baseline="0" dirty="0">
                <a:latin typeface="Times New Roman"/>
              </a:rPr>
              <a:t>б</a:t>
            </a:r>
            <a:r>
              <a:rPr lang="en-US" sz="2400" b="0" i="0" spc="0" baseline="0" dirty="0">
                <a:latin typeface="Times New Roman"/>
              </a:rPr>
              <a:t>унданда</a:t>
            </a:r>
          </a:p>
          <a:p>
            <a:pPr marL="342899">
              <a:lnSpc>
                <a:spcPts val="2879"/>
              </a:lnSpc>
            </a:pPr>
            <a:r>
              <a:rPr lang="en-US" sz="2400" b="0" i="0" spc="0" baseline="0" dirty="0">
                <a:latin typeface="Times New Roman"/>
              </a:rPr>
              <a:t>о</a:t>
            </a:r>
            <a:r>
              <a:rPr lang="en-US" sz="2400" b="0" i="0" spc="-30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тиғига</a:t>
            </a:r>
            <a:r>
              <a:rPr lang="en-US" sz="2400" b="0" i="0" spc="2188" baseline="0" dirty="0">
                <a:latin typeface="Times New Roman"/>
              </a:rPr>
              <a:t>)</a:t>
            </a:r>
            <a:r>
              <a:rPr lang="en-US" sz="2400" b="0" i="0" spc="0" baseline="0" dirty="0">
                <a:latin typeface="Times New Roman"/>
              </a:rPr>
              <a:t>синони</a:t>
            </a:r>
            <a:r>
              <a:rPr lang="en-US" sz="2400" b="0" i="0" spc="2189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бўлиб</a:t>
            </a:r>
            <a:r>
              <a:rPr lang="en-US" sz="2400" b="0" i="0" spc="2183" baseline="0" dirty="0">
                <a:latin typeface="Times New Roman"/>
              </a:rPr>
              <a:t>,</a:t>
            </a:r>
            <a:r>
              <a:rPr lang="en-US" sz="2400" b="0" i="0" spc="-121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онте</a:t>
            </a:r>
            <a:r>
              <a:rPr lang="en-US" sz="2400" b="0" i="0" spc="-61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с</a:t>
            </a:r>
            <a:r>
              <a:rPr lang="en-US" sz="2400" b="0" i="0" spc="2173" baseline="0" dirty="0">
                <a:latin typeface="Times New Roman"/>
              </a:rPr>
              <a:t>т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аъносиг</a:t>
            </a:r>
            <a:r>
              <a:rPr lang="en-US" sz="2400" b="0" i="0" spc="2180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кўра</a:t>
            </a:r>
          </a:p>
          <a:p>
            <a:pPr marL="342899">
              <a:lnSpc>
                <a:spcPts val="2880"/>
              </a:lnSpc>
            </a:pPr>
            <a:r>
              <a:rPr lang="en-US" sz="2400" b="0" i="0" spc="0" baseline="0" dirty="0">
                <a:latin typeface="Times New Roman"/>
              </a:rPr>
              <a:t>фарқланади.</a:t>
            </a:r>
          </a:p>
        </p:txBody>
      </p:sp>
      <p:sp>
        <p:nvSpPr>
          <p:cNvPr id="113" name="Rectangle 113"/>
          <p:cNvSpPr/>
          <p:nvPr/>
        </p:nvSpPr>
        <p:spPr>
          <a:xfrm>
            <a:off x="1470540" y="6861444"/>
            <a:ext cx="2494605" cy="2024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Ки</a:t>
            </a:r>
            <a:r>
              <a:rPr lang="en-US" sz="1200" b="0" i="0" spc="-16" baseline="0" dirty="0">
                <a:solidFill>
                  <a:srgbClr val="262626"/>
                </a:solidFill>
                <a:latin typeface="Times New Roman"/>
              </a:rPr>
              <a:t>б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ер</a:t>
            </a:r>
            <a:r>
              <a:rPr lang="en-US" sz="1200" b="0" i="0" spc="-18" baseline="0" dirty="0">
                <a:solidFill>
                  <a:srgbClr val="262626"/>
                </a:solidFill>
                <a:latin typeface="Times New Roman"/>
              </a:rPr>
              <a:t>х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а</a:t>
            </a:r>
            <a:r>
              <a:rPr lang="en-US" sz="1200" b="0" i="0" spc="-20" baseline="0" dirty="0">
                <a:solidFill>
                  <a:srgbClr val="262626"/>
                </a:solidFill>
                <a:latin typeface="Times New Roman"/>
              </a:rPr>
              <a:t>в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фсизли</a:t>
            </a:r>
            <a:r>
              <a:rPr lang="en-US" sz="1200" b="0" i="0" spc="305" baseline="0" dirty="0">
                <a:solidFill>
                  <a:srgbClr val="262626"/>
                </a:solidFill>
                <a:latin typeface="Times New Roman"/>
              </a:rPr>
              <a:t>к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асослар</a:t>
            </a:r>
            <a:r>
              <a:rPr lang="en-US" sz="1200" b="0" i="0" spc="311" baseline="0" dirty="0">
                <a:solidFill>
                  <a:srgbClr val="262626"/>
                </a:solidFill>
                <a:latin typeface="Times New Roman"/>
              </a:rPr>
              <a:t>и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(CSF1316)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Freeform 592"/>
          <p:cNvSpPr/>
          <p:nvPr/>
        </p:nvSpPr>
        <p:spPr>
          <a:xfrm rot="5400000">
            <a:off x="1917839" y="-794005"/>
            <a:ext cx="6858000" cy="9144000"/>
          </a:xfrm>
          <a:custGeom>
            <a:avLst/>
            <a:gdLst/>
            <a:ahLst/>
            <a:cxnLst/>
            <a:rect l="0" t="0" r="0" b="0"/>
            <a:pathLst>
              <a:path w="6858000" h="9144000">
                <a:moveTo>
                  <a:pt x="0" y="9144000"/>
                </a:moveTo>
                <a:lnTo>
                  <a:pt x="6858000" y="9144000"/>
                </a:lnTo>
                <a:lnTo>
                  <a:pt x="6858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Freeform 593"/>
          <p:cNvSpPr/>
          <p:nvPr/>
        </p:nvSpPr>
        <p:spPr>
          <a:xfrm rot="5400000">
            <a:off x="5167388" y="2455545"/>
            <a:ext cx="358902" cy="9144000"/>
          </a:xfrm>
          <a:custGeom>
            <a:avLst/>
            <a:gdLst/>
            <a:ahLst/>
            <a:cxnLst/>
            <a:rect l="0" t="0" r="0" b="0"/>
            <a:pathLst>
              <a:path w="358902" h="9144000">
                <a:moveTo>
                  <a:pt x="0" y="9144000"/>
                </a:moveTo>
                <a:lnTo>
                  <a:pt x="358902" y="9144000"/>
                </a:lnTo>
                <a:lnTo>
                  <a:pt x="358902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Freeform 594"/>
          <p:cNvSpPr/>
          <p:nvPr/>
        </p:nvSpPr>
        <p:spPr>
          <a:xfrm rot="5400000">
            <a:off x="4776863" y="-3653028"/>
            <a:ext cx="1139953" cy="9144000"/>
          </a:xfrm>
          <a:custGeom>
            <a:avLst/>
            <a:gdLst/>
            <a:ahLst/>
            <a:cxnLst/>
            <a:rect l="0" t="0" r="0" b="0"/>
            <a:pathLst>
              <a:path w="1139953" h="9144000">
                <a:moveTo>
                  <a:pt x="0" y="9144000"/>
                </a:moveTo>
                <a:lnTo>
                  <a:pt x="1139953" y="9144000"/>
                </a:lnTo>
                <a:lnTo>
                  <a:pt x="1139953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Rectangle 595"/>
          <p:cNvSpPr/>
          <p:nvPr/>
        </p:nvSpPr>
        <p:spPr>
          <a:xfrm>
            <a:off x="1323473" y="744611"/>
            <a:ext cx="5185691" cy="5567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="1" i="0" spc="0" baseline="0" dirty="0">
                <a:latin typeface="Times New Roman"/>
              </a:rPr>
              <a:t>Крип</a:t>
            </a:r>
            <a:r>
              <a:rPr lang="en-US" sz="3300" b="1" i="0" spc="-42" baseline="0" dirty="0">
                <a:latin typeface="Times New Roman"/>
              </a:rPr>
              <a:t>т</a:t>
            </a:r>
            <a:r>
              <a:rPr lang="en-US" sz="3300" b="1" i="0" spc="0" baseline="0" dirty="0">
                <a:latin typeface="Times New Roman"/>
              </a:rPr>
              <a:t>ографиянинг тарихи</a:t>
            </a:r>
          </a:p>
        </p:txBody>
      </p:sp>
      <p:sp>
        <p:nvSpPr>
          <p:cNvPr id="596" name="Rectangle 596"/>
          <p:cNvSpPr/>
          <p:nvPr/>
        </p:nvSpPr>
        <p:spPr>
          <a:xfrm>
            <a:off x="1323473" y="1716572"/>
            <a:ext cx="8046049" cy="7754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3650711" algn="l"/>
                <a:tab pos="6741139" algn="l"/>
              </a:tabLst>
            </a:pPr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0" i="0" spc="0" baseline="0" dirty="0">
                <a:latin typeface="Times New Roman"/>
              </a:rPr>
              <a:t>Маъл</a:t>
            </a:r>
            <a:r>
              <a:rPr lang="en-US" sz="2400" b="0" i="0" spc="-30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м</a:t>
            </a:r>
            <a:r>
              <a:rPr lang="en-US" sz="2400" b="0" i="0" spc="-29" baseline="0" dirty="0">
                <a:latin typeface="Times New Roman"/>
              </a:rPr>
              <a:t>о</a:t>
            </a:r>
            <a:r>
              <a:rPr lang="en-US" sz="2400" b="0" i="0" spc="-58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ларни	шиф</a:t>
            </a:r>
            <a:r>
              <a:rPr lang="en-US" sz="2400" b="0" i="0" spc="-29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лашнинг	дас</a:t>
            </a:r>
            <a:r>
              <a:rPr lang="en-US" sz="2400" b="0" i="0" spc="-58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лабки</a:t>
            </a:r>
          </a:p>
          <a:p>
            <a:pPr marL="342899">
              <a:lnSpc>
                <a:spcPts val="2879"/>
              </a:lnSpc>
            </a:pPr>
            <a:r>
              <a:rPr lang="en-US" sz="2400" b="0" i="0" spc="0" baseline="0" dirty="0">
                <a:latin typeface="Times New Roman"/>
              </a:rPr>
              <a:t>кўринишларида</a:t>
            </a:r>
            <a:r>
              <a:rPr lang="en-US" sz="2400" b="0" i="0" spc="605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мин</a:t>
            </a:r>
            <a:r>
              <a:rPr lang="en-US" sz="2400" b="0" i="0" spc="617" baseline="0" dirty="0">
                <a:latin typeface="Times New Roman"/>
              </a:rPr>
              <a:t>г</a:t>
            </a:r>
            <a:r>
              <a:rPr lang="en-US" sz="2400" b="0" i="0" spc="0" baseline="0" dirty="0">
                <a:latin typeface="Times New Roman"/>
              </a:rPr>
              <a:t>йилла</a:t>
            </a:r>
            <a:r>
              <a:rPr lang="en-US" sz="2400" b="0" i="0" spc="605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ав</a:t>
            </a:r>
            <a:r>
              <a:rPr lang="en-US" sz="2400" b="0" i="0" spc="-29" baseline="0" dirty="0">
                <a:latin typeface="Times New Roman"/>
              </a:rPr>
              <a:t>в</a:t>
            </a:r>
            <a:r>
              <a:rPr lang="en-US" sz="2400" b="0" i="0" spc="0" baseline="0" dirty="0">
                <a:latin typeface="Times New Roman"/>
              </a:rPr>
              <a:t>а</a:t>
            </a:r>
            <a:r>
              <a:rPr lang="en-US" sz="2400" b="0" i="0" spc="590" baseline="0" dirty="0">
                <a:latin typeface="Times New Roman"/>
              </a:rPr>
              <a:t>л</a:t>
            </a:r>
            <a:r>
              <a:rPr lang="en-US" sz="2400" b="0" i="0" spc="0" baseline="0" dirty="0">
                <a:latin typeface="Times New Roman"/>
              </a:rPr>
              <a:t>фойдани</a:t>
            </a:r>
            <a:r>
              <a:rPr lang="en-US" sz="2400" b="0" i="0" spc="608" baseline="0" dirty="0">
                <a:latin typeface="Times New Roman"/>
              </a:rPr>
              <a:t>б</a:t>
            </a:r>
            <a:r>
              <a:rPr lang="en-US" sz="2400" b="0" i="0" spc="-61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елинган.</a:t>
            </a:r>
          </a:p>
        </p:txBody>
      </p:sp>
      <p:sp>
        <p:nvSpPr>
          <p:cNvPr id="597" name="Rectangle 597"/>
          <p:cNvSpPr/>
          <p:nvPr/>
        </p:nvSpPr>
        <p:spPr>
          <a:xfrm>
            <a:off x="1323473" y="2521244"/>
            <a:ext cx="8044403" cy="7754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0" i="0" spc="0" baseline="0" dirty="0">
                <a:latin typeface="Times New Roman"/>
              </a:rPr>
              <a:t>Яқи</a:t>
            </a:r>
            <a:r>
              <a:rPr lang="en-US" sz="2400" b="0" i="0" spc="965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ў</a:t>
            </a:r>
            <a:r>
              <a:rPr lang="en-US" sz="2400" b="0" i="0" spc="959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йилликларг</a:t>
            </a:r>
            <a:r>
              <a:rPr lang="en-US" sz="2400" b="0" i="0" spc="956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қада</a:t>
            </a:r>
            <a:r>
              <a:rPr lang="en-US" sz="2400" b="0" i="0" spc="959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фойдаланилга</a:t>
            </a:r>
            <a:r>
              <a:rPr lang="en-US" sz="2400" b="0" i="0" spc="959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шиф</a:t>
            </a:r>
            <a:r>
              <a:rPr lang="en-US" sz="2400" b="0" i="0" spc="-30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ларн</a:t>
            </a:r>
            <a:r>
              <a:rPr lang="en-US" sz="2400" b="0" i="0" spc="965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-</a:t>
            </a:r>
          </a:p>
          <a:p>
            <a:pPr marL="342899">
              <a:lnSpc>
                <a:spcPts val="2879"/>
              </a:lnSpc>
            </a:pPr>
            <a:r>
              <a:rPr lang="en-US" sz="2400" b="1" i="1" spc="0" baseline="0" dirty="0">
                <a:latin typeface="Times New Roman"/>
              </a:rPr>
              <a:t>класси</a:t>
            </a:r>
            <a:r>
              <a:rPr lang="en-US" sz="2400" b="1" i="1" spc="594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шиф</a:t>
            </a:r>
            <a:r>
              <a:rPr lang="en-US" sz="2400" b="0" i="0" spc="-30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ла</a:t>
            </a:r>
            <a:r>
              <a:rPr lang="en-US" sz="2400" b="0" i="0" spc="593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де</a:t>
            </a:r>
            <a:r>
              <a:rPr lang="en-US" sz="2400" b="0" i="0" spc="596" baseline="0" dirty="0">
                <a:latin typeface="Times New Roman"/>
              </a:rPr>
              <a:t>б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талган.</a:t>
            </a:r>
          </a:p>
        </p:txBody>
      </p:sp>
      <p:sp>
        <p:nvSpPr>
          <p:cNvPr id="598" name="Rectangle 598"/>
          <p:cNvSpPr/>
          <p:nvPr/>
        </p:nvSpPr>
        <p:spPr>
          <a:xfrm>
            <a:off x="1323473" y="3325916"/>
            <a:ext cx="8046201" cy="150699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0" i="0" spc="0" baseline="0" dirty="0">
                <a:latin typeface="Times New Roman"/>
              </a:rPr>
              <a:t>Баъз</a:t>
            </a:r>
            <a:r>
              <a:rPr lang="en-US" sz="2400" b="0" i="0" spc="1763" baseline="0" dirty="0">
                <a:latin typeface="Times New Roman"/>
              </a:rPr>
              <a:t>и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анбала</a:t>
            </a:r>
            <a:r>
              <a:rPr lang="en-US" sz="2400" b="0" i="0" spc="-36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д</a:t>
            </a:r>
            <a:r>
              <a:rPr lang="en-US" sz="2400" b="0" i="0" spc="1772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ҳисо</a:t>
            </a:r>
            <a:r>
              <a:rPr lang="en-US" sz="2400" b="0" i="0" spc="-57" baseline="0" dirty="0">
                <a:latin typeface="Times New Roman"/>
              </a:rPr>
              <a:t>б</a:t>
            </a:r>
            <a:r>
              <a:rPr lang="en-US" sz="2400" b="0" i="0" spc="0" baseline="0" dirty="0">
                <a:latin typeface="Times New Roman"/>
              </a:rPr>
              <a:t>ла</a:t>
            </a:r>
            <a:r>
              <a:rPr lang="en-US" sz="2400" b="0" i="0" spc="1769" baseline="0" dirty="0">
                <a:latin typeface="Times New Roman"/>
              </a:rPr>
              <a:t>ш</a:t>
            </a:r>
            <a:r>
              <a:rPr lang="en-US" sz="2400" b="0" i="0" spc="0" baseline="0" dirty="0">
                <a:latin typeface="Times New Roman"/>
              </a:rPr>
              <a:t>қурил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алар</a:t>
            </a:r>
            <a:r>
              <a:rPr lang="en-US" sz="2400" b="0" i="0" spc="1769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яр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тилгунга</a:t>
            </a:r>
          </a:p>
          <a:p>
            <a:pPr marL="342899">
              <a:lnSpc>
                <a:spcPts val="2880"/>
              </a:lnSpc>
            </a:pPr>
            <a:r>
              <a:rPr lang="en-US" sz="2400" b="0" i="0" spc="0" baseline="0" dirty="0">
                <a:latin typeface="Times New Roman"/>
              </a:rPr>
              <a:t>қада</a:t>
            </a:r>
            <a:r>
              <a:rPr lang="en-US" sz="2400" b="0" i="0" spc="2099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фойдаланилга</a:t>
            </a:r>
            <a:r>
              <a:rPr lang="en-US" sz="2400" b="0" i="0" spc="2105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шиф</a:t>
            </a:r>
            <a:r>
              <a:rPr lang="en-US" sz="2400" b="0" i="0" spc="-29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ла</a:t>
            </a:r>
            <a:r>
              <a:rPr lang="en-US" sz="2400" b="0" i="0" spc="2106" baseline="0" dirty="0">
                <a:latin typeface="Times New Roman"/>
              </a:rPr>
              <a:t>р</a:t>
            </a:r>
            <a:r>
              <a:rPr lang="en-US" sz="2400" b="0" i="0" spc="2091" baseline="0" dirty="0">
                <a:latin typeface="Times New Roman"/>
              </a:rPr>
              <a:t>–</a:t>
            </a:r>
            <a:r>
              <a:rPr lang="en-US" sz="2400" b="1" i="1" spc="0" baseline="0" dirty="0">
                <a:latin typeface="Times New Roman"/>
              </a:rPr>
              <a:t>класси</a:t>
            </a:r>
            <a:r>
              <a:rPr lang="en-US" sz="2400" b="1" i="1" spc="2101" baseline="0" dirty="0">
                <a:latin typeface="Times New Roman"/>
              </a:rPr>
              <a:t>к</a:t>
            </a:r>
            <a:r>
              <a:rPr lang="en-US" sz="2400" b="1" i="1" spc="0" baseline="0" dirty="0">
                <a:latin typeface="Times New Roman"/>
              </a:rPr>
              <a:t>шиф</a:t>
            </a:r>
            <a:r>
              <a:rPr lang="en-US" sz="2400" b="1" i="1" spc="-90" baseline="0" dirty="0">
                <a:latin typeface="Times New Roman"/>
              </a:rPr>
              <a:t>р</a:t>
            </a:r>
            <a:r>
              <a:rPr lang="en-US" sz="2400" b="1" i="1" spc="0" baseline="0" dirty="0">
                <a:latin typeface="Times New Roman"/>
              </a:rPr>
              <a:t>лар</a:t>
            </a:r>
          </a:p>
          <a:p>
            <a:pPr marL="342899">
              <a:lnSpc>
                <a:spcPts val="2880"/>
              </a:lnSpc>
            </a:pPr>
            <a:r>
              <a:rPr lang="en-US" sz="2400" b="0" i="0" spc="0" baseline="0" dirty="0">
                <a:latin typeface="Times New Roman"/>
              </a:rPr>
              <a:t>давриг</a:t>
            </a:r>
            <a:r>
              <a:rPr lang="en-US" sz="2400" b="0" i="0" spc="1304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тегишл</a:t>
            </a:r>
            <a:r>
              <a:rPr lang="en-US" sz="2400" b="0" i="0" spc="1301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де</a:t>
            </a:r>
            <a:r>
              <a:rPr lang="en-US" sz="2400" b="0" i="0" spc="1304" baseline="0" dirty="0">
                <a:latin typeface="Times New Roman"/>
              </a:rPr>
              <a:t>б</a:t>
            </a:r>
            <a:r>
              <a:rPr lang="en-US" sz="2400" b="0" i="0" spc="-30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линган</a:t>
            </a:r>
            <a:r>
              <a:rPr lang="en-US" sz="2400" b="0" i="0" spc="1307" baseline="0" dirty="0">
                <a:latin typeface="Times New Roman"/>
              </a:rPr>
              <a:t>.</a:t>
            </a:r>
            <a:r>
              <a:rPr lang="en-US" sz="2400" b="0" i="0" spc="-211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нда</a:t>
            </a:r>
            <a:r>
              <a:rPr lang="en-US" sz="2400" b="0" i="0" spc="1301" baseline="0" dirty="0">
                <a:latin typeface="Times New Roman"/>
              </a:rPr>
              <a:t>н</a:t>
            </a:r>
            <a:r>
              <a:rPr lang="en-US" sz="2400" b="0" i="0" spc="-67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ейинг</a:t>
            </a:r>
            <a:r>
              <a:rPr lang="en-US" sz="2400" b="0" i="0" spc="1307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дав</a:t>
            </a:r>
            <a:r>
              <a:rPr lang="en-US" sz="2400" b="0" i="0" spc="1295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эса</a:t>
            </a:r>
          </a:p>
          <a:p>
            <a:pPr marL="342899">
              <a:lnSpc>
                <a:spcPts val="2880"/>
              </a:lnSpc>
            </a:pPr>
            <a:r>
              <a:rPr lang="en-US" sz="2400" b="1" i="1" spc="0" baseline="0" dirty="0">
                <a:latin typeface="Times New Roman"/>
              </a:rPr>
              <a:t>замонави</a:t>
            </a:r>
            <a:r>
              <a:rPr lang="en-US" sz="2400" b="1" i="1" spc="621" baseline="0" dirty="0">
                <a:latin typeface="Times New Roman"/>
              </a:rPr>
              <a:t>й</a:t>
            </a:r>
            <a:r>
              <a:rPr lang="en-US" sz="2400" b="1" i="1" spc="0" baseline="0" dirty="0">
                <a:latin typeface="Times New Roman"/>
              </a:rPr>
              <a:t>шиф</a:t>
            </a:r>
            <a:r>
              <a:rPr lang="en-US" sz="2400" b="1" i="1" spc="-89" baseline="0" dirty="0">
                <a:latin typeface="Times New Roman"/>
              </a:rPr>
              <a:t>р</a:t>
            </a:r>
            <a:r>
              <a:rPr lang="en-US" sz="2400" b="1" i="1" spc="0" baseline="0" dirty="0">
                <a:latin typeface="Times New Roman"/>
              </a:rPr>
              <a:t>ла</a:t>
            </a:r>
            <a:r>
              <a:rPr lang="en-US" sz="2400" b="1" i="1" spc="612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давр</a:t>
            </a:r>
            <a:r>
              <a:rPr lang="en-US" sz="2400" b="0" i="0" spc="599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де</a:t>
            </a:r>
            <a:r>
              <a:rPr lang="en-US" sz="2400" b="0" i="0" spc="602" baseline="0" dirty="0">
                <a:latin typeface="Times New Roman"/>
              </a:rPr>
              <a:t>б</a:t>
            </a:r>
            <a:r>
              <a:rPr lang="en-US" sz="2400" b="0" i="0" spc="0" baseline="0" dirty="0">
                <a:latin typeface="Times New Roman"/>
              </a:rPr>
              <a:t>юритилади.</a:t>
            </a:r>
          </a:p>
        </p:txBody>
      </p:sp>
      <p:sp>
        <p:nvSpPr>
          <p:cNvPr id="599" name="Rectangle 599"/>
          <p:cNvSpPr/>
          <p:nvPr/>
        </p:nvSpPr>
        <p:spPr>
          <a:xfrm>
            <a:off x="1470540" y="6861444"/>
            <a:ext cx="2494635" cy="2024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Ки</a:t>
            </a:r>
            <a:r>
              <a:rPr lang="en-US" sz="1200" b="0" i="0" spc="-16" baseline="0" dirty="0">
                <a:solidFill>
                  <a:srgbClr val="262626"/>
                </a:solidFill>
                <a:latin typeface="Times New Roman"/>
              </a:rPr>
              <a:t>б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ер</a:t>
            </a:r>
            <a:r>
              <a:rPr lang="en-US" sz="1200" b="0" i="0" spc="-18" baseline="0" dirty="0">
                <a:solidFill>
                  <a:srgbClr val="262626"/>
                </a:solidFill>
                <a:latin typeface="Times New Roman"/>
              </a:rPr>
              <a:t>х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а</a:t>
            </a:r>
            <a:r>
              <a:rPr lang="en-US" sz="1200" b="0" i="0" spc="-20" baseline="0" dirty="0">
                <a:solidFill>
                  <a:srgbClr val="262626"/>
                </a:solidFill>
                <a:latin typeface="Times New Roman"/>
              </a:rPr>
              <a:t>в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фсизлик асослари (CSF1316)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Freeform 600"/>
          <p:cNvSpPr/>
          <p:nvPr/>
        </p:nvSpPr>
        <p:spPr>
          <a:xfrm rot="5400000">
            <a:off x="1917839" y="-794005"/>
            <a:ext cx="6858000" cy="9144000"/>
          </a:xfrm>
          <a:custGeom>
            <a:avLst/>
            <a:gdLst/>
            <a:ahLst/>
            <a:cxnLst/>
            <a:rect l="0" t="0" r="0" b="0"/>
            <a:pathLst>
              <a:path w="6858000" h="9144000">
                <a:moveTo>
                  <a:pt x="0" y="9144000"/>
                </a:moveTo>
                <a:lnTo>
                  <a:pt x="6858000" y="9144000"/>
                </a:lnTo>
                <a:lnTo>
                  <a:pt x="6858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Freeform 601"/>
          <p:cNvSpPr/>
          <p:nvPr/>
        </p:nvSpPr>
        <p:spPr>
          <a:xfrm rot="5400000">
            <a:off x="5167388" y="2455545"/>
            <a:ext cx="358902" cy="9144000"/>
          </a:xfrm>
          <a:custGeom>
            <a:avLst/>
            <a:gdLst/>
            <a:ahLst/>
            <a:cxnLst/>
            <a:rect l="0" t="0" r="0" b="0"/>
            <a:pathLst>
              <a:path w="358902" h="9144000">
                <a:moveTo>
                  <a:pt x="0" y="9144000"/>
                </a:moveTo>
                <a:lnTo>
                  <a:pt x="358902" y="9144000"/>
                </a:lnTo>
                <a:lnTo>
                  <a:pt x="358902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Freeform 602"/>
          <p:cNvSpPr/>
          <p:nvPr/>
        </p:nvSpPr>
        <p:spPr>
          <a:xfrm rot="5400000">
            <a:off x="4776863" y="-3653028"/>
            <a:ext cx="1139953" cy="9144000"/>
          </a:xfrm>
          <a:custGeom>
            <a:avLst/>
            <a:gdLst/>
            <a:ahLst/>
            <a:cxnLst/>
            <a:rect l="0" t="0" r="0" b="0"/>
            <a:pathLst>
              <a:path w="1139953" h="9144000">
                <a:moveTo>
                  <a:pt x="0" y="9144000"/>
                </a:moveTo>
                <a:lnTo>
                  <a:pt x="1139953" y="9144000"/>
                </a:lnTo>
                <a:lnTo>
                  <a:pt x="1139953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Rectangle 603"/>
          <p:cNvSpPr/>
          <p:nvPr/>
        </p:nvSpPr>
        <p:spPr>
          <a:xfrm>
            <a:off x="1323473" y="744611"/>
            <a:ext cx="5185691" cy="5567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="1" i="0" spc="0" baseline="0" dirty="0">
                <a:latin typeface="Times New Roman"/>
              </a:rPr>
              <a:t>Крип</a:t>
            </a:r>
            <a:r>
              <a:rPr lang="en-US" sz="3300" b="1" i="0" spc="-42" baseline="0" dirty="0">
                <a:latin typeface="Times New Roman"/>
              </a:rPr>
              <a:t>т</a:t>
            </a:r>
            <a:r>
              <a:rPr lang="en-US" sz="3300" b="1" i="0" spc="0" baseline="0" dirty="0">
                <a:latin typeface="Times New Roman"/>
              </a:rPr>
              <a:t>ографиянинг тарихи</a:t>
            </a:r>
          </a:p>
        </p:txBody>
      </p:sp>
      <p:sp>
        <p:nvSpPr>
          <p:cNvPr id="604" name="Rectangle 604"/>
          <p:cNvSpPr/>
          <p:nvPr/>
        </p:nvSpPr>
        <p:spPr>
          <a:xfrm>
            <a:off x="1323473" y="1721388"/>
            <a:ext cx="8045256" cy="186793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1" i="1" spc="0" baseline="0" dirty="0">
                <a:latin typeface="Times New Roman"/>
              </a:rPr>
              <a:t>1</a:t>
            </a:r>
            <a:r>
              <a:rPr lang="en-US" sz="2400" b="1" i="1" spc="1799" baseline="0" dirty="0">
                <a:latin typeface="Times New Roman"/>
              </a:rPr>
              <a:t>.</a:t>
            </a:r>
            <a:r>
              <a:rPr lang="en-US" sz="2400" b="1" i="1" spc="0" baseline="0" dirty="0">
                <a:latin typeface="Times New Roman"/>
              </a:rPr>
              <a:t>Қадими</a:t>
            </a:r>
            <a:r>
              <a:rPr lang="en-US" sz="2400" b="1" i="1" spc="687" baseline="0" dirty="0">
                <a:latin typeface="Times New Roman"/>
              </a:rPr>
              <a:t>й</a:t>
            </a:r>
            <a:r>
              <a:rPr lang="en-US" sz="2400" b="1" i="1" spc="0" baseline="0" dirty="0">
                <a:latin typeface="Times New Roman"/>
              </a:rPr>
              <a:t>дав</a:t>
            </a:r>
            <a:r>
              <a:rPr lang="en-US" sz="2400" b="1" i="1" spc="685" baseline="0" dirty="0">
                <a:latin typeface="Times New Roman"/>
              </a:rPr>
              <a:t>р</a:t>
            </a:r>
            <a:r>
              <a:rPr lang="en-US" sz="2400" b="1" i="1" spc="0" baseline="0" dirty="0">
                <a:latin typeface="Times New Roman"/>
              </a:rPr>
              <a:t>(қадими</a:t>
            </a:r>
            <a:r>
              <a:rPr lang="en-US" sz="2400" b="1" i="1" spc="687" baseline="0" dirty="0">
                <a:latin typeface="Times New Roman"/>
              </a:rPr>
              <a:t>й</a:t>
            </a:r>
            <a:r>
              <a:rPr lang="en-US" sz="2400" b="1" i="1" spc="0" baseline="0" dirty="0">
                <a:latin typeface="Times New Roman"/>
              </a:rPr>
              <a:t>дав</a:t>
            </a:r>
            <a:r>
              <a:rPr lang="en-US" sz="2400" b="1" i="1" spc="683" baseline="0" dirty="0">
                <a:latin typeface="Times New Roman"/>
              </a:rPr>
              <a:t>р</a:t>
            </a:r>
            <a:r>
              <a:rPr lang="en-US" sz="2400" b="1" i="1" spc="0" baseline="0" dirty="0">
                <a:latin typeface="Times New Roman"/>
              </a:rPr>
              <a:t>класси</a:t>
            </a:r>
            <a:r>
              <a:rPr lang="en-US" sz="2400" b="1" i="1" spc="685" baseline="0" dirty="0">
                <a:latin typeface="Times New Roman"/>
              </a:rPr>
              <a:t>к</a:t>
            </a:r>
            <a:r>
              <a:rPr lang="en-US" sz="2400" b="1" i="1" spc="0" baseline="0" dirty="0">
                <a:latin typeface="Times New Roman"/>
              </a:rPr>
              <a:t>шиф</a:t>
            </a:r>
            <a:r>
              <a:rPr lang="en-US" sz="2400" b="1" i="1" spc="-89" baseline="0" dirty="0">
                <a:latin typeface="Times New Roman"/>
              </a:rPr>
              <a:t>р</a:t>
            </a:r>
            <a:r>
              <a:rPr lang="en-US" sz="2400" b="1" i="1" spc="0" baseline="0" dirty="0">
                <a:latin typeface="Times New Roman"/>
              </a:rPr>
              <a:t>лари)</a:t>
            </a:r>
            <a:r>
              <a:rPr lang="en-US" sz="2400" b="1" i="1" spc="690" baseline="0" dirty="0">
                <a:latin typeface="Times New Roman"/>
              </a:rPr>
              <a:t>.</a:t>
            </a:r>
            <a:r>
              <a:rPr lang="en-US" sz="2400" b="0" i="0" spc="-211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ш</a:t>
            </a:r>
            <a:r>
              <a:rPr lang="en-US" sz="2400" b="0" i="0" spc="-87" baseline="0" dirty="0">
                <a:latin typeface="Times New Roman"/>
              </a:rPr>
              <a:t>б</a:t>
            </a:r>
            <a:r>
              <a:rPr lang="en-US" sz="2400" b="0" i="0" spc="0" baseline="0" dirty="0">
                <a:latin typeface="Times New Roman"/>
              </a:rPr>
              <a:t>у</a:t>
            </a:r>
          </a:p>
          <a:p>
            <a:pPr marL="457199">
              <a:lnSpc>
                <a:spcPts val="2879"/>
              </a:lnSpc>
            </a:pPr>
            <a:r>
              <a:rPr lang="en-US" sz="2400" b="0" i="0" spc="0" baseline="0" dirty="0">
                <a:latin typeface="Times New Roman"/>
              </a:rPr>
              <a:t>дав</a:t>
            </a:r>
            <a:r>
              <a:rPr lang="en-US" sz="2400" b="0" i="0" spc="1355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класси</a:t>
            </a:r>
            <a:r>
              <a:rPr lang="en-US" sz="2400" b="0" i="0" spc="1360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шиф</a:t>
            </a:r>
            <a:r>
              <a:rPr lang="en-US" sz="2400" b="0" i="0" spc="-30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лар</a:t>
            </a:r>
            <a:r>
              <a:rPr lang="en-US" sz="2400" b="0" i="0" spc="1355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асоса</a:t>
            </a:r>
            <a:r>
              <a:rPr lang="en-US" sz="2400" b="0" i="0" spc="1361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би</a:t>
            </a:r>
            <a:r>
              <a:rPr lang="en-US" sz="2400" b="0" i="0" spc="1355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алфави</a:t>
            </a:r>
            <a:r>
              <a:rPr lang="en-US" sz="2400" b="0" i="0" spc="-58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л</a:t>
            </a:r>
            <a:r>
              <a:rPr lang="en-US" sz="2400" b="0" i="0" spc="1361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ўрнига</a:t>
            </a:r>
          </a:p>
          <a:p>
            <a:pPr marL="457199">
              <a:lnSpc>
                <a:spcPts val="2879"/>
              </a:lnSpc>
            </a:pPr>
            <a:r>
              <a:rPr lang="en-US" sz="2400" b="0" i="0" spc="0" baseline="0" dirty="0">
                <a:latin typeface="Times New Roman"/>
              </a:rPr>
              <a:t>қўйи</a:t>
            </a:r>
            <a:r>
              <a:rPr lang="en-US" sz="2400" b="0" i="0" spc="3048" baseline="0" dirty="0">
                <a:latin typeface="Times New Roman"/>
              </a:rPr>
              <a:t>ш</a:t>
            </a:r>
            <a:r>
              <a:rPr lang="en-US" sz="2400" b="0" i="0" spc="-23" baseline="0" dirty="0">
                <a:latin typeface="Times New Roman"/>
              </a:rPr>
              <a:t>в</a:t>
            </a:r>
            <a:r>
              <a:rPr lang="en-US" sz="2400" b="0" i="0" spc="3050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ўри</a:t>
            </a:r>
            <a:r>
              <a:rPr lang="en-US" sz="2400" b="0" i="0" spc="3047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ал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аштири</a:t>
            </a:r>
            <a:r>
              <a:rPr lang="en-US" sz="2400" b="0" i="0" spc="3053" baseline="0" dirty="0">
                <a:latin typeface="Times New Roman"/>
              </a:rPr>
              <a:t>ш</a:t>
            </a:r>
            <a:r>
              <a:rPr lang="en-US" sz="2400" b="0" i="0" spc="0" baseline="0" dirty="0">
                <a:latin typeface="Times New Roman"/>
              </a:rPr>
              <a:t>а</a:t>
            </a:r>
            <a:r>
              <a:rPr lang="en-US" sz="2400" b="0" i="0" spc="-67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слантиришларига</a:t>
            </a:r>
          </a:p>
          <a:p>
            <a:pPr marL="457199">
              <a:lnSpc>
                <a:spcPts val="2880"/>
              </a:lnSpc>
            </a:pPr>
            <a:r>
              <a:rPr lang="en-US" sz="2400" b="0" i="0" spc="0" baseline="0" dirty="0">
                <a:latin typeface="Times New Roman"/>
              </a:rPr>
              <a:t>асосланган</a:t>
            </a:r>
            <a:r>
              <a:rPr lang="en-US" sz="2400" b="0" i="0" spc="1290" baseline="0" dirty="0">
                <a:latin typeface="Times New Roman"/>
              </a:rPr>
              <a:t>.</a:t>
            </a:r>
            <a:r>
              <a:rPr lang="en-US" sz="2400" b="0" i="0" spc="-271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ларг</a:t>
            </a:r>
            <a:r>
              <a:rPr lang="en-US" sz="2400" b="0" i="0" spc="1292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мис</a:t>
            </a:r>
            <a:r>
              <a:rPr lang="en-US" sz="2400" b="0" i="0" spc="-30" baseline="0" dirty="0">
                <a:latin typeface="Times New Roman"/>
              </a:rPr>
              <a:t>о</a:t>
            </a:r>
            <a:r>
              <a:rPr lang="en-US" sz="2400" b="0" i="0" spc="1292" baseline="0" dirty="0">
                <a:latin typeface="Times New Roman"/>
              </a:rPr>
              <a:t>л</a:t>
            </a:r>
            <a:r>
              <a:rPr lang="en-US" sz="2400" b="0" i="0" spc="0" baseline="0" dirty="0">
                <a:latin typeface="Times New Roman"/>
              </a:rPr>
              <a:t>тариқасид</a:t>
            </a:r>
            <a:r>
              <a:rPr lang="en-US" sz="2400" b="0" i="0" spc="1279" baseline="0" dirty="0">
                <a:latin typeface="Times New Roman"/>
              </a:rPr>
              <a:t>а</a:t>
            </a:r>
            <a:r>
              <a:rPr lang="en-US" sz="2400" b="1" i="0" spc="0" baseline="0" dirty="0">
                <a:latin typeface="Times New Roman"/>
              </a:rPr>
              <a:t>Цезар</a:t>
            </a:r>
            <a:r>
              <a:rPr lang="en-US" sz="2400" b="1" i="0" spc="1295" baseline="0" dirty="0">
                <a:latin typeface="Times New Roman"/>
              </a:rPr>
              <a:t>,</a:t>
            </a:r>
            <a:r>
              <a:rPr lang="en-US" sz="2400" b="1" i="0" spc="0" baseline="0" dirty="0">
                <a:latin typeface="Times New Roman"/>
              </a:rPr>
              <a:t>П</a:t>
            </a:r>
            <a:r>
              <a:rPr lang="en-US" sz="2400" b="1" i="0" spc="-29" baseline="0" dirty="0">
                <a:latin typeface="Times New Roman"/>
              </a:rPr>
              <a:t>о</a:t>
            </a:r>
            <a:r>
              <a:rPr lang="en-US" sz="2400" b="1" i="0" spc="0" baseline="0" dirty="0">
                <a:latin typeface="Times New Roman"/>
              </a:rPr>
              <a:t>либия</a:t>
            </a:r>
          </a:p>
          <a:p>
            <a:pPr marL="457199">
              <a:lnSpc>
                <a:spcPts val="2879"/>
              </a:lnSpc>
            </a:pPr>
            <a:r>
              <a:rPr lang="en-US" sz="2400" b="0" i="0" spc="0" baseline="0" dirty="0">
                <a:latin typeface="Times New Roman"/>
              </a:rPr>
              <a:t>к</a:t>
            </a:r>
            <a:r>
              <a:rPr lang="en-US" sz="2400" b="0" i="0" spc="-29" baseline="0" dirty="0">
                <a:latin typeface="Times New Roman"/>
              </a:rPr>
              <a:t>в</a:t>
            </a:r>
            <a:r>
              <a:rPr lang="en-US" sz="2400" b="0" i="0" spc="0" baseline="0" dirty="0">
                <a:latin typeface="Times New Roman"/>
              </a:rPr>
              <a:t>адр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</a:t>
            </a:r>
            <a:r>
              <a:rPr lang="en-US" sz="2400" b="0" i="0" spc="593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у</a:t>
            </a:r>
            <a:r>
              <a:rPr lang="en-US" sz="2400" b="0" i="0" spc="-27" baseline="0" dirty="0">
                <a:latin typeface="Times New Roman"/>
              </a:rPr>
              <a:t>с</a:t>
            </a:r>
            <a:r>
              <a:rPr lang="en-US" sz="2400" b="0" i="0" spc="-107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лларин</a:t>
            </a:r>
            <a:r>
              <a:rPr lang="en-US" sz="2400" b="0" i="0" spc="599" baseline="0" dirty="0">
                <a:latin typeface="Times New Roman"/>
              </a:rPr>
              <a:t>и</a:t>
            </a:r>
            <a:r>
              <a:rPr lang="en-US" sz="2400" b="0" i="0" spc="-61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елтири</a:t>
            </a:r>
            <a:r>
              <a:rPr lang="en-US" sz="2400" b="0" i="0" spc="600" baseline="0" dirty="0">
                <a:latin typeface="Times New Roman"/>
              </a:rPr>
              <a:t>ш</a:t>
            </a:r>
            <a:r>
              <a:rPr lang="en-US" sz="2400" b="0" i="0" spc="0" baseline="0" dirty="0">
                <a:latin typeface="Times New Roman"/>
              </a:rPr>
              <a:t>м</a:t>
            </a:r>
            <a:r>
              <a:rPr lang="en-US" sz="2400" b="0" i="0" spc="-30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мкин.</a:t>
            </a:r>
          </a:p>
        </p:txBody>
      </p:sp>
      <p:sp>
        <p:nvSpPr>
          <p:cNvPr id="605" name="Rectangle 605"/>
          <p:cNvSpPr/>
          <p:nvPr/>
        </p:nvSpPr>
        <p:spPr>
          <a:xfrm>
            <a:off x="1323473" y="3623340"/>
            <a:ext cx="8046110" cy="223369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1" i="1" spc="0" baseline="0" dirty="0">
                <a:latin typeface="Times New Roman"/>
              </a:rPr>
              <a:t>2</a:t>
            </a:r>
            <a:r>
              <a:rPr lang="en-US" sz="2400" b="1" i="1" spc="1799" baseline="0" dirty="0">
                <a:latin typeface="Times New Roman"/>
              </a:rPr>
              <a:t>.</a:t>
            </a:r>
            <a:r>
              <a:rPr lang="en-US" sz="2400" b="1" i="1" spc="0" baseline="0" dirty="0">
                <a:latin typeface="Times New Roman"/>
              </a:rPr>
              <a:t>Ў</a:t>
            </a:r>
            <a:r>
              <a:rPr lang="en-US" sz="2400" b="1" i="1" spc="-29" baseline="0" dirty="0">
                <a:latin typeface="Times New Roman"/>
              </a:rPr>
              <a:t>р</a:t>
            </a:r>
            <a:r>
              <a:rPr lang="en-US" sz="2400" b="1" i="1" spc="0" baseline="0" dirty="0">
                <a:latin typeface="Times New Roman"/>
              </a:rPr>
              <a:t>т</a:t>
            </a:r>
            <a:r>
              <a:rPr lang="en-US" sz="2400" b="1" i="1" spc="1031" baseline="0" dirty="0">
                <a:latin typeface="Times New Roman"/>
              </a:rPr>
              <a:t>а</a:t>
            </a:r>
            <a:r>
              <a:rPr lang="en-US" sz="2400" b="1" i="1" spc="0" baseline="0" dirty="0">
                <a:latin typeface="Times New Roman"/>
              </a:rPr>
              <a:t>дав</a:t>
            </a:r>
            <a:r>
              <a:rPr lang="en-US" sz="2400" b="1" i="1" spc="1029" baseline="0" dirty="0">
                <a:latin typeface="Times New Roman"/>
              </a:rPr>
              <a:t>р</a:t>
            </a:r>
            <a:r>
              <a:rPr lang="en-US" sz="2400" b="1" i="1" spc="0" baseline="0" dirty="0">
                <a:latin typeface="Times New Roman"/>
              </a:rPr>
              <a:t>(ў</a:t>
            </a:r>
            <a:r>
              <a:rPr lang="en-US" sz="2400" b="1" i="1" spc="-29" baseline="0" dirty="0">
                <a:latin typeface="Times New Roman"/>
              </a:rPr>
              <a:t>р</a:t>
            </a:r>
            <a:r>
              <a:rPr lang="en-US" sz="2400" b="1" i="1" spc="0" baseline="0" dirty="0">
                <a:latin typeface="Times New Roman"/>
              </a:rPr>
              <a:t>т</a:t>
            </a:r>
            <a:r>
              <a:rPr lang="en-US" sz="2400" b="1" i="1" spc="1031" baseline="0" dirty="0">
                <a:latin typeface="Times New Roman"/>
              </a:rPr>
              <a:t>а</a:t>
            </a:r>
            <a:r>
              <a:rPr lang="en-US" sz="2400" b="1" i="1" spc="0" baseline="0" dirty="0">
                <a:latin typeface="Times New Roman"/>
              </a:rPr>
              <a:t>дав</a:t>
            </a:r>
            <a:r>
              <a:rPr lang="en-US" sz="2400" b="1" i="1" spc="1032" baseline="0" dirty="0">
                <a:latin typeface="Times New Roman"/>
              </a:rPr>
              <a:t>р</a:t>
            </a:r>
            <a:r>
              <a:rPr lang="en-US" sz="2400" b="1" i="1" spc="0" baseline="0" dirty="0">
                <a:latin typeface="Times New Roman"/>
              </a:rPr>
              <a:t>класси</a:t>
            </a:r>
            <a:r>
              <a:rPr lang="en-US" sz="2400" b="1" i="1" spc="1027" baseline="0" dirty="0">
                <a:latin typeface="Times New Roman"/>
              </a:rPr>
              <a:t>к</a:t>
            </a:r>
            <a:r>
              <a:rPr lang="en-US" sz="2400" b="1" i="1" spc="0" baseline="0" dirty="0">
                <a:latin typeface="Times New Roman"/>
              </a:rPr>
              <a:t>шиф</a:t>
            </a:r>
            <a:r>
              <a:rPr lang="en-US" sz="2400" b="1" i="1" spc="-90" baseline="0" dirty="0">
                <a:latin typeface="Times New Roman"/>
              </a:rPr>
              <a:t>р</a:t>
            </a:r>
            <a:r>
              <a:rPr lang="en-US" sz="2400" b="1" i="1" spc="0" baseline="0" dirty="0">
                <a:latin typeface="Times New Roman"/>
              </a:rPr>
              <a:t>лари)</a:t>
            </a:r>
            <a:r>
              <a:rPr lang="en-US" sz="2400" b="1" i="1" spc="1032" baseline="0" dirty="0">
                <a:latin typeface="Times New Roman"/>
              </a:rPr>
              <a:t>.</a:t>
            </a:r>
            <a:r>
              <a:rPr lang="en-US" sz="2400" b="0" i="0" spc="-211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ш</a:t>
            </a:r>
            <a:r>
              <a:rPr lang="en-US" sz="2400" b="0" i="0" spc="-87" baseline="0" dirty="0">
                <a:latin typeface="Times New Roman"/>
              </a:rPr>
              <a:t>б</a:t>
            </a:r>
            <a:r>
              <a:rPr lang="en-US" sz="2400" b="0" i="0" spc="1031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давр</a:t>
            </a:r>
          </a:p>
          <a:p>
            <a:pPr marL="457199">
              <a:lnSpc>
                <a:spcPts val="2880"/>
              </a:lnSpc>
            </a:pPr>
            <a:r>
              <a:rPr lang="en-US" sz="2400" b="0" i="0" spc="0" baseline="0" dirty="0">
                <a:latin typeface="Times New Roman"/>
              </a:rPr>
              <a:t>шиф</a:t>
            </a:r>
            <a:r>
              <a:rPr lang="en-US" sz="2400" b="0" i="0" spc="-30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лар</a:t>
            </a:r>
            <a:r>
              <a:rPr lang="en-US" sz="2400" b="0" i="0" spc="2561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асоса</a:t>
            </a:r>
            <a:r>
              <a:rPr lang="en-US" sz="2400" b="0" i="0" spc="2555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кў</a:t>
            </a:r>
            <a:r>
              <a:rPr lang="en-US" sz="2400" b="0" i="0" spc="2555" baseline="0" dirty="0">
                <a:latin typeface="Times New Roman"/>
              </a:rPr>
              <a:t>п</a:t>
            </a:r>
            <a:r>
              <a:rPr lang="en-US" sz="2400" b="0" i="0" spc="0" baseline="0" dirty="0">
                <a:latin typeface="Times New Roman"/>
              </a:rPr>
              <a:t>алифб</a:t>
            </a:r>
            <a:r>
              <a:rPr lang="en-US" sz="2400" b="0" i="0" spc="-29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л</a:t>
            </a:r>
            <a:r>
              <a:rPr lang="en-US" sz="2400" b="0" i="0" spc="2561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ўрниг</a:t>
            </a:r>
            <a:r>
              <a:rPr lang="en-US" sz="2400" b="0" i="0" spc="2564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қўйишга</a:t>
            </a:r>
          </a:p>
          <a:p>
            <a:pPr marL="457199">
              <a:lnSpc>
                <a:spcPts val="2880"/>
              </a:lnSpc>
            </a:pPr>
            <a:r>
              <a:rPr lang="en-US" sz="2400" b="0" i="0" spc="0" baseline="0" dirty="0">
                <a:latin typeface="Times New Roman"/>
              </a:rPr>
              <a:t>асосланга</a:t>
            </a:r>
            <a:r>
              <a:rPr lang="en-US" sz="2400" b="0" i="0" spc="1097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бўлиб</a:t>
            </a:r>
            <a:r>
              <a:rPr lang="en-US" sz="2400" b="0" i="0" spc="1097" baseline="0" dirty="0">
                <a:latin typeface="Times New Roman"/>
              </a:rPr>
              <a:t>,</a:t>
            </a:r>
            <a:r>
              <a:rPr lang="en-US" sz="2400" b="0" i="0" spc="-108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ларг</a:t>
            </a:r>
            <a:r>
              <a:rPr lang="en-US" sz="2400" b="0" i="0" spc="1093" baseline="0" dirty="0">
                <a:latin typeface="Times New Roman"/>
              </a:rPr>
              <a:t>а</a:t>
            </a:r>
            <a:r>
              <a:rPr lang="en-US" sz="2400" b="1" i="0" spc="0" baseline="0" dirty="0">
                <a:latin typeface="Times New Roman"/>
              </a:rPr>
              <a:t>Вижинер</a:t>
            </a:r>
            <a:r>
              <a:rPr lang="en-US" sz="2400" b="1" i="0" spc="1110" baseline="0" dirty="0">
                <a:latin typeface="Times New Roman"/>
              </a:rPr>
              <a:t>,</a:t>
            </a:r>
            <a:r>
              <a:rPr lang="en-US" sz="2400" b="1" i="0" spc="-119" baseline="0" dirty="0">
                <a:latin typeface="Times New Roman"/>
              </a:rPr>
              <a:t>А</a:t>
            </a:r>
            <a:r>
              <a:rPr lang="en-US" sz="2400" b="1" i="0" spc="0" baseline="0" dirty="0">
                <a:latin typeface="Times New Roman"/>
              </a:rPr>
              <a:t>тба</a:t>
            </a:r>
            <a:r>
              <a:rPr lang="en-US" sz="2400" b="1" i="0" spc="1106" baseline="0" dirty="0">
                <a:latin typeface="Times New Roman"/>
              </a:rPr>
              <a:t>ш</a:t>
            </a:r>
            <a:r>
              <a:rPr lang="en-US" sz="2400" b="0" i="0" spc="0" baseline="0" dirty="0">
                <a:latin typeface="Times New Roman"/>
              </a:rPr>
              <a:t>у</a:t>
            </a:r>
            <a:r>
              <a:rPr lang="en-US" sz="2400" b="0" i="0" spc="-33" baseline="0" dirty="0">
                <a:latin typeface="Times New Roman"/>
              </a:rPr>
              <a:t>с</a:t>
            </a:r>
            <a:r>
              <a:rPr lang="en-US" sz="2400" b="0" i="0" spc="-107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лларини</a:t>
            </a:r>
          </a:p>
          <a:p>
            <a:pPr marL="457199">
              <a:lnSpc>
                <a:spcPts val="2879"/>
              </a:lnSpc>
            </a:pPr>
            <a:r>
              <a:rPr lang="en-US" sz="2400" b="0" i="0" spc="0" baseline="0" dirty="0">
                <a:latin typeface="Times New Roman"/>
              </a:rPr>
              <a:t>мис</a:t>
            </a:r>
            <a:r>
              <a:rPr lang="en-US" sz="2400" b="0" i="0" spc="-29" baseline="0" dirty="0">
                <a:latin typeface="Times New Roman"/>
              </a:rPr>
              <a:t>о</a:t>
            </a:r>
            <a:r>
              <a:rPr lang="en-US" sz="2400" b="0" i="0" spc="872" baseline="0" dirty="0">
                <a:latin typeface="Times New Roman"/>
              </a:rPr>
              <a:t>л</a:t>
            </a:r>
            <a:r>
              <a:rPr lang="en-US" sz="2400" b="0" i="0" spc="-61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елтири</a:t>
            </a:r>
            <a:r>
              <a:rPr lang="en-US" sz="2400" b="0" i="0" spc="876" baseline="0" dirty="0">
                <a:latin typeface="Times New Roman"/>
              </a:rPr>
              <a:t>ш</a:t>
            </a:r>
            <a:r>
              <a:rPr lang="en-US" sz="2400" b="0" i="0" spc="0" baseline="0" dirty="0">
                <a:latin typeface="Times New Roman"/>
              </a:rPr>
              <a:t>м</a:t>
            </a:r>
            <a:r>
              <a:rPr lang="en-US" sz="2400" b="0" i="0" spc="-30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мкин</a:t>
            </a:r>
            <a:r>
              <a:rPr lang="en-US" sz="2400" b="0" i="0" spc="876" baseline="0" dirty="0">
                <a:latin typeface="Times New Roman"/>
              </a:rPr>
              <a:t>.</a:t>
            </a:r>
            <a:r>
              <a:rPr lang="en-US" sz="2400" b="0" i="0" spc="-211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ш</a:t>
            </a:r>
            <a:r>
              <a:rPr lang="en-US" sz="2400" b="0" i="0" spc="-87" baseline="0" dirty="0">
                <a:latin typeface="Times New Roman"/>
              </a:rPr>
              <a:t>б</a:t>
            </a:r>
            <a:r>
              <a:rPr lang="en-US" sz="2400" b="0" i="0" spc="869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дав</a:t>
            </a:r>
            <a:r>
              <a:rPr lang="en-US" sz="2400" b="0" i="0" spc="870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шиф</a:t>
            </a:r>
            <a:r>
              <a:rPr lang="en-US" sz="2400" b="0" i="0" spc="-29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лар</a:t>
            </a:r>
            <a:r>
              <a:rPr lang="en-US" sz="2400" b="0" i="0" spc="869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биринчи</a:t>
            </a:r>
          </a:p>
          <a:p>
            <a:pPr marL="457199">
              <a:lnSpc>
                <a:spcPts val="2880"/>
              </a:lnSpc>
            </a:pPr>
            <a:r>
              <a:rPr lang="en-US" sz="2400" b="0" i="0" spc="0" baseline="0" dirty="0">
                <a:latin typeface="Times New Roman"/>
              </a:rPr>
              <a:t>дав</a:t>
            </a:r>
            <a:r>
              <a:rPr lang="en-US" sz="2400" b="0" i="0" spc="1818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шиф</a:t>
            </a:r>
            <a:r>
              <a:rPr lang="en-US" sz="2400" b="0" i="0" spc="-29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лариг</a:t>
            </a:r>
            <a:r>
              <a:rPr lang="en-US" sz="2400" b="0" i="0" spc="1820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қараганд</a:t>
            </a:r>
            <a:r>
              <a:rPr lang="en-US" sz="2400" b="0" i="0" spc="1814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юқор</a:t>
            </a:r>
            <a:r>
              <a:rPr lang="en-US" sz="2400" b="0" i="0" spc="1817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ба</a:t>
            </a:r>
            <a:r>
              <a:rPr lang="en-US" sz="2400" b="0" i="0" spc="-30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дошлик</a:t>
            </a:r>
            <a:r>
              <a:rPr lang="en-US" sz="2400" b="0" i="0" spc="-37" baseline="0" dirty="0">
                <a:latin typeface="Times New Roman"/>
              </a:rPr>
              <a:t>к</a:t>
            </a:r>
            <a:r>
              <a:rPr lang="en-US" sz="2400" b="0" i="0" spc="1808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эга</a:t>
            </a:r>
          </a:p>
          <a:p>
            <a:pPr marL="457199">
              <a:lnSpc>
                <a:spcPts val="2879"/>
              </a:lnSpc>
            </a:pPr>
            <a:r>
              <a:rPr lang="en-US" sz="2400" b="0" i="0" spc="0" baseline="0" dirty="0">
                <a:latin typeface="Times New Roman"/>
              </a:rPr>
              <a:t>бўлган.</a:t>
            </a:r>
          </a:p>
        </p:txBody>
      </p:sp>
      <p:sp>
        <p:nvSpPr>
          <p:cNvPr id="606" name="Rectangle 606"/>
          <p:cNvSpPr/>
          <p:nvPr/>
        </p:nvSpPr>
        <p:spPr>
          <a:xfrm>
            <a:off x="1470540" y="6861444"/>
            <a:ext cx="2494635" cy="2024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Ки</a:t>
            </a:r>
            <a:r>
              <a:rPr lang="en-US" sz="1200" b="0" i="0" spc="-16" baseline="0" dirty="0">
                <a:solidFill>
                  <a:srgbClr val="262626"/>
                </a:solidFill>
                <a:latin typeface="Times New Roman"/>
              </a:rPr>
              <a:t>б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ер</a:t>
            </a:r>
            <a:r>
              <a:rPr lang="en-US" sz="1200" b="0" i="0" spc="-18" baseline="0" dirty="0">
                <a:solidFill>
                  <a:srgbClr val="262626"/>
                </a:solidFill>
                <a:latin typeface="Times New Roman"/>
              </a:rPr>
              <a:t>х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а</a:t>
            </a:r>
            <a:r>
              <a:rPr lang="en-US" sz="1200" b="0" i="0" spc="-20" baseline="0" dirty="0">
                <a:solidFill>
                  <a:srgbClr val="262626"/>
                </a:solidFill>
                <a:latin typeface="Times New Roman"/>
              </a:rPr>
              <a:t>в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фсизлик асослари (CSF1316)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Freeform 607"/>
          <p:cNvSpPr/>
          <p:nvPr/>
        </p:nvSpPr>
        <p:spPr>
          <a:xfrm rot="5400000">
            <a:off x="1917839" y="-794005"/>
            <a:ext cx="6858000" cy="9144000"/>
          </a:xfrm>
          <a:custGeom>
            <a:avLst/>
            <a:gdLst/>
            <a:ahLst/>
            <a:cxnLst/>
            <a:rect l="0" t="0" r="0" b="0"/>
            <a:pathLst>
              <a:path w="6858000" h="9144000">
                <a:moveTo>
                  <a:pt x="0" y="9144000"/>
                </a:moveTo>
                <a:lnTo>
                  <a:pt x="6858000" y="9144000"/>
                </a:lnTo>
                <a:lnTo>
                  <a:pt x="6858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Freeform 608"/>
          <p:cNvSpPr/>
          <p:nvPr/>
        </p:nvSpPr>
        <p:spPr>
          <a:xfrm rot="5400000">
            <a:off x="5167388" y="2455545"/>
            <a:ext cx="358902" cy="9144000"/>
          </a:xfrm>
          <a:custGeom>
            <a:avLst/>
            <a:gdLst/>
            <a:ahLst/>
            <a:cxnLst/>
            <a:rect l="0" t="0" r="0" b="0"/>
            <a:pathLst>
              <a:path w="358902" h="9144000">
                <a:moveTo>
                  <a:pt x="0" y="9144000"/>
                </a:moveTo>
                <a:lnTo>
                  <a:pt x="358902" y="9144000"/>
                </a:lnTo>
                <a:lnTo>
                  <a:pt x="358902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Freeform 609"/>
          <p:cNvSpPr/>
          <p:nvPr/>
        </p:nvSpPr>
        <p:spPr>
          <a:xfrm rot="5400000">
            <a:off x="4776863" y="-3653028"/>
            <a:ext cx="1139953" cy="9144000"/>
          </a:xfrm>
          <a:custGeom>
            <a:avLst/>
            <a:gdLst/>
            <a:ahLst/>
            <a:cxnLst/>
            <a:rect l="0" t="0" r="0" b="0"/>
            <a:pathLst>
              <a:path w="1139953" h="9144000">
                <a:moveTo>
                  <a:pt x="0" y="9144000"/>
                </a:moveTo>
                <a:lnTo>
                  <a:pt x="1139953" y="9144000"/>
                </a:lnTo>
                <a:lnTo>
                  <a:pt x="1139953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Rectangle 610"/>
          <p:cNvSpPr/>
          <p:nvPr/>
        </p:nvSpPr>
        <p:spPr>
          <a:xfrm>
            <a:off x="1323473" y="744611"/>
            <a:ext cx="5185691" cy="5567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="1" i="0" spc="0" baseline="0" dirty="0">
                <a:latin typeface="Times New Roman"/>
              </a:rPr>
              <a:t>Крип</a:t>
            </a:r>
            <a:r>
              <a:rPr lang="en-US" sz="3300" b="1" i="0" spc="-42" baseline="0" dirty="0">
                <a:latin typeface="Times New Roman"/>
              </a:rPr>
              <a:t>т</a:t>
            </a:r>
            <a:r>
              <a:rPr lang="en-US" sz="3300" b="1" i="0" spc="0" baseline="0" dirty="0">
                <a:latin typeface="Times New Roman"/>
              </a:rPr>
              <a:t>ографиянинг тарихи</a:t>
            </a:r>
          </a:p>
        </p:txBody>
      </p:sp>
      <p:sp>
        <p:nvSpPr>
          <p:cNvPr id="611" name="Rectangle 611"/>
          <p:cNvSpPr/>
          <p:nvPr/>
        </p:nvSpPr>
        <p:spPr>
          <a:xfrm>
            <a:off x="1323473" y="1684812"/>
            <a:ext cx="8060374" cy="2379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1" i="1" spc="0" baseline="0" dirty="0">
                <a:latin typeface="Times New Roman"/>
              </a:rPr>
              <a:t>3</a:t>
            </a:r>
            <a:r>
              <a:rPr lang="en-US" sz="2400" b="1" i="1" spc="1800" baseline="0" dirty="0">
                <a:latin typeface="Times New Roman"/>
              </a:rPr>
              <a:t>.</a:t>
            </a:r>
            <a:r>
              <a:rPr lang="en-US" sz="2400" b="1" i="1" spc="629" baseline="0" dirty="0">
                <a:latin typeface="Times New Roman"/>
              </a:rPr>
              <a:t>1</a:t>
            </a:r>
            <a:r>
              <a:rPr lang="en-US" sz="2400" b="1" i="1" spc="-16" baseline="0" dirty="0">
                <a:latin typeface="Times New Roman"/>
              </a:rPr>
              <a:t>в</a:t>
            </a:r>
            <a:r>
              <a:rPr lang="en-US" sz="2400" b="1" i="1" spc="629" baseline="0" dirty="0">
                <a:latin typeface="Times New Roman"/>
              </a:rPr>
              <a:t>а2</a:t>
            </a:r>
            <a:r>
              <a:rPr lang="en-US" sz="2400" b="1" i="1" spc="630" baseline="0" dirty="0">
                <a:latin typeface="Times New Roman"/>
              </a:rPr>
              <a:t>–</a:t>
            </a:r>
            <a:r>
              <a:rPr lang="en-US" sz="2400" b="1" i="1" spc="-29" baseline="0" dirty="0">
                <a:latin typeface="Times New Roman"/>
              </a:rPr>
              <a:t>ж</a:t>
            </a:r>
            <a:r>
              <a:rPr lang="en-US" sz="2400" b="1" i="1" spc="0" baseline="0" dirty="0">
                <a:latin typeface="Times New Roman"/>
              </a:rPr>
              <a:t>а</a:t>
            </a:r>
            <a:r>
              <a:rPr lang="en-US" sz="2400" b="1" i="1" spc="-59" baseline="0" dirty="0">
                <a:latin typeface="Times New Roman"/>
              </a:rPr>
              <a:t>х</a:t>
            </a:r>
            <a:r>
              <a:rPr lang="en-US" sz="2400" b="1" i="1" spc="0" baseline="0" dirty="0">
                <a:latin typeface="Times New Roman"/>
              </a:rPr>
              <a:t>о</a:t>
            </a:r>
            <a:r>
              <a:rPr lang="en-US" sz="2400" b="1" i="1" spc="629" baseline="0" dirty="0">
                <a:latin typeface="Times New Roman"/>
              </a:rPr>
              <a:t>н</a:t>
            </a:r>
            <a:r>
              <a:rPr lang="en-US" sz="2400" b="1" i="1" spc="-27" baseline="0" dirty="0">
                <a:latin typeface="Times New Roman"/>
              </a:rPr>
              <a:t>у</a:t>
            </a:r>
            <a:r>
              <a:rPr lang="en-US" sz="2400" b="1" i="1" spc="0" baseline="0" dirty="0">
                <a:latin typeface="Times New Roman"/>
              </a:rPr>
              <a:t>риш</a:t>
            </a:r>
            <a:r>
              <a:rPr lang="en-US" sz="2400" b="1" i="1" spc="633" baseline="0" dirty="0">
                <a:latin typeface="Times New Roman"/>
              </a:rPr>
              <a:t>и</a:t>
            </a:r>
            <a:r>
              <a:rPr lang="en-US" sz="2400" b="1" i="1" spc="0" baseline="0" dirty="0">
                <a:latin typeface="Times New Roman"/>
              </a:rPr>
              <a:t>давр</a:t>
            </a:r>
            <a:r>
              <a:rPr lang="en-US" sz="2400" b="1" i="1" spc="624" baseline="0" dirty="0">
                <a:latin typeface="Times New Roman"/>
              </a:rPr>
              <a:t>и</a:t>
            </a:r>
            <a:r>
              <a:rPr lang="en-US" sz="2400" b="1" i="1" spc="0" baseline="0" dirty="0">
                <a:latin typeface="Times New Roman"/>
              </a:rPr>
              <a:t>(</a:t>
            </a:r>
            <a:r>
              <a:rPr lang="en-US" sz="2400" b="1" i="1" spc="635" baseline="0" dirty="0">
                <a:latin typeface="Times New Roman"/>
              </a:rPr>
              <a:t>1</a:t>
            </a:r>
            <a:r>
              <a:rPr lang="en-US" sz="2400" b="1" i="1" spc="-10" baseline="0" dirty="0">
                <a:latin typeface="Times New Roman"/>
              </a:rPr>
              <a:t>в</a:t>
            </a:r>
            <a:r>
              <a:rPr lang="en-US" sz="2400" b="1" i="1" spc="629" baseline="0" dirty="0">
                <a:latin typeface="Times New Roman"/>
              </a:rPr>
              <a:t>а</a:t>
            </a:r>
            <a:r>
              <a:rPr lang="en-US" sz="2400" b="1" i="1" spc="0" baseline="0" dirty="0">
                <a:latin typeface="Times New Roman"/>
              </a:rPr>
              <a:t>2</a:t>
            </a:r>
            <a:r>
              <a:rPr lang="en-US" sz="2400" b="1" i="1" spc="628" baseline="0" dirty="0">
                <a:latin typeface="Times New Roman"/>
              </a:rPr>
              <a:t>-</a:t>
            </a:r>
            <a:r>
              <a:rPr lang="en-US" sz="2400" b="1" i="1" spc="-29" baseline="0" dirty="0">
                <a:latin typeface="Times New Roman"/>
              </a:rPr>
              <a:t>ж</a:t>
            </a:r>
            <a:r>
              <a:rPr lang="en-US" sz="2400" b="1" i="1" spc="0" baseline="0" dirty="0">
                <a:latin typeface="Times New Roman"/>
              </a:rPr>
              <a:t>а</a:t>
            </a:r>
            <a:r>
              <a:rPr lang="en-US" sz="2400" b="1" i="1" spc="-60" baseline="0" dirty="0">
                <a:latin typeface="Times New Roman"/>
              </a:rPr>
              <a:t>х</a:t>
            </a:r>
            <a:r>
              <a:rPr lang="en-US" sz="2400" b="1" i="1" spc="0" baseline="0" dirty="0">
                <a:latin typeface="Times New Roman"/>
              </a:rPr>
              <a:t>о</a:t>
            </a:r>
            <a:r>
              <a:rPr lang="en-US" sz="2400" b="1" i="1" spc="629" baseline="0" dirty="0">
                <a:latin typeface="Times New Roman"/>
              </a:rPr>
              <a:t>н</a:t>
            </a:r>
            <a:r>
              <a:rPr lang="en-US" sz="2400" b="1" i="1" spc="-27" baseline="0" dirty="0">
                <a:latin typeface="Times New Roman"/>
              </a:rPr>
              <a:t>у</a:t>
            </a:r>
            <a:r>
              <a:rPr lang="en-US" sz="2400" b="1" i="1" spc="0" baseline="0" dirty="0">
                <a:latin typeface="Times New Roman"/>
              </a:rPr>
              <a:t>риш</a:t>
            </a:r>
            <a:r>
              <a:rPr lang="en-US" sz="2400" b="1" i="1" spc="627" baseline="0" dirty="0">
                <a:latin typeface="Times New Roman"/>
              </a:rPr>
              <a:t>и</a:t>
            </a:r>
            <a:r>
              <a:rPr lang="en-US" sz="2400" b="1" i="1" spc="0" baseline="0" dirty="0">
                <a:latin typeface="Times New Roman"/>
              </a:rPr>
              <a:t>даври</a:t>
            </a:r>
          </a:p>
          <a:p>
            <a:pPr marL="457199">
              <a:lnSpc>
                <a:spcPts val="2591"/>
              </a:lnSpc>
            </a:pPr>
            <a:r>
              <a:rPr lang="en-US" sz="2400" b="1" i="1" spc="0" baseline="0" dirty="0">
                <a:latin typeface="Times New Roman"/>
              </a:rPr>
              <a:t>класси</a:t>
            </a:r>
            <a:r>
              <a:rPr lang="en-US" sz="2400" b="1" i="1" spc="751" baseline="0" dirty="0">
                <a:latin typeface="Times New Roman"/>
              </a:rPr>
              <a:t>к</a:t>
            </a:r>
            <a:r>
              <a:rPr lang="en-US" sz="2400" b="1" i="1" spc="0" baseline="0" dirty="0">
                <a:latin typeface="Times New Roman"/>
              </a:rPr>
              <a:t>шиф</a:t>
            </a:r>
            <a:r>
              <a:rPr lang="en-US" sz="2400" b="1" i="1" spc="-90" baseline="0" dirty="0">
                <a:latin typeface="Times New Roman"/>
              </a:rPr>
              <a:t>р</a:t>
            </a:r>
            <a:r>
              <a:rPr lang="en-US" sz="2400" b="1" i="1" spc="0" baseline="0" dirty="0">
                <a:latin typeface="Times New Roman"/>
              </a:rPr>
              <a:t>лари)</a:t>
            </a:r>
            <a:r>
              <a:rPr lang="en-US" sz="2400" b="1" i="1" spc="755" baseline="0" dirty="0">
                <a:latin typeface="Times New Roman"/>
              </a:rPr>
              <a:t>.</a:t>
            </a:r>
            <a:r>
              <a:rPr lang="en-US" sz="2400" b="0" i="0" spc="-211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ш</a:t>
            </a:r>
            <a:r>
              <a:rPr lang="en-US" sz="2400" b="0" i="0" spc="-87" baseline="0" dirty="0">
                <a:latin typeface="Times New Roman"/>
              </a:rPr>
              <a:t>б</a:t>
            </a:r>
            <a:r>
              <a:rPr lang="en-US" sz="2400" b="0" i="0" spc="750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дав</a:t>
            </a:r>
            <a:r>
              <a:rPr lang="en-US" sz="2400" b="0" i="0" spc="749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крип</a:t>
            </a:r>
            <a:r>
              <a:rPr lang="en-US" sz="2400" b="0" i="0" spc="-22" baseline="0" dirty="0">
                <a:latin typeface="Times New Roman"/>
              </a:rPr>
              <a:t>т</a:t>
            </a:r>
            <a:r>
              <a:rPr lang="en-US" sz="2400" b="0" i="0" spc="-30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тизимлар</a:t>
            </a:r>
            <a:r>
              <a:rPr lang="en-US" sz="2400" b="0" i="0" spc="749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асосан</a:t>
            </a:r>
          </a:p>
          <a:p>
            <a:pPr marL="457199">
              <a:lnSpc>
                <a:spcPts val="2592"/>
              </a:lnSpc>
            </a:pPr>
            <a:r>
              <a:rPr lang="en-US" sz="2400" b="0" i="0" spc="-40" baseline="0" dirty="0">
                <a:latin typeface="Times New Roman"/>
              </a:rPr>
              <a:t>э</a:t>
            </a:r>
            <a:r>
              <a:rPr lang="en-US" sz="2400" b="0" i="0" spc="0" baseline="0" dirty="0">
                <a:latin typeface="Times New Roman"/>
              </a:rPr>
              <a:t>ле</a:t>
            </a:r>
            <a:r>
              <a:rPr lang="en-US" sz="2400" b="0" i="0" spc="-31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тр</a:t>
            </a:r>
            <a:r>
              <a:rPr lang="en-US" sz="2400" b="0" i="0" spc="-41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м</a:t>
            </a:r>
            <a:r>
              <a:rPr lang="en-US" sz="2400" b="0" i="0" spc="-27" baseline="0" dirty="0">
                <a:latin typeface="Times New Roman"/>
              </a:rPr>
              <a:t>е</a:t>
            </a:r>
            <a:r>
              <a:rPr lang="en-US" sz="2400" b="0" i="0" spc="-36" baseline="0" dirty="0">
                <a:latin typeface="Times New Roman"/>
              </a:rPr>
              <a:t>х</a:t>
            </a:r>
            <a:r>
              <a:rPr lang="en-US" sz="2400" b="0" i="0" spc="0" baseline="0" dirty="0">
                <a:latin typeface="Times New Roman"/>
              </a:rPr>
              <a:t>ани</a:t>
            </a:r>
            <a:r>
              <a:rPr lang="en-US" sz="2400" b="0" i="0" spc="-37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аг</a:t>
            </a:r>
            <a:r>
              <a:rPr lang="en-US" sz="2400" b="0" i="0" spc="3044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асосланга</a:t>
            </a:r>
            <a:r>
              <a:rPr lang="en-US" sz="2400" b="0" i="0" spc="3047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бўлиб</a:t>
            </a:r>
            <a:r>
              <a:rPr lang="en-US" sz="2400" b="0" i="0" spc="3054" baseline="0" dirty="0">
                <a:latin typeface="Times New Roman"/>
              </a:rPr>
              <a:t>,</a:t>
            </a:r>
            <a:r>
              <a:rPr lang="en-US" sz="2400" b="0" i="0" spc="0" baseline="0" dirty="0">
                <a:latin typeface="Times New Roman"/>
              </a:rPr>
              <a:t>ради</a:t>
            </a:r>
            <a:r>
              <a:rPr lang="en-US" sz="2400" b="0" i="0" spc="-30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тўлқин</a:t>
            </a:r>
          </a:p>
          <a:p>
            <a:pPr marL="457199">
              <a:lnSpc>
                <a:spcPts val="2591"/>
              </a:lnSpc>
            </a:pPr>
            <a:r>
              <a:rPr lang="en-US" sz="2400" b="0" i="0" spc="0" baseline="0" dirty="0">
                <a:latin typeface="Times New Roman"/>
              </a:rPr>
              <a:t>орқал</a:t>
            </a:r>
            <a:r>
              <a:rPr lang="en-US" sz="2400" b="0" i="0" spc="1001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шиф</a:t>
            </a:r>
            <a:r>
              <a:rPr lang="en-US" sz="2400" b="0" i="0" spc="-36" baseline="0" dirty="0">
                <a:latin typeface="Times New Roman"/>
              </a:rPr>
              <a:t>р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-63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тнн</a:t>
            </a:r>
            <a:r>
              <a:rPr lang="en-US" sz="2400" b="0" i="0" spc="1007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уз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тишн</a:t>
            </a:r>
            <a:r>
              <a:rPr lang="en-US" sz="2400" b="0" i="0" spc="1001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(морз</a:t>
            </a:r>
            <a:r>
              <a:rPr lang="en-US" sz="2400" b="0" i="0" spc="998" baseline="0" dirty="0">
                <a:latin typeface="Times New Roman"/>
              </a:rPr>
              <a:t>е</a:t>
            </a:r>
            <a:r>
              <a:rPr lang="en-US" sz="2400" b="0" i="0" spc="0" baseline="0" dirty="0">
                <a:latin typeface="Times New Roman"/>
              </a:rPr>
              <a:t>алифбоси</a:t>
            </a:r>
            <a:r>
              <a:rPr lang="en-US" sz="2400" b="0" i="0" spc="1000" baseline="0" dirty="0">
                <a:latin typeface="Times New Roman"/>
              </a:rPr>
              <a:t>)</a:t>
            </a:r>
            <a:r>
              <a:rPr lang="en-US" sz="2400" b="0" i="0" spc="0" baseline="0" dirty="0">
                <a:latin typeface="Times New Roman"/>
              </a:rPr>
              <a:t>а</a:t>
            </a:r>
            <a:r>
              <a:rPr lang="en-US" sz="2400" b="0" i="0" spc="-12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алга</a:t>
            </a:r>
          </a:p>
          <a:p>
            <a:pPr marL="457199">
              <a:lnSpc>
                <a:spcPts val="2592"/>
              </a:lnSpc>
            </a:pPr>
            <a:r>
              <a:rPr lang="en-US" sz="2400" b="0" i="0" spc="0" baseline="0" dirty="0">
                <a:latin typeface="Times New Roman"/>
              </a:rPr>
              <a:t>оширган</a:t>
            </a:r>
            <a:r>
              <a:rPr lang="en-US" sz="2400" b="0" i="0" spc="2184" baseline="0" dirty="0">
                <a:latin typeface="Times New Roman"/>
              </a:rPr>
              <a:t>.</a:t>
            </a:r>
            <a:r>
              <a:rPr lang="en-US" sz="2400" b="0" i="0" spc="0" baseline="0" dirty="0">
                <a:latin typeface="Times New Roman"/>
              </a:rPr>
              <a:t>Маз</a:t>
            </a:r>
            <a:r>
              <a:rPr lang="en-US" sz="2400" b="0" i="0" spc="-37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у</a:t>
            </a:r>
            <a:r>
              <a:rPr lang="en-US" sz="2400" b="0" i="0" spc="2183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даврг</a:t>
            </a:r>
            <a:r>
              <a:rPr lang="en-US" sz="2400" b="0" i="0" spc="2180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ои</a:t>
            </a:r>
            <a:r>
              <a:rPr lang="en-US" sz="2400" b="0" i="0" spc="2192" baseline="0" dirty="0">
                <a:latin typeface="Times New Roman"/>
              </a:rPr>
              <a:t>д</a:t>
            </a:r>
            <a:r>
              <a:rPr lang="en-US" sz="2400" b="0" i="0" spc="0" baseline="0" dirty="0">
                <a:latin typeface="Times New Roman"/>
              </a:rPr>
              <a:t>шиф</a:t>
            </a:r>
            <a:r>
              <a:rPr lang="en-US" sz="2400" b="0" i="0" spc="-29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ла</a:t>
            </a:r>
            <a:r>
              <a:rPr lang="en-US" sz="2400" b="0" i="0" spc="2184" baseline="0" dirty="0">
                <a:latin typeface="Times New Roman"/>
              </a:rPr>
              <a:t>ш</a:t>
            </a:r>
            <a:r>
              <a:rPr lang="en-US" sz="2400" b="0" i="0" spc="0" baseline="0" dirty="0">
                <a:latin typeface="Times New Roman"/>
              </a:rPr>
              <a:t>у</a:t>
            </a:r>
            <a:r>
              <a:rPr lang="en-US" sz="2400" b="0" i="0" spc="-27" baseline="0" dirty="0">
                <a:latin typeface="Times New Roman"/>
              </a:rPr>
              <a:t>с</a:t>
            </a:r>
            <a:r>
              <a:rPr lang="en-US" sz="2400" b="0" i="0" spc="-108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лларига</a:t>
            </a:r>
          </a:p>
          <a:p>
            <a:pPr marL="457199">
              <a:lnSpc>
                <a:spcPts val="2591"/>
              </a:lnSpc>
            </a:pPr>
            <a:r>
              <a:rPr lang="en-US" sz="2400" b="1" i="0" spc="0" baseline="0" dirty="0">
                <a:latin typeface="Times New Roman"/>
              </a:rPr>
              <a:t>Zimmerman</a:t>
            </a:r>
            <a:r>
              <a:rPr lang="en-US" sz="2400" b="1" i="0" spc="1959" baseline="0" dirty="0">
                <a:latin typeface="Times New Roman"/>
              </a:rPr>
              <a:t>n</a:t>
            </a:r>
            <a:r>
              <a:rPr lang="en-US" sz="2400" b="1" i="0" spc="0" baseline="0" dirty="0">
                <a:latin typeface="Times New Roman"/>
              </a:rPr>
              <a:t>телеграми</a:t>
            </a:r>
            <a:r>
              <a:rPr lang="en-US" sz="2400" b="1" i="0" spc="1955" baseline="0" dirty="0">
                <a:latin typeface="Times New Roman"/>
              </a:rPr>
              <a:t>,</a:t>
            </a:r>
            <a:r>
              <a:rPr lang="en-US" sz="2400" b="1" i="0" spc="0" baseline="0" dirty="0">
                <a:latin typeface="Times New Roman"/>
              </a:rPr>
              <a:t>Эни</a:t>
            </a:r>
            <a:r>
              <a:rPr lang="en-US" sz="2400" b="1" i="0" spc="-27" baseline="0" dirty="0">
                <a:latin typeface="Times New Roman"/>
              </a:rPr>
              <a:t>г</a:t>
            </a:r>
            <a:r>
              <a:rPr lang="en-US" sz="2400" b="1" i="0" spc="-20" baseline="0" dirty="0">
                <a:latin typeface="Times New Roman"/>
              </a:rPr>
              <a:t>м</a:t>
            </a:r>
            <a:r>
              <a:rPr lang="en-US" sz="2400" b="1" i="0" spc="1961" baseline="0" dirty="0">
                <a:latin typeface="Times New Roman"/>
              </a:rPr>
              <a:t>а</a:t>
            </a:r>
            <a:r>
              <a:rPr lang="en-US" sz="2400" b="1" i="0" spc="0" baseline="0" dirty="0">
                <a:latin typeface="Times New Roman"/>
              </a:rPr>
              <a:t>шифри</a:t>
            </a:r>
            <a:r>
              <a:rPr lang="en-US" sz="2400" b="1" i="0" spc="1961" baseline="0" dirty="0">
                <a:latin typeface="Times New Roman"/>
              </a:rPr>
              <a:t>,</a:t>
            </a:r>
            <a:r>
              <a:rPr lang="en-US" sz="2400" b="1" i="0" spc="0" baseline="0" dirty="0">
                <a:latin typeface="Times New Roman"/>
              </a:rPr>
              <a:t>SIGABA</a:t>
            </a:r>
          </a:p>
          <a:p>
            <a:pPr marL="457199">
              <a:lnSpc>
                <a:spcPts val="2592"/>
              </a:lnSpc>
            </a:pP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ашиналарин</a:t>
            </a:r>
            <a:r>
              <a:rPr lang="en-US" sz="2400" b="0" i="0" spc="605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мис</a:t>
            </a:r>
            <a:r>
              <a:rPr lang="en-US" sz="2400" b="0" i="0" spc="-30" baseline="0" dirty="0">
                <a:latin typeface="Times New Roman"/>
              </a:rPr>
              <a:t>о</a:t>
            </a:r>
            <a:r>
              <a:rPr lang="en-US" sz="2400" b="0" i="0" spc="608" baseline="0" dirty="0">
                <a:latin typeface="Times New Roman"/>
              </a:rPr>
              <a:t>л</a:t>
            </a:r>
            <a:r>
              <a:rPr lang="en-US" sz="2400" b="0" i="0" spc="-61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елтири</a:t>
            </a:r>
            <a:r>
              <a:rPr lang="en-US" sz="2400" b="0" i="0" spc="599" baseline="0" dirty="0">
                <a:latin typeface="Times New Roman"/>
              </a:rPr>
              <a:t>ш</a:t>
            </a:r>
            <a:r>
              <a:rPr lang="en-US" sz="2400" b="0" i="0" spc="0" baseline="0" dirty="0">
                <a:latin typeface="Times New Roman"/>
              </a:rPr>
              <a:t>м</a:t>
            </a:r>
            <a:r>
              <a:rPr lang="en-US" sz="2400" b="0" i="0" spc="-30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мкин.</a:t>
            </a:r>
          </a:p>
        </p:txBody>
      </p:sp>
      <p:sp>
        <p:nvSpPr>
          <p:cNvPr id="612" name="Rectangle 612"/>
          <p:cNvSpPr/>
          <p:nvPr/>
        </p:nvSpPr>
        <p:spPr>
          <a:xfrm>
            <a:off x="1323473" y="4062252"/>
            <a:ext cx="8046293" cy="23800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1" i="1" spc="0" baseline="0" dirty="0">
                <a:latin typeface="Times New Roman"/>
              </a:rPr>
              <a:t>4</a:t>
            </a:r>
            <a:r>
              <a:rPr lang="en-US" sz="2400" b="1" i="1" spc="1799" baseline="0" dirty="0">
                <a:latin typeface="Times New Roman"/>
              </a:rPr>
              <a:t>.</a:t>
            </a:r>
            <a:r>
              <a:rPr lang="en-US" sz="2400" b="1" i="1" spc="-91" baseline="0" dirty="0">
                <a:latin typeface="Times New Roman"/>
              </a:rPr>
              <a:t>К</a:t>
            </a:r>
            <a:r>
              <a:rPr lang="en-US" sz="2400" b="1" i="1" spc="-90" baseline="0" dirty="0">
                <a:latin typeface="Times New Roman"/>
              </a:rPr>
              <a:t>о</a:t>
            </a:r>
            <a:r>
              <a:rPr lang="en-US" sz="2400" b="1" i="1" spc="0" baseline="0" dirty="0">
                <a:latin typeface="Times New Roman"/>
              </a:rPr>
              <a:t>мпью</a:t>
            </a:r>
            <a:r>
              <a:rPr lang="en-US" sz="2400" b="1" i="1" spc="-36" baseline="0" dirty="0">
                <a:latin typeface="Times New Roman"/>
              </a:rPr>
              <a:t>т</a:t>
            </a:r>
            <a:r>
              <a:rPr lang="en-US" sz="2400" b="1" i="1" spc="0" baseline="0" dirty="0">
                <a:latin typeface="Times New Roman"/>
              </a:rPr>
              <a:t>е</a:t>
            </a:r>
            <a:r>
              <a:rPr lang="en-US" sz="2400" b="1" i="1" spc="1524" baseline="0" dirty="0">
                <a:latin typeface="Times New Roman"/>
              </a:rPr>
              <a:t>р</a:t>
            </a:r>
            <a:r>
              <a:rPr lang="en-US" sz="2400" b="1" i="1" spc="0" baseline="0" dirty="0">
                <a:latin typeface="Times New Roman"/>
              </a:rPr>
              <a:t>давр</a:t>
            </a:r>
            <a:r>
              <a:rPr lang="en-US" sz="2400" b="1" i="1" spc="1522" baseline="0" dirty="0">
                <a:latin typeface="Times New Roman"/>
              </a:rPr>
              <a:t>и</a:t>
            </a:r>
            <a:r>
              <a:rPr lang="en-US" sz="2400" b="1" i="1" spc="0" baseline="0" dirty="0">
                <a:latin typeface="Times New Roman"/>
              </a:rPr>
              <a:t>(замонави</a:t>
            </a:r>
            <a:r>
              <a:rPr lang="en-US" sz="2400" b="1" i="1" spc="1521" baseline="0" dirty="0">
                <a:latin typeface="Times New Roman"/>
              </a:rPr>
              <a:t>й</a:t>
            </a:r>
            <a:r>
              <a:rPr lang="en-US" sz="2400" b="1" i="1" spc="0" baseline="0" dirty="0">
                <a:latin typeface="Times New Roman"/>
              </a:rPr>
              <a:t>шиф</a:t>
            </a:r>
            <a:r>
              <a:rPr lang="en-US" sz="2400" b="1" i="1" spc="-90" baseline="0" dirty="0">
                <a:latin typeface="Times New Roman"/>
              </a:rPr>
              <a:t>р</a:t>
            </a:r>
            <a:r>
              <a:rPr lang="en-US" sz="2400" b="1" i="1" spc="0" baseline="0" dirty="0">
                <a:latin typeface="Times New Roman"/>
              </a:rPr>
              <a:t>лар)</a:t>
            </a:r>
            <a:r>
              <a:rPr lang="en-US" sz="2400" b="1" i="1" spc="1523" baseline="0" dirty="0">
                <a:latin typeface="Times New Roman"/>
              </a:rPr>
              <a:t>.</a:t>
            </a:r>
            <a:r>
              <a:rPr lang="en-US" sz="2400" b="0" i="0" spc="-211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ш</a:t>
            </a:r>
            <a:r>
              <a:rPr lang="en-US" sz="2400" b="0" i="0" spc="-87" baseline="0" dirty="0">
                <a:latin typeface="Times New Roman"/>
              </a:rPr>
              <a:t>б</a:t>
            </a:r>
            <a:r>
              <a:rPr lang="en-US" sz="2400" b="0" i="0" spc="1523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давр</a:t>
            </a:r>
          </a:p>
          <a:p>
            <a:pPr marL="457199">
              <a:lnSpc>
                <a:spcPts val="2592"/>
              </a:lnSpc>
            </a:pPr>
            <a:r>
              <a:rPr lang="en-US" sz="2400" b="0" i="0" spc="0" baseline="0" dirty="0">
                <a:latin typeface="Times New Roman"/>
              </a:rPr>
              <a:t>шиф</a:t>
            </a:r>
            <a:r>
              <a:rPr lang="en-US" sz="2400" b="0" i="0" spc="-29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лар</a:t>
            </a:r>
            <a:r>
              <a:rPr lang="en-US" sz="2400" b="0" i="0" spc="2969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ҳисо</a:t>
            </a:r>
            <a:r>
              <a:rPr lang="en-US" sz="2400" b="0" i="0" spc="-57" baseline="0" dirty="0">
                <a:latin typeface="Times New Roman"/>
              </a:rPr>
              <a:t>б</a:t>
            </a:r>
            <a:r>
              <a:rPr lang="en-US" sz="2400" b="0" i="0" spc="0" baseline="0" dirty="0">
                <a:latin typeface="Times New Roman"/>
              </a:rPr>
              <a:t>ла</a:t>
            </a:r>
            <a:r>
              <a:rPr lang="en-US" sz="2400" b="0" i="0" spc="2969" baseline="0" dirty="0">
                <a:latin typeface="Times New Roman"/>
              </a:rPr>
              <a:t>ш</a:t>
            </a:r>
            <a:r>
              <a:rPr lang="en-US" sz="2400" b="0" i="0" spc="0" baseline="0" dirty="0">
                <a:latin typeface="Times New Roman"/>
              </a:rPr>
              <a:t>қурил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алариг</a:t>
            </a:r>
            <a:r>
              <a:rPr lang="en-US" sz="2400" b="0" i="0" spc="2978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мўлжалланган</a:t>
            </a:r>
          </a:p>
          <a:p>
            <a:pPr marL="457199">
              <a:lnSpc>
                <a:spcPts val="2591"/>
              </a:lnSpc>
            </a:pPr>
            <a:r>
              <a:rPr lang="en-US" sz="2400" b="0" i="0" spc="0" baseline="0" dirty="0">
                <a:latin typeface="Times New Roman"/>
              </a:rPr>
              <a:t>бўлиб</a:t>
            </a:r>
            <a:r>
              <a:rPr lang="en-US" sz="2400" b="0" i="0" spc="1230" baseline="0" dirty="0">
                <a:latin typeface="Times New Roman"/>
              </a:rPr>
              <a:t>,</a:t>
            </a:r>
            <a:r>
              <a:rPr lang="en-US" sz="2400" b="0" i="0" spc="0" baseline="0" dirty="0">
                <a:latin typeface="Times New Roman"/>
              </a:rPr>
              <a:t>юқор</a:t>
            </a:r>
            <a:r>
              <a:rPr lang="en-US" sz="2400" b="0" i="0" spc="1229" baseline="0" dirty="0">
                <a:latin typeface="Times New Roman"/>
              </a:rPr>
              <a:t>и</a:t>
            </a:r>
            <a:r>
              <a:rPr lang="en-US" sz="2400" b="0" i="0" spc="-29" baseline="0" dirty="0">
                <a:latin typeface="Times New Roman"/>
              </a:rPr>
              <a:t>х</a:t>
            </a:r>
            <a:r>
              <a:rPr lang="en-US" sz="2400" b="0" i="0" spc="0" baseline="0" dirty="0">
                <a:latin typeface="Times New Roman"/>
              </a:rPr>
              <a:t>а</a:t>
            </a:r>
            <a:r>
              <a:rPr lang="en-US" sz="2400" b="0" i="0" spc="-29" baseline="0" dirty="0">
                <a:latin typeface="Times New Roman"/>
              </a:rPr>
              <a:t>в</a:t>
            </a:r>
            <a:r>
              <a:rPr lang="en-US" sz="2400" b="0" i="0" spc="0" baseline="0" dirty="0">
                <a:latin typeface="Times New Roman"/>
              </a:rPr>
              <a:t>фсизли</a:t>
            </a:r>
            <a:r>
              <a:rPr lang="en-US" sz="2400" b="0" i="0" spc="1228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даражасиг</a:t>
            </a:r>
            <a:r>
              <a:rPr lang="en-US" sz="2400" b="0" i="0" spc="1226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эг</a:t>
            </a:r>
            <a:r>
              <a:rPr lang="en-US" sz="2400" b="0" i="0" spc="1226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ҳисо</a:t>
            </a:r>
            <a:r>
              <a:rPr lang="en-US" sz="2400" b="0" i="0" spc="-57" baseline="0" dirty="0">
                <a:latin typeface="Times New Roman"/>
              </a:rPr>
              <a:t>б</a:t>
            </a:r>
            <a:r>
              <a:rPr lang="en-US" sz="2400" b="0" i="0" spc="0" baseline="0" dirty="0">
                <a:latin typeface="Times New Roman"/>
              </a:rPr>
              <a:t>ланади.</a:t>
            </a:r>
          </a:p>
          <a:p>
            <a:pPr marL="457199">
              <a:lnSpc>
                <a:spcPts val="2592"/>
              </a:lnSpc>
            </a:pPr>
            <a:r>
              <a:rPr lang="en-US" sz="2400" b="0" i="0" spc="0" baseline="0" dirty="0">
                <a:latin typeface="Times New Roman"/>
              </a:rPr>
              <a:t>Замонави</a:t>
            </a:r>
            <a:r>
              <a:rPr lang="en-US" sz="2400" b="0" i="0" spc="725" baseline="0" dirty="0">
                <a:latin typeface="Times New Roman"/>
              </a:rPr>
              <a:t>й</a:t>
            </a:r>
            <a:r>
              <a:rPr lang="en-US" sz="2400" b="0" i="0" spc="0" baseline="0" dirty="0">
                <a:latin typeface="Times New Roman"/>
              </a:rPr>
              <a:t>шиф</a:t>
            </a:r>
            <a:r>
              <a:rPr lang="en-US" sz="2400" b="0" i="0" spc="-30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ларг</a:t>
            </a:r>
            <a:r>
              <a:rPr lang="en-US" sz="2400" b="0" i="0" spc="722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мис</a:t>
            </a:r>
            <a:r>
              <a:rPr lang="en-US" sz="2400" b="0" i="0" spc="-29" baseline="0" dirty="0">
                <a:latin typeface="Times New Roman"/>
              </a:rPr>
              <a:t>о</a:t>
            </a:r>
            <a:r>
              <a:rPr lang="en-US" sz="2400" b="0" i="0" spc="722" baseline="0" dirty="0">
                <a:latin typeface="Times New Roman"/>
              </a:rPr>
              <a:t>л</a:t>
            </a:r>
            <a:r>
              <a:rPr lang="en-US" sz="2400" b="0" i="0" spc="0" baseline="0" dirty="0">
                <a:latin typeface="Times New Roman"/>
              </a:rPr>
              <a:t>сиф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тид</a:t>
            </a:r>
            <a:r>
              <a:rPr lang="en-US" sz="2400" b="0" i="0" spc="723" baseline="0" dirty="0">
                <a:latin typeface="Times New Roman"/>
              </a:rPr>
              <a:t>а</a:t>
            </a:r>
            <a:r>
              <a:rPr lang="en-US" sz="2400" b="1" i="0" spc="0" baseline="0" dirty="0">
                <a:latin typeface="Times New Roman"/>
              </a:rPr>
              <a:t>DES</a:t>
            </a:r>
            <a:r>
              <a:rPr lang="en-US" sz="2400" b="1" i="0" spc="726" baseline="0" dirty="0">
                <a:latin typeface="Times New Roman"/>
              </a:rPr>
              <a:t>,</a:t>
            </a:r>
            <a:r>
              <a:rPr lang="en-US" sz="2400" b="1" i="0" spc="0" baseline="0" dirty="0">
                <a:latin typeface="Times New Roman"/>
              </a:rPr>
              <a:t>AES</a:t>
            </a:r>
            <a:r>
              <a:rPr lang="en-US" sz="2400" b="1" i="0" spc="720" baseline="0" dirty="0">
                <a:latin typeface="Times New Roman"/>
              </a:rPr>
              <a:t>,</a:t>
            </a:r>
            <a:r>
              <a:rPr lang="en-US" sz="2400" b="1" i="0" spc="-62" baseline="0" dirty="0">
                <a:latin typeface="Times New Roman"/>
              </a:rPr>
              <a:t>Г</a:t>
            </a:r>
            <a:r>
              <a:rPr lang="en-US" sz="2400" b="1" i="0" spc="0" baseline="0" dirty="0">
                <a:latin typeface="Times New Roman"/>
              </a:rPr>
              <a:t>ОСТ</a:t>
            </a:r>
          </a:p>
          <a:p>
            <a:pPr marL="457199">
              <a:lnSpc>
                <a:spcPts val="2592"/>
              </a:lnSpc>
            </a:pPr>
            <a:r>
              <a:rPr lang="en-US" sz="2400" b="1" i="0" spc="0" baseline="0" dirty="0">
                <a:latin typeface="Times New Roman"/>
              </a:rPr>
              <a:t>28147-89</a:t>
            </a:r>
            <a:r>
              <a:rPr lang="en-US" sz="2400" b="1" i="0" spc="1397" baseline="0" dirty="0">
                <a:latin typeface="Times New Roman"/>
              </a:rPr>
              <a:t>,</a:t>
            </a:r>
            <a:r>
              <a:rPr lang="en-US" sz="2400" b="1" i="0" spc="0" baseline="0" dirty="0">
                <a:latin typeface="Times New Roman"/>
              </a:rPr>
              <a:t>IDEA</a:t>
            </a:r>
            <a:r>
              <a:rPr lang="en-US" sz="2400" b="1" i="0" spc="1403" baseline="0" dirty="0">
                <a:latin typeface="Times New Roman"/>
              </a:rPr>
              <a:t>,</a:t>
            </a:r>
            <a:r>
              <a:rPr lang="en-US" sz="2400" b="1" i="0" spc="0" baseline="0" dirty="0">
                <a:latin typeface="Times New Roman"/>
              </a:rPr>
              <a:t>A5/1</a:t>
            </a:r>
            <a:r>
              <a:rPr lang="en-US" sz="2400" b="1" i="0" spc="1397" baseline="0" dirty="0">
                <a:latin typeface="Times New Roman"/>
              </a:rPr>
              <a:t>,</a:t>
            </a:r>
            <a:r>
              <a:rPr lang="en-US" sz="2400" b="1" i="0" spc="0" baseline="0" dirty="0">
                <a:latin typeface="Times New Roman"/>
              </a:rPr>
              <a:t>RC</a:t>
            </a:r>
            <a:r>
              <a:rPr lang="en-US" sz="2400" b="1" i="0" spc="1398" baseline="0" dirty="0">
                <a:latin typeface="Times New Roman"/>
              </a:rPr>
              <a:t>4</a:t>
            </a:r>
            <a:r>
              <a:rPr lang="en-US" sz="2400" b="1" i="0" spc="0" baseline="0" dirty="0">
                <a:latin typeface="Times New Roman"/>
              </a:rPr>
              <a:t>(ба</a:t>
            </a:r>
            <a:r>
              <a:rPr lang="en-US" sz="2400" b="1" i="0" spc="-62" baseline="0" dirty="0">
                <a:latin typeface="Times New Roman"/>
              </a:rPr>
              <a:t>р</a:t>
            </a:r>
            <a:r>
              <a:rPr lang="en-US" sz="2400" b="1" i="0" spc="0" baseline="0" dirty="0">
                <a:latin typeface="Times New Roman"/>
              </a:rPr>
              <a:t>час</a:t>
            </a:r>
            <a:r>
              <a:rPr lang="en-US" sz="2400" b="1" i="0" spc="1395" baseline="0" dirty="0">
                <a:latin typeface="Times New Roman"/>
              </a:rPr>
              <a:t>и</a:t>
            </a:r>
            <a:r>
              <a:rPr lang="en-US" sz="2400" b="1" i="0" spc="0" baseline="0" dirty="0">
                <a:latin typeface="Times New Roman"/>
              </a:rPr>
              <a:t>симметрик</a:t>
            </a:r>
            <a:r>
              <a:rPr lang="en-US" sz="2400" b="1" i="0" spc="1402" baseline="0" dirty="0">
                <a:latin typeface="Times New Roman"/>
              </a:rPr>
              <a:t>)</a:t>
            </a:r>
            <a:r>
              <a:rPr lang="en-US" sz="2400" b="1" i="0" spc="0" baseline="0" dirty="0">
                <a:latin typeface="Times New Roman"/>
              </a:rPr>
              <a:t>ва</a:t>
            </a:r>
          </a:p>
          <a:p>
            <a:pPr marL="457199">
              <a:lnSpc>
                <a:spcPts val="2591"/>
              </a:lnSpc>
            </a:pPr>
            <a:r>
              <a:rPr lang="en-US" sz="2400" b="1" i="0" spc="0" baseline="0" dirty="0">
                <a:latin typeface="Times New Roman"/>
              </a:rPr>
              <a:t>RSA</a:t>
            </a:r>
            <a:r>
              <a:rPr lang="en-US" sz="2400" b="1" i="0" spc="2363" baseline="0" dirty="0">
                <a:latin typeface="Times New Roman"/>
              </a:rPr>
              <a:t>,</a:t>
            </a:r>
            <a:r>
              <a:rPr lang="en-US" sz="2400" b="1" i="0" spc="-31" baseline="0" dirty="0">
                <a:latin typeface="Times New Roman"/>
              </a:rPr>
              <a:t>Э</a:t>
            </a:r>
            <a:r>
              <a:rPr lang="en-US" sz="2400" b="1" i="0" spc="0" baseline="0" dirty="0">
                <a:latin typeface="Times New Roman"/>
              </a:rPr>
              <a:t>л-</a:t>
            </a:r>
            <a:r>
              <a:rPr lang="en-US" sz="2400" b="1" i="0" spc="-212" baseline="0" dirty="0">
                <a:latin typeface="Times New Roman"/>
              </a:rPr>
              <a:t>Г</a:t>
            </a:r>
            <a:r>
              <a:rPr lang="en-US" sz="2400" b="1" i="0" spc="0" baseline="0" dirty="0">
                <a:latin typeface="Times New Roman"/>
              </a:rPr>
              <a:t>а</a:t>
            </a:r>
            <a:r>
              <a:rPr lang="en-US" sz="2400" b="1" i="0" spc="-20" baseline="0" dirty="0">
                <a:latin typeface="Times New Roman"/>
              </a:rPr>
              <a:t>м</a:t>
            </a:r>
            <a:r>
              <a:rPr lang="en-US" sz="2400" b="1" i="0" spc="0" baseline="0" dirty="0">
                <a:latin typeface="Times New Roman"/>
              </a:rPr>
              <a:t>а</a:t>
            </a:r>
            <a:r>
              <a:rPr lang="en-US" sz="2400" b="1" i="0" spc="2355" baseline="0" dirty="0">
                <a:latin typeface="Times New Roman"/>
              </a:rPr>
              <a:t>л</a:t>
            </a:r>
            <a:r>
              <a:rPr lang="en-US" sz="2400" b="1" i="0" spc="0" baseline="0" dirty="0">
                <a:latin typeface="Times New Roman"/>
              </a:rPr>
              <a:t>(</a:t>
            </a:r>
            <a:r>
              <a:rPr lang="en-US" sz="2400" b="1" i="0" spc="-53" baseline="0" dirty="0">
                <a:latin typeface="Times New Roman"/>
              </a:rPr>
              <a:t>о</a:t>
            </a:r>
            <a:r>
              <a:rPr lang="en-US" sz="2400" b="1" i="0" spc="0" baseline="0" dirty="0">
                <a:latin typeface="Times New Roman"/>
              </a:rPr>
              <a:t>чи</a:t>
            </a:r>
            <a:r>
              <a:rPr lang="en-US" sz="2400" b="1" i="0" spc="2361" baseline="0" dirty="0">
                <a:latin typeface="Times New Roman"/>
              </a:rPr>
              <a:t>қ</a:t>
            </a:r>
            <a:r>
              <a:rPr lang="en-US" sz="2400" b="1" i="0" spc="-38" baseline="0" dirty="0">
                <a:latin typeface="Times New Roman"/>
              </a:rPr>
              <a:t>к</a:t>
            </a:r>
            <a:r>
              <a:rPr lang="en-US" sz="2400" b="1" i="0" spc="0" baseline="0" dirty="0">
                <a:latin typeface="Times New Roman"/>
              </a:rPr>
              <a:t>али</a:t>
            </a:r>
            <a:r>
              <a:rPr lang="en-US" sz="2400" b="1" i="0" spc="-56" baseline="0" dirty="0">
                <a:latin typeface="Times New Roman"/>
              </a:rPr>
              <a:t>т</a:t>
            </a:r>
            <a:r>
              <a:rPr lang="en-US" sz="2400" b="1" i="0" spc="0" baseline="0" dirty="0">
                <a:latin typeface="Times New Roman"/>
              </a:rPr>
              <a:t>ли</a:t>
            </a:r>
            <a:r>
              <a:rPr lang="en-US" sz="2400" b="1" i="0" spc="2362" baseline="0" dirty="0">
                <a:latin typeface="Times New Roman"/>
              </a:rPr>
              <a:t>)</a:t>
            </a:r>
            <a:r>
              <a:rPr lang="en-US" sz="2400" b="0" i="0" spc="0" baseline="0" dirty="0">
                <a:latin typeface="Times New Roman"/>
              </a:rPr>
              <a:t>ларн</a:t>
            </a:r>
            <a:r>
              <a:rPr lang="en-US" sz="2400" b="0" i="0" spc="2357" baseline="0" dirty="0">
                <a:latin typeface="Times New Roman"/>
              </a:rPr>
              <a:t>и</a:t>
            </a:r>
            <a:r>
              <a:rPr lang="en-US" sz="2400" b="0" i="0" spc="-61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елтириш</a:t>
            </a:r>
          </a:p>
          <a:p>
            <a:pPr marL="457199">
              <a:lnSpc>
                <a:spcPts val="2592"/>
              </a:lnSpc>
            </a:pPr>
            <a:r>
              <a:rPr lang="en-US" sz="2400" b="0" i="0" spc="0" baseline="0" dirty="0">
                <a:latin typeface="Times New Roman"/>
              </a:rPr>
              <a:t>м</a:t>
            </a:r>
            <a:r>
              <a:rPr lang="en-US" sz="2400" b="0" i="0" spc="-30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мкин.</a:t>
            </a:r>
          </a:p>
        </p:txBody>
      </p:sp>
      <p:sp>
        <p:nvSpPr>
          <p:cNvPr id="613" name="Rectangle 613"/>
          <p:cNvSpPr/>
          <p:nvPr/>
        </p:nvSpPr>
        <p:spPr>
          <a:xfrm>
            <a:off x="1470540" y="6861444"/>
            <a:ext cx="2494635" cy="2024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Ки</a:t>
            </a:r>
            <a:r>
              <a:rPr lang="en-US" sz="1200" b="0" i="0" spc="-16" baseline="0" dirty="0">
                <a:solidFill>
                  <a:srgbClr val="262626"/>
                </a:solidFill>
                <a:latin typeface="Times New Roman"/>
              </a:rPr>
              <a:t>б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ер</a:t>
            </a:r>
            <a:r>
              <a:rPr lang="en-US" sz="1200" b="0" i="0" spc="-18" baseline="0" dirty="0">
                <a:solidFill>
                  <a:srgbClr val="262626"/>
                </a:solidFill>
                <a:latin typeface="Times New Roman"/>
              </a:rPr>
              <a:t>х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а</a:t>
            </a:r>
            <a:r>
              <a:rPr lang="en-US" sz="1200" b="0" i="0" spc="-20" baseline="0" dirty="0">
                <a:solidFill>
                  <a:srgbClr val="262626"/>
                </a:solidFill>
                <a:latin typeface="Times New Roman"/>
              </a:rPr>
              <a:t>в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фсизлик асослари (CSF1316)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Freeform 614"/>
          <p:cNvSpPr/>
          <p:nvPr/>
        </p:nvSpPr>
        <p:spPr>
          <a:xfrm rot="5400000">
            <a:off x="1917839" y="-794005"/>
            <a:ext cx="6858000" cy="9144000"/>
          </a:xfrm>
          <a:custGeom>
            <a:avLst/>
            <a:gdLst/>
            <a:ahLst/>
            <a:cxnLst/>
            <a:rect l="0" t="0" r="0" b="0"/>
            <a:pathLst>
              <a:path w="6858000" h="9144000">
                <a:moveTo>
                  <a:pt x="0" y="9144000"/>
                </a:moveTo>
                <a:lnTo>
                  <a:pt x="6858000" y="9144000"/>
                </a:lnTo>
                <a:lnTo>
                  <a:pt x="6858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Freeform 615"/>
          <p:cNvSpPr/>
          <p:nvPr/>
        </p:nvSpPr>
        <p:spPr>
          <a:xfrm rot="5400000">
            <a:off x="5167388" y="2455545"/>
            <a:ext cx="358902" cy="9144000"/>
          </a:xfrm>
          <a:custGeom>
            <a:avLst/>
            <a:gdLst/>
            <a:ahLst/>
            <a:cxnLst/>
            <a:rect l="0" t="0" r="0" b="0"/>
            <a:pathLst>
              <a:path w="358902" h="9144000">
                <a:moveTo>
                  <a:pt x="0" y="9144000"/>
                </a:moveTo>
                <a:lnTo>
                  <a:pt x="358902" y="9144000"/>
                </a:lnTo>
                <a:lnTo>
                  <a:pt x="358902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Freeform 616"/>
          <p:cNvSpPr/>
          <p:nvPr/>
        </p:nvSpPr>
        <p:spPr>
          <a:xfrm rot="5400000">
            <a:off x="4776863" y="-3653028"/>
            <a:ext cx="1139953" cy="9144000"/>
          </a:xfrm>
          <a:custGeom>
            <a:avLst/>
            <a:gdLst/>
            <a:ahLst/>
            <a:cxnLst/>
            <a:rect l="0" t="0" r="0" b="0"/>
            <a:pathLst>
              <a:path w="1139953" h="9144000">
                <a:moveTo>
                  <a:pt x="0" y="9144000"/>
                </a:moveTo>
                <a:lnTo>
                  <a:pt x="1139953" y="9144000"/>
                </a:lnTo>
                <a:lnTo>
                  <a:pt x="1139953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Freeform 617"/>
          <p:cNvSpPr/>
          <p:nvPr/>
        </p:nvSpPr>
        <p:spPr>
          <a:xfrm rot="5400000">
            <a:off x="5346839" y="729996"/>
            <a:ext cx="228600" cy="8153400"/>
          </a:xfrm>
          <a:custGeom>
            <a:avLst/>
            <a:gdLst/>
            <a:ahLst/>
            <a:cxnLst/>
            <a:rect l="0" t="0" r="0" b="0"/>
            <a:pathLst>
              <a:path w="228600" h="8153400">
                <a:moveTo>
                  <a:pt x="0" y="8153400"/>
                </a:moveTo>
                <a:lnTo>
                  <a:pt x="228600" y="8153400"/>
                </a:lnTo>
                <a:lnTo>
                  <a:pt x="228600" y="0"/>
                </a:lnTo>
                <a:lnTo>
                  <a:pt x="0" y="0"/>
                </a:lnTo>
                <a:lnTo>
                  <a:pt x="0" y="8153400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Freeform 618"/>
          <p:cNvSpPr/>
          <p:nvPr/>
        </p:nvSpPr>
        <p:spPr>
          <a:xfrm rot="5400000">
            <a:off x="1609230" y="4696207"/>
            <a:ext cx="456438" cy="906018"/>
          </a:xfrm>
          <a:custGeom>
            <a:avLst/>
            <a:gdLst/>
            <a:ahLst/>
            <a:cxnLst/>
            <a:rect l="0" t="0" r="0" b="0"/>
            <a:pathLst>
              <a:path w="456438" h="906018">
                <a:moveTo>
                  <a:pt x="0" y="906018"/>
                </a:moveTo>
                <a:lnTo>
                  <a:pt x="456438" y="906018"/>
                </a:lnTo>
                <a:lnTo>
                  <a:pt x="456438" y="0"/>
                </a:lnTo>
                <a:lnTo>
                  <a:pt x="0" y="0"/>
                </a:lnTo>
                <a:lnTo>
                  <a:pt x="0" y="906018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Freeform 619"/>
          <p:cNvSpPr/>
          <p:nvPr/>
        </p:nvSpPr>
        <p:spPr>
          <a:xfrm rot="5400000">
            <a:off x="5685930" y="1525525"/>
            <a:ext cx="456438" cy="7247382"/>
          </a:xfrm>
          <a:custGeom>
            <a:avLst/>
            <a:gdLst/>
            <a:ahLst/>
            <a:cxnLst/>
            <a:rect l="0" t="0" r="0" b="0"/>
            <a:pathLst>
              <a:path w="456438" h="7247382">
                <a:moveTo>
                  <a:pt x="0" y="7247382"/>
                </a:moveTo>
                <a:lnTo>
                  <a:pt x="456438" y="7247382"/>
                </a:lnTo>
                <a:lnTo>
                  <a:pt x="456438" y="0"/>
                </a:lnTo>
                <a:lnTo>
                  <a:pt x="0" y="0"/>
                </a:lnTo>
                <a:lnTo>
                  <a:pt x="0" y="7247382"/>
                </a:lnTo>
                <a:close/>
              </a:path>
            </a:pathLst>
          </a:custGeom>
          <a:solidFill>
            <a:srgbClr val="D0D8E8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Freeform 620"/>
          <p:cNvSpPr/>
          <p:nvPr/>
        </p:nvSpPr>
        <p:spPr>
          <a:xfrm rot="5400000">
            <a:off x="1941462" y="5035294"/>
            <a:ext cx="697991" cy="0"/>
          </a:xfrm>
          <a:custGeom>
            <a:avLst/>
            <a:gdLst/>
            <a:ahLst/>
            <a:cxnLst/>
            <a:rect l="0" t="0" r="0" b="0"/>
            <a:pathLst>
              <a:path w="697991">
                <a:moveTo>
                  <a:pt x="0" y="0"/>
                </a:moveTo>
                <a:lnTo>
                  <a:pt x="69799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Freeform 621"/>
          <p:cNvSpPr/>
          <p:nvPr/>
        </p:nvSpPr>
        <p:spPr>
          <a:xfrm rot="5400000">
            <a:off x="2846718" y="5035294"/>
            <a:ext cx="697991" cy="0"/>
          </a:xfrm>
          <a:custGeom>
            <a:avLst/>
            <a:gdLst/>
            <a:ahLst/>
            <a:cxnLst/>
            <a:rect l="0" t="0" r="0" b="0"/>
            <a:pathLst>
              <a:path w="697991">
                <a:moveTo>
                  <a:pt x="0" y="0"/>
                </a:moveTo>
                <a:lnTo>
                  <a:pt x="69799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Freeform 622"/>
          <p:cNvSpPr/>
          <p:nvPr/>
        </p:nvSpPr>
        <p:spPr>
          <a:xfrm rot="5400000">
            <a:off x="3752736" y="5035294"/>
            <a:ext cx="697991" cy="0"/>
          </a:xfrm>
          <a:custGeom>
            <a:avLst/>
            <a:gdLst/>
            <a:ahLst/>
            <a:cxnLst/>
            <a:rect l="0" t="0" r="0" b="0"/>
            <a:pathLst>
              <a:path w="697991">
                <a:moveTo>
                  <a:pt x="0" y="0"/>
                </a:moveTo>
                <a:lnTo>
                  <a:pt x="69799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Freeform 623"/>
          <p:cNvSpPr/>
          <p:nvPr/>
        </p:nvSpPr>
        <p:spPr>
          <a:xfrm rot="5400000">
            <a:off x="4658754" y="5035294"/>
            <a:ext cx="697991" cy="0"/>
          </a:xfrm>
          <a:custGeom>
            <a:avLst/>
            <a:gdLst/>
            <a:ahLst/>
            <a:cxnLst/>
            <a:rect l="0" t="0" r="0" b="0"/>
            <a:pathLst>
              <a:path w="697991">
                <a:moveTo>
                  <a:pt x="0" y="0"/>
                </a:moveTo>
                <a:lnTo>
                  <a:pt x="69799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Freeform 624"/>
          <p:cNvSpPr/>
          <p:nvPr/>
        </p:nvSpPr>
        <p:spPr>
          <a:xfrm rot="5400000">
            <a:off x="5564010" y="5035294"/>
            <a:ext cx="697991" cy="0"/>
          </a:xfrm>
          <a:custGeom>
            <a:avLst/>
            <a:gdLst/>
            <a:ahLst/>
            <a:cxnLst/>
            <a:rect l="0" t="0" r="0" b="0"/>
            <a:pathLst>
              <a:path w="697991">
                <a:moveTo>
                  <a:pt x="0" y="0"/>
                </a:moveTo>
                <a:lnTo>
                  <a:pt x="69799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Freeform 625"/>
          <p:cNvSpPr/>
          <p:nvPr/>
        </p:nvSpPr>
        <p:spPr>
          <a:xfrm rot="5400000">
            <a:off x="6470029" y="5035294"/>
            <a:ext cx="697991" cy="0"/>
          </a:xfrm>
          <a:custGeom>
            <a:avLst/>
            <a:gdLst/>
            <a:ahLst/>
            <a:cxnLst/>
            <a:rect l="0" t="0" r="0" b="0"/>
            <a:pathLst>
              <a:path w="697991">
                <a:moveTo>
                  <a:pt x="0" y="0"/>
                </a:moveTo>
                <a:lnTo>
                  <a:pt x="69799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Freeform 626"/>
          <p:cNvSpPr/>
          <p:nvPr/>
        </p:nvSpPr>
        <p:spPr>
          <a:xfrm rot="5400000">
            <a:off x="7376046" y="5035294"/>
            <a:ext cx="697991" cy="0"/>
          </a:xfrm>
          <a:custGeom>
            <a:avLst/>
            <a:gdLst/>
            <a:ahLst/>
            <a:cxnLst/>
            <a:rect l="0" t="0" r="0" b="0"/>
            <a:pathLst>
              <a:path w="697991">
                <a:moveTo>
                  <a:pt x="0" y="0"/>
                </a:moveTo>
                <a:lnTo>
                  <a:pt x="69799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Freeform 627"/>
          <p:cNvSpPr/>
          <p:nvPr/>
        </p:nvSpPr>
        <p:spPr>
          <a:xfrm rot="5400000">
            <a:off x="8282826" y="5035294"/>
            <a:ext cx="697991" cy="0"/>
          </a:xfrm>
          <a:custGeom>
            <a:avLst/>
            <a:gdLst/>
            <a:ahLst/>
            <a:cxnLst/>
            <a:rect l="0" t="0" r="0" b="0"/>
            <a:pathLst>
              <a:path w="697991">
                <a:moveTo>
                  <a:pt x="0" y="0"/>
                </a:moveTo>
                <a:lnTo>
                  <a:pt x="69799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Freeform 628"/>
          <p:cNvSpPr/>
          <p:nvPr/>
        </p:nvSpPr>
        <p:spPr>
          <a:xfrm rot="5400000">
            <a:off x="5461520" y="837819"/>
            <a:ext cx="0" cy="8166354"/>
          </a:xfrm>
          <a:custGeom>
            <a:avLst/>
            <a:gdLst/>
            <a:ahLst/>
            <a:cxnLst/>
            <a:rect l="0" t="0" r="0" b="0"/>
            <a:pathLst>
              <a:path h="8166354">
                <a:moveTo>
                  <a:pt x="0" y="8166354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Freeform 629"/>
          <p:cNvSpPr/>
          <p:nvPr/>
        </p:nvSpPr>
        <p:spPr>
          <a:xfrm rot="5400000">
            <a:off x="1035444" y="5035294"/>
            <a:ext cx="697991" cy="0"/>
          </a:xfrm>
          <a:custGeom>
            <a:avLst/>
            <a:gdLst/>
            <a:ahLst/>
            <a:cxnLst/>
            <a:rect l="0" t="0" r="0" b="0"/>
            <a:pathLst>
              <a:path w="697991">
                <a:moveTo>
                  <a:pt x="0" y="0"/>
                </a:moveTo>
                <a:lnTo>
                  <a:pt x="69799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Freeform 630"/>
          <p:cNvSpPr/>
          <p:nvPr/>
        </p:nvSpPr>
        <p:spPr>
          <a:xfrm rot="5400000">
            <a:off x="9188844" y="5035294"/>
            <a:ext cx="697991" cy="0"/>
          </a:xfrm>
          <a:custGeom>
            <a:avLst/>
            <a:gdLst/>
            <a:ahLst/>
            <a:cxnLst/>
            <a:rect l="0" t="0" r="0" b="0"/>
            <a:pathLst>
              <a:path w="697991">
                <a:moveTo>
                  <a:pt x="0" y="0"/>
                </a:moveTo>
                <a:lnTo>
                  <a:pt x="69799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Freeform 631"/>
          <p:cNvSpPr/>
          <p:nvPr/>
        </p:nvSpPr>
        <p:spPr>
          <a:xfrm rot="5400000">
            <a:off x="5461520" y="609219"/>
            <a:ext cx="0" cy="8166354"/>
          </a:xfrm>
          <a:custGeom>
            <a:avLst/>
            <a:gdLst/>
            <a:ahLst/>
            <a:cxnLst/>
            <a:rect l="0" t="0" r="0" b="0"/>
            <a:pathLst>
              <a:path h="8166354">
                <a:moveTo>
                  <a:pt x="0" y="8166354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Freeform 632"/>
          <p:cNvSpPr/>
          <p:nvPr/>
        </p:nvSpPr>
        <p:spPr>
          <a:xfrm rot="5400000">
            <a:off x="5461520" y="1294257"/>
            <a:ext cx="0" cy="8166354"/>
          </a:xfrm>
          <a:custGeom>
            <a:avLst/>
            <a:gdLst/>
            <a:ahLst/>
            <a:cxnLst/>
            <a:rect l="0" t="0" r="0" b="0"/>
            <a:pathLst>
              <a:path h="8166354">
                <a:moveTo>
                  <a:pt x="0" y="8166354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Freeform 633"/>
          <p:cNvSpPr/>
          <p:nvPr/>
        </p:nvSpPr>
        <p:spPr>
          <a:xfrm rot="5400000">
            <a:off x="5213870" y="2086736"/>
            <a:ext cx="416814" cy="8075676"/>
          </a:xfrm>
          <a:custGeom>
            <a:avLst/>
            <a:gdLst/>
            <a:ahLst/>
            <a:cxnLst/>
            <a:rect l="0" t="0" r="0" b="0"/>
            <a:pathLst>
              <a:path w="416814" h="8075676">
                <a:moveTo>
                  <a:pt x="0" y="8075676"/>
                </a:moveTo>
                <a:lnTo>
                  <a:pt x="416814" y="8075676"/>
                </a:lnTo>
                <a:lnTo>
                  <a:pt x="416814" y="0"/>
                </a:lnTo>
                <a:lnTo>
                  <a:pt x="0" y="0"/>
                </a:lnTo>
                <a:lnTo>
                  <a:pt x="0" y="8075676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Freeform 634"/>
          <p:cNvSpPr/>
          <p:nvPr/>
        </p:nvSpPr>
        <p:spPr>
          <a:xfrm rot="5400000">
            <a:off x="1641615" y="6075807"/>
            <a:ext cx="416814" cy="931164"/>
          </a:xfrm>
          <a:custGeom>
            <a:avLst/>
            <a:gdLst/>
            <a:ahLst/>
            <a:cxnLst/>
            <a:rect l="0" t="0" r="0" b="0"/>
            <a:pathLst>
              <a:path w="416814" h="931164">
                <a:moveTo>
                  <a:pt x="0" y="931164"/>
                </a:moveTo>
                <a:lnTo>
                  <a:pt x="416814" y="931164"/>
                </a:lnTo>
                <a:lnTo>
                  <a:pt x="416814" y="0"/>
                </a:lnTo>
                <a:lnTo>
                  <a:pt x="0" y="0"/>
                </a:lnTo>
                <a:lnTo>
                  <a:pt x="0" y="931164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Freeform 635"/>
          <p:cNvSpPr/>
          <p:nvPr/>
        </p:nvSpPr>
        <p:spPr>
          <a:xfrm rot="5400000">
            <a:off x="5679453" y="2969134"/>
            <a:ext cx="416814" cy="7144512"/>
          </a:xfrm>
          <a:custGeom>
            <a:avLst/>
            <a:gdLst/>
            <a:ahLst/>
            <a:cxnLst/>
            <a:rect l="0" t="0" r="0" b="0"/>
            <a:pathLst>
              <a:path w="416814" h="7144512">
                <a:moveTo>
                  <a:pt x="0" y="7144512"/>
                </a:moveTo>
                <a:lnTo>
                  <a:pt x="416814" y="7144512"/>
                </a:lnTo>
                <a:lnTo>
                  <a:pt x="416814" y="0"/>
                </a:lnTo>
                <a:lnTo>
                  <a:pt x="0" y="0"/>
                </a:lnTo>
                <a:lnTo>
                  <a:pt x="0" y="7144512"/>
                </a:lnTo>
                <a:close/>
              </a:path>
            </a:pathLst>
          </a:custGeom>
          <a:solidFill>
            <a:srgbClr val="D0D8E8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Freeform 636"/>
          <p:cNvSpPr/>
          <p:nvPr/>
        </p:nvSpPr>
        <p:spPr>
          <a:xfrm rot="5400000">
            <a:off x="1892312" y="6333362"/>
            <a:ext cx="846582" cy="0"/>
          </a:xfrm>
          <a:custGeom>
            <a:avLst/>
            <a:gdLst/>
            <a:ahLst/>
            <a:cxnLst/>
            <a:rect l="0" t="0" r="0" b="0"/>
            <a:pathLst>
              <a:path w="846582">
                <a:moveTo>
                  <a:pt x="0" y="0"/>
                </a:moveTo>
                <a:lnTo>
                  <a:pt x="846582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Freeform 637"/>
          <p:cNvSpPr/>
          <p:nvPr/>
        </p:nvSpPr>
        <p:spPr>
          <a:xfrm rot="5400000">
            <a:off x="2696984" y="6333362"/>
            <a:ext cx="846582" cy="0"/>
          </a:xfrm>
          <a:custGeom>
            <a:avLst/>
            <a:gdLst/>
            <a:ahLst/>
            <a:cxnLst/>
            <a:rect l="0" t="0" r="0" b="0"/>
            <a:pathLst>
              <a:path w="846582">
                <a:moveTo>
                  <a:pt x="0" y="0"/>
                </a:moveTo>
                <a:lnTo>
                  <a:pt x="846582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Freeform 638"/>
          <p:cNvSpPr/>
          <p:nvPr/>
        </p:nvSpPr>
        <p:spPr>
          <a:xfrm rot="5400000">
            <a:off x="3500132" y="6333362"/>
            <a:ext cx="846582" cy="0"/>
          </a:xfrm>
          <a:custGeom>
            <a:avLst/>
            <a:gdLst/>
            <a:ahLst/>
            <a:cxnLst/>
            <a:rect l="0" t="0" r="0" b="0"/>
            <a:pathLst>
              <a:path w="846582">
                <a:moveTo>
                  <a:pt x="0" y="0"/>
                </a:moveTo>
                <a:lnTo>
                  <a:pt x="846582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Freeform 639"/>
          <p:cNvSpPr/>
          <p:nvPr/>
        </p:nvSpPr>
        <p:spPr>
          <a:xfrm rot="5400000">
            <a:off x="4304042" y="6333362"/>
            <a:ext cx="846582" cy="0"/>
          </a:xfrm>
          <a:custGeom>
            <a:avLst/>
            <a:gdLst/>
            <a:ahLst/>
            <a:cxnLst/>
            <a:rect l="0" t="0" r="0" b="0"/>
            <a:pathLst>
              <a:path w="846582">
                <a:moveTo>
                  <a:pt x="0" y="0"/>
                </a:moveTo>
                <a:lnTo>
                  <a:pt x="846582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Freeform 640"/>
          <p:cNvSpPr/>
          <p:nvPr/>
        </p:nvSpPr>
        <p:spPr>
          <a:xfrm rot="5400000">
            <a:off x="5107952" y="6333362"/>
            <a:ext cx="846582" cy="0"/>
          </a:xfrm>
          <a:custGeom>
            <a:avLst/>
            <a:gdLst/>
            <a:ahLst/>
            <a:cxnLst/>
            <a:rect l="0" t="0" r="0" b="0"/>
            <a:pathLst>
              <a:path w="846582">
                <a:moveTo>
                  <a:pt x="0" y="0"/>
                </a:moveTo>
                <a:lnTo>
                  <a:pt x="846582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Freeform 641"/>
          <p:cNvSpPr/>
          <p:nvPr/>
        </p:nvSpPr>
        <p:spPr>
          <a:xfrm rot="5400000">
            <a:off x="5911100" y="6333362"/>
            <a:ext cx="846582" cy="0"/>
          </a:xfrm>
          <a:custGeom>
            <a:avLst/>
            <a:gdLst/>
            <a:ahLst/>
            <a:cxnLst/>
            <a:rect l="0" t="0" r="0" b="0"/>
            <a:pathLst>
              <a:path w="846582">
                <a:moveTo>
                  <a:pt x="0" y="0"/>
                </a:moveTo>
                <a:lnTo>
                  <a:pt x="846582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Freeform 642"/>
          <p:cNvSpPr/>
          <p:nvPr/>
        </p:nvSpPr>
        <p:spPr>
          <a:xfrm rot="5400000">
            <a:off x="6715772" y="6333362"/>
            <a:ext cx="846582" cy="0"/>
          </a:xfrm>
          <a:custGeom>
            <a:avLst/>
            <a:gdLst/>
            <a:ahLst/>
            <a:cxnLst/>
            <a:rect l="0" t="0" r="0" b="0"/>
            <a:pathLst>
              <a:path w="846582">
                <a:moveTo>
                  <a:pt x="0" y="0"/>
                </a:moveTo>
                <a:lnTo>
                  <a:pt x="846582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Freeform 643"/>
          <p:cNvSpPr/>
          <p:nvPr/>
        </p:nvSpPr>
        <p:spPr>
          <a:xfrm rot="5400000">
            <a:off x="7520445" y="6333362"/>
            <a:ext cx="846582" cy="0"/>
          </a:xfrm>
          <a:custGeom>
            <a:avLst/>
            <a:gdLst/>
            <a:ahLst/>
            <a:cxnLst/>
            <a:rect l="0" t="0" r="0" b="0"/>
            <a:pathLst>
              <a:path w="846582">
                <a:moveTo>
                  <a:pt x="0" y="0"/>
                </a:moveTo>
                <a:lnTo>
                  <a:pt x="846582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Freeform 644"/>
          <p:cNvSpPr/>
          <p:nvPr/>
        </p:nvSpPr>
        <p:spPr>
          <a:xfrm rot="5400000">
            <a:off x="8325116" y="6333362"/>
            <a:ext cx="846582" cy="0"/>
          </a:xfrm>
          <a:custGeom>
            <a:avLst/>
            <a:gdLst/>
            <a:ahLst/>
            <a:cxnLst/>
            <a:rect l="0" t="0" r="0" b="0"/>
            <a:pathLst>
              <a:path w="846582">
                <a:moveTo>
                  <a:pt x="0" y="0"/>
                </a:moveTo>
                <a:lnTo>
                  <a:pt x="846582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Freeform 645"/>
          <p:cNvSpPr/>
          <p:nvPr/>
        </p:nvSpPr>
        <p:spPr>
          <a:xfrm rot="5400000">
            <a:off x="5422658" y="2288667"/>
            <a:ext cx="0" cy="8088630"/>
          </a:xfrm>
          <a:custGeom>
            <a:avLst/>
            <a:gdLst/>
            <a:ahLst/>
            <a:cxnLst/>
            <a:rect l="0" t="0" r="0" b="0"/>
            <a:pathLst>
              <a:path h="8088630">
                <a:moveTo>
                  <a:pt x="0" y="808863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Freeform 646"/>
          <p:cNvSpPr/>
          <p:nvPr/>
        </p:nvSpPr>
        <p:spPr>
          <a:xfrm rot="5400000">
            <a:off x="961148" y="6333362"/>
            <a:ext cx="846582" cy="0"/>
          </a:xfrm>
          <a:custGeom>
            <a:avLst/>
            <a:gdLst/>
            <a:ahLst/>
            <a:cxnLst/>
            <a:rect l="0" t="0" r="0" b="0"/>
            <a:pathLst>
              <a:path w="846582">
                <a:moveTo>
                  <a:pt x="0" y="0"/>
                </a:moveTo>
                <a:lnTo>
                  <a:pt x="846582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Freeform 647"/>
          <p:cNvSpPr/>
          <p:nvPr/>
        </p:nvSpPr>
        <p:spPr>
          <a:xfrm rot="5400000">
            <a:off x="9036824" y="6333362"/>
            <a:ext cx="846582" cy="0"/>
          </a:xfrm>
          <a:custGeom>
            <a:avLst/>
            <a:gdLst/>
            <a:ahLst/>
            <a:cxnLst/>
            <a:rect l="0" t="0" r="0" b="0"/>
            <a:pathLst>
              <a:path w="846582">
                <a:moveTo>
                  <a:pt x="0" y="0"/>
                </a:moveTo>
                <a:lnTo>
                  <a:pt x="846582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Freeform 648"/>
          <p:cNvSpPr/>
          <p:nvPr/>
        </p:nvSpPr>
        <p:spPr>
          <a:xfrm rot="5400000">
            <a:off x="5422658" y="1871852"/>
            <a:ext cx="0" cy="8088630"/>
          </a:xfrm>
          <a:custGeom>
            <a:avLst/>
            <a:gdLst/>
            <a:ahLst/>
            <a:cxnLst/>
            <a:rect l="0" t="0" r="0" b="0"/>
            <a:pathLst>
              <a:path h="8088630">
                <a:moveTo>
                  <a:pt x="0" y="808863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Freeform 649"/>
          <p:cNvSpPr/>
          <p:nvPr/>
        </p:nvSpPr>
        <p:spPr>
          <a:xfrm rot="5400000">
            <a:off x="5422658" y="2705480"/>
            <a:ext cx="0" cy="8088630"/>
          </a:xfrm>
          <a:custGeom>
            <a:avLst/>
            <a:gdLst/>
            <a:ahLst/>
            <a:cxnLst/>
            <a:rect l="0" t="0" r="0" b="0"/>
            <a:pathLst>
              <a:path h="8088630">
                <a:moveTo>
                  <a:pt x="0" y="808863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Rectangle 650"/>
          <p:cNvSpPr/>
          <p:nvPr/>
        </p:nvSpPr>
        <p:spPr>
          <a:xfrm>
            <a:off x="1323473" y="744611"/>
            <a:ext cx="4119585" cy="5567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="1" i="0" spc="0" baseline="0" dirty="0">
                <a:latin typeface="Times New Roman"/>
              </a:rPr>
              <a:t>Бир </a:t>
            </a:r>
            <a:r>
              <a:rPr lang="en-US" sz="3300" b="1" i="0" spc="-21" baseline="0" dirty="0">
                <a:latin typeface="Times New Roman"/>
              </a:rPr>
              <a:t>м</a:t>
            </a:r>
            <a:r>
              <a:rPr lang="en-US" sz="3300" b="1" i="0" spc="0" baseline="0" dirty="0">
                <a:latin typeface="Times New Roman"/>
              </a:rPr>
              <a:t>а</a:t>
            </a:r>
            <a:r>
              <a:rPr lang="en-US" sz="3300" b="1" i="0" spc="-41" baseline="0" dirty="0">
                <a:latin typeface="Times New Roman"/>
              </a:rPr>
              <a:t>р</a:t>
            </a:r>
            <a:r>
              <a:rPr lang="en-US" sz="3300" b="1" i="0" spc="0" baseline="0" dirty="0">
                <a:latin typeface="Times New Roman"/>
              </a:rPr>
              <a:t>тали </a:t>
            </a:r>
            <a:r>
              <a:rPr lang="en-US" sz="3300" b="1" i="0" spc="-84" baseline="0" dirty="0">
                <a:latin typeface="Times New Roman"/>
              </a:rPr>
              <a:t>б</a:t>
            </a:r>
            <a:r>
              <a:rPr lang="en-US" sz="3300" b="1" i="0" spc="0" baseline="0" dirty="0">
                <a:latin typeface="Times New Roman"/>
              </a:rPr>
              <a:t>локн</a:t>
            </a:r>
            <a:r>
              <a:rPr lang="en-US" sz="3300" b="1" i="0" spc="-41" baseline="0" dirty="0">
                <a:latin typeface="Times New Roman"/>
              </a:rPr>
              <a:t>о</a:t>
            </a:r>
            <a:r>
              <a:rPr lang="en-US" sz="3300" b="1" i="0" spc="0" baseline="0" dirty="0">
                <a:latin typeface="Times New Roman"/>
              </a:rPr>
              <a:t>т</a:t>
            </a:r>
          </a:p>
        </p:txBody>
      </p:sp>
      <p:sp>
        <p:nvSpPr>
          <p:cNvPr id="651" name="Rectangle 651"/>
          <p:cNvSpPr/>
          <p:nvPr/>
        </p:nvSpPr>
        <p:spPr>
          <a:xfrm>
            <a:off x="1323473" y="1679996"/>
            <a:ext cx="8045957" cy="10680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1" i="0" spc="0" baseline="0" dirty="0">
                <a:latin typeface="Times New Roman"/>
              </a:rPr>
              <a:t>Би</a:t>
            </a:r>
            <a:r>
              <a:rPr lang="en-US" sz="2400" b="1" i="0" spc="717" baseline="0" dirty="0">
                <a:latin typeface="Times New Roman"/>
              </a:rPr>
              <a:t>р</a:t>
            </a:r>
            <a:r>
              <a:rPr lang="en-US" sz="2400" b="1" i="0" spc="-20" baseline="0" dirty="0">
                <a:latin typeface="Times New Roman"/>
              </a:rPr>
              <a:t>м</a:t>
            </a:r>
            <a:r>
              <a:rPr lang="en-US" sz="2400" b="1" i="0" spc="0" baseline="0" dirty="0">
                <a:latin typeface="Times New Roman"/>
              </a:rPr>
              <a:t>а</a:t>
            </a:r>
            <a:r>
              <a:rPr lang="en-US" sz="2400" b="1" i="0" spc="-32" baseline="0" dirty="0">
                <a:latin typeface="Times New Roman"/>
              </a:rPr>
              <a:t>р</a:t>
            </a:r>
            <a:r>
              <a:rPr lang="en-US" sz="2400" b="1" i="0" spc="0" baseline="0" dirty="0">
                <a:latin typeface="Times New Roman"/>
              </a:rPr>
              <a:t>тал</a:t>
            </a:r>
            <a:r>
              <a:rPr lang="en-US" sz="2400" b="1" i="0" spc="711" baseline="0" dirty="0">
                <a:latin typeface="Times New Roman"/>
              </a:rPr>
              <a:t>и</a:t>
            </a:r>
            <a:r>
              <a:rPr lang="en-US" sz="2400" b="1" i="0" spc="-54" baseline="0" dirty="0">
                <a:latin typeface="Times New Roman"/>
              </a:rPr>
              <a:t>б</a:t>
            </a:r>
            <a:r>
              <a:rPr lang="en-US" sz="2400" b="1" i="0" spc="0" baseline="0" dirty="0">
                <a:latin typeface="Times New Roman"/>
              </a:rPr>
              <a:t>локн</a:t>
            </a:r>
            <a:r>
              <a:rPr lang="en-US" sz="2400" b="1" i="0" spc="-29" baseline="0" dirty="0">
                <a:latin typeface="Times New Roman"/>
              </a:rPr>
              <a:t>о</a:t>
            </a:r>
            <a:r>
              <a:rPr lang="en-US" sz="2400" b="1" i="0" spc="711" baseline="0" dirty="0">
                <a:latin typeface="Times New Roman"/>
              </a:rPr>
              <a:t>т</a:t>
            </a:r>
            <a:r>
              <a:rPr lang="en-US" sz="2400" b="1" i="0" spc="0" baseline="0" dirty="0">
                <a:latin typeface="Times New Roman"/>
              </a:rPr>
              <a:t>(on</a:t>
            </a:r>
            <a:r>
              <a:rPr lang="en-US" sz="2400" b="1" i="0" spc="716" baseline="0" dirty="0">
                <a:latin typeface="Times New Roman"/>
              </a:rPr>
              <a:t>e</a:t>
            </a:r>
            <a:r>
              <a:rPr lang="en-US" sz="2400" b="1" i="0" spc="0" baseline="0" dirty="0">
                <a:latin typeface="Times New Roman"/>
              </a:rPr>
              <a:t>tim</a:t>
            </a:r>
            <a:r>
              <a:rPr lang="en-US" sz="2400" b="1" i="0" spc="716" baseline="0" dirty="0">
                <a:latin typeface="Times New Roman"/>
              </a:rPr>
              <a:t>e</a:t>
            </a:r>
            <a:r>
              <a:rPr lang="en-US" sz="2400" b="1" i="0" spc="0" baseline="0" dirty="0">
                <a:latin typeface="Times New Roman"/>
              </a:rPr>
              <a:t>pad</a:t>
            </a:r>
            <a:r>
              <a:rPr lang="en-US" sz="2400" b="1" i="0" spc="712" baseline="0" dirty="0">
                <a:latin typeface="Times New Roman"/>
              </a:rPr>
              <a:t>)</a:t>
            </a:r>
            <a:r>
              <a:rPr lang="en-US" sz="2400" b="0" i="0" spc="0" baseline="0" dirty="0">
                <a:latin typeface="Times New Roman"/>
              </a:rPr>
              <a:t>ёк</a:t>
            </a:r>
            <a:r>
              <a:rPr lang="en-US" sz="2400" b="0" i="0" spc="713" baseline="0" dirty="0">
                <a:latin typeface="Times New Roman"/>
              </a:rPr>
              <a:t>и</a:t>
            </a:r>
            <a:r>
              <a:rPr lang="en-US" sz="2400" b="1" i="0" spc="0" baseline="0" dirty="0">
                <a:latin typeface="Times New Roman"/>
              </a:rPr>
              <a:t>Верна</a:t>
            </a:r>
            <a:r>
              <a:rPr lang="en-US" sz="2400" b="1" i="0" spc="713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шифри</a:t>
            </a:r>
          </a:p>
          <a:p>
            <a:pPr marL="342899">
              <a:lnSpc>
                <a:spcPts val="2591"/>
              </a:lnSpc>
            </a:pPr>
            <a:r>
              <a:rPr lang="en-US" sz="2400" b="0" i="0" spc="0" baseline="0" dirty="0">
                <a:latin typeface="Times New Roman"/>
              </a:rPr>
              <a:t>н</a:t>
            </a:r>
            <a:r>
              <a:rPr lang="en-US" sz="2400" b="0" i="0" spc="-41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м</a:t>
            </a:r>
            <a:r>
              <a:rPr lang="en-US" sz="2400" b="0" i="0" spc="1277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била</a:t>
            </a:r>
            <a:r>
              <a:rPr lang="en-US" sz="2400" b="0" i="0" spc="1271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танилга</a:t>
            </a:r>
            <a:r>
              <a:rPr lang="en-US" sz="2400" b="0" i="0" spc="1277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крип</a:t>
            </a:r>
            <a:r>
              <a:rPr lang="en-US" sz="2400" b="0" i="0" spc="-28" baseline="0" dirty="0">
                <a:latin typeface="Times New Roman"/>
              </a:rPr>
              <a:t>т</a:t>
            </a:r>
            <a:r>
              <a:rPr lang="en-US" sz="2400" b="0" i="0" spc="-29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тизи</a:t>
            </a:r>
            <a:r>
              <a:rPr lang="en-US" sz="2400" b="0" i="0" spc="1278" baseline="0" dirty="0">
                <a:latin typeface="Times New Roman"/>
              </a:rPr>
              <a:t>м</a:t>
            </a:r>
            <a:r>
              <a:rPr lang="en-US" sz="2400" b="1" i="1" spc="0" baseline="0" dirty="0">
                <a:latin typeface="Times New Roman"/>
              </a:rPr>
              <a:t>ба</a:t>
            </a:r>
            <a:r>
              <a:rPr lang="en-US" sz="2400" b="1" i="1" spc="-29" baseline="0" dirty="0">
                <a:latin typeface="Times New Roman"/>
              </a:rPr>
              <a:t>р</a:t>
            </a:r>
            <a:r>
              <a:rPr lang="en-US" sz="2400" b="1" i="1" spc="0" baseline="0" dirty="0">
                <a:latin typeface="Times New Roman"/>
              </a:rPr>
              <a:t>дошл</a:t>
            </a:r>
            <a:r>
              <a:rPr lang="en-US" sz="2400" b="1" i="1" spc="1268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шиф</a:t>
            </a:r>
            <a:r>
              <a:rPr lang="en-US" sz="2400" b="0" i="0" spc="-29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лаш</a:t>
            </a:r>
          </a:p>
          <a:p>
            <a:pPr marL="342899">
              <a:lnSpc>
                <a:spcPts val="2592"/>
              </a:lnSpc>
            </a:pPr>
            <a:r>
              <a:rPr lang="en-US" sz="2400" b="0" i="0" spc="0" baseline="0" dirty="0">
                <a:latin typeface="Times New Roman"/>
              </a:rPr>
              <a:t>ал</a:t>
            </a:r>
            <a:r>
              <a:rPr lang="en-US" sz="2400" b="0" i="0" spc="-60" baseline="0" dirty="0">
                <a:latin typeface="Times New Roman"/>
              </a:rPr>
              <a:t>г</a:t>
            </a:r>
            <a:r>
              <a:rPr lang="en-US" sz="2400" b="0" i="0" spc="0" baseline="0" dirty="0">
                <a:latin typeface="Times New Roman"/>
              </a:rPr>
              <a:t>оритм</a:t>
            </a:r>
            <a:r>
              <a:rPr lang="en-US" sz="2400" b="0" i="0" spc="611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ҳисо</a:t>
            </a:r>
            <a:r>
              <a:rPr lang="en-US" sz="2400" b="0" i="0" spc="-57" baseline="0" dirty="0">
                <a:latin typeface="Times New Roman"/>
              </a:rPr>
              <a:t>б</a:t>
            </a:r>
            <a:r>
              <a:rPr lang="en-US" sz="2400" b="0" i="0" spc="0" baseline="0" dirty="0">
                <a:latin typeface="Times New Roman"/>
              </a:rPr>
              <a:t>ланади.</a:t>
            </a:r>
          </a:p>
        </p:txBody>
      </p:sp>
      <p:sp>
        <p:nvSpPr>
          <p:cNvPr id="652" name="Rectangle 652"/>
          <p:cNvSpPr/>
          <p:nvPr/>
        </p:nvSpPr>
        <p:spPr>
          <a:xfrm>
            <a:off x="1323473" y="2740700"/>
            <a:ext cx="8046201" cy="73889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0" i="0" spc="0" baseline="0" dirty="0">
                <a:latin typeface="Times New Roman"/>
              </a:rPr>
              <a:t>Би</a:t>
            </a:r>
            <a:r>
              <a:rPr lang="en-US" sz="2400" b="0" i="0" spc="2286" baseline="0" dirty="0">
                <a:latin typeface="Times New Roman"/>
              </a:rPr>
              <a:t>р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</a:t>
            </a:r>
            <a:r>
              <a:rPr lang="en-US" sz="2400" b="0" i="0" spc="-29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тал</a:t>
            </a:r>
            <a:r>
              <a:rPr lang="en-US" sz="2400" b="0" i="0" spc="2279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де</a:t>
            </a:r>
            <a:r>
              <a:rPr lang="en-US" sz="2400" b="0" i="0" spc="2282" baseline="0" dirty="0">
                <a:latin typeface="Times New Roman"/>
              </a:rPr>
              <a:t>б</a:t>
            </a:r>
            <a:r>
              <a:rPr lang="en-US" sz="2400" b="0" i="0" spc="-63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талишиг</a:t>
            </a:r>
            <a:r>
              <a:rPr lang="en-US" sz="2400" b="0" i="0" spc="2288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асоси</a:t>
            </a:r>
            <a:r>
              <a:rPr lang="en-US" sz="2400" b="0" i="0" spc="2285" baseline="0" dirty="0">
                <a:latin typeface="Times New Roman"/>
              </a:rPr>
              <a:t>й</a:t>
            </a:r>
            <a:r>
              <a:rPr lang="en-US" sz="2400" b="0" i="0" spc="0" baseline="0" dirty="0">
                <a:latin typeface="Times New Roman"/>
              </a:rPr>
              <a:t>сабаб</a:t>
            </a:r>
            <a:r>
              <a:rPr lang="en-US" sz="2400" b="0" i="0" spc="2279" baseline="0" dirty="0">
                <a:latin typeface="Times New Roman"/>
              </a:rPr>
              <a:t>,</a:t>
            </a:r>
            <a:r>
              <a:rPr lang="en-US" sz="2400" b="0" i="0" spc="0" baseline="0" dirty="0">
                <a:latin typeface="Times New Roman"/>
              </a:rPr>
              <a:t>ундаги</a:t>
            </a:r>
          </a:p>
          <a:p>
            <a:pPr marL="342899">
              <a:lnSpc>
                <a:spcPts val="2591"/>
              </a:lnSpc>
            </a:pPr>
            <a:r>
              <a:rPr lang="en-US" sz="2400" b="1" i="1" spc="-58" baseline="0" dirty="0">
                <a:latin typeface="Times New Roman"/>
              </a:rPr>
              <a:t>к</a:t>
            </a:r>
            <a:r>
              <a:rPr lang="en-US" sz="2400" b="1" i="1" spc="0" baseline="0" dirty="0">
                <a:latin typeface="Times New Roman"/>
              </a:rPr>
              <a:t>алитнин</a:t>
            </a:r>
            <a:r>
              <a:rPr lang="en-US" sz="2400" b="1" i="1" spc="621" baseline="0" dirty="0">
                <a:latin typeface="Times New Roman"/>
              </a:rPr>
              <a:t>г</a:t>
            </a:r>
            <a:r>
              <a:rPr lang="en-US" sz="2400" b="1" i="1" spc="0" baseline="0" dirty="0">
                <a:latin typeface="Times New Roman"/>
              </a:rPr>
              <a:t>(</a:t>
            </a:r>
            <a:r>
              <a:rPr lang="en-US" sz="2400" b="1" i="1" spc="-57" baseline="0" dirty="0">
                <a:latin typeface="Times New Roman"/>
              </a:rPr>
              <a:t>б</a:t>
            </a:r>
            <a:r>
              <a:rPr lang="en-US" sz="2400" b="1" i="1" spc="0" baseline="0" dirty="0">
                <a:latin typeface="Times New Roman"/>
              </a:rPr>
              <a:t>локнотнинг</a:t>
            </a:r>
            <a:r>
              <a:rPr lang="en-US" sz="2400" b="1" i="1" spc="622" baseline="0" dirty="0">
                <a:latin typeface="Times New Roman"/>
              </a:rPr>
              <a:t>)</a:t>
            </a:r>
            <a:r>
              <a:rPr lang="en-US" sz="2400" b="1" i="0" spc="0" baseline="0" dirty="0">
                <a:latin typeface="Times New Roman"/>
              </a:rPr>
              <a:t>би</a:t>
            </a:r>
            <a:r>
              <a:rPr lang="en-US" sz="2400" b="1" i="0" spc="615" baseline="0" dirty="0">
                <a:latin typeface="Times New Roman"/>
              </a:rPr>
              <a:t>р</a:t>
            </a:r>
            <a:r>
              <a:rPr lang="en-US" sz="2400" b="1" i="0" spc="-20" baseline="0" dirty="0">
                <a:latin typeface="Times New Roman"/>
              </a:rPr>
              <a:t>м</a:t>
            </a:r>
            <a:r>
              <a:rPr lang="en-US" sz="2400" b="1" i="0" spc="0" baseline="0" dirty="0">
                <a:latin typeface="Times New Roman"/>
              </a:rPr>
              <a:t>а</a:t>
            </a:r>
            <a:r>
              <a:rPr lang="en-US" sz="2400" b="1" i="0" spc="-32" baseline="0" dirty="0">
                <a:latin typeface="Times New Roman"/>
              </a:rPr>
              <a:t>р</a:t>
            </a:r>
            <a:r>
              <a:rPr lang="en-US" sz="2400" b="1" i="0" spc="0" baseline="0" dirty="0">
                <a:latin typeface="Times New Roman"/>
              </a:rPr>
              <a:t>т</a:t>
            </a:r>
            <a:r>
              <a:rPr lang="en-US" sz="2400" b="1" i="0" spc="607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фойдаланилиши.</a:t>
            </a:r>
          </a:p>
        </p:txBody>
      </p:sp>
      <p:sp>
        <p:nvSpPr>
          <p:cNvPr id="653" name="Rectangle 653"/>
          <p:cNvSpPr/>
          <p:nvPr/>
        </p:nvSpPr>
        <p:spPr>
          <a:xfrm>
            <a:off x="1323473" y="3472220"/>
            <a:ext cx="8046933" cy="8120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0" i="0" spc="0" baseline="0" dirty="0">
                <a:latin typeface="Times New Roman"/>
              </a:rPr>
              <a:t>Шунин</a:t>
            </a:r>
            <a:r>
              <a:rPr lang="en-US" sz="2400" b="0" i="0" spc="617" baseline="0" dirty="0">
                <a:latin typeface="Times New Roman"/>
              </a:rPr>
              <a:t>г</a:t>
            </a:r>
            <a:r>
              <a:rPr lang="en-US" sz="2400" b="0" i="0" spc="0" baseline="0" dirty="0">
                <a:latin typeface="Times New Roman"/>
              </a:rPr>
              <a:t>учу</a:t>
            </a:r>
            <a:r>
              <a:rPr lang="en-US" sz="2400" b="0" i="0" spc="605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ҳа</a:t>
            </a:r>
            <a:r>
              <a:rPr lang="en-US" sz="2400" b="0" i="0" spc="600" baseline="0" dirty="0">
                <a:latin typeface="Times New Roman"/>
              </a:rPr>
              <a:t>м</a:t>
            </a:r>
            <a:r>
              <a:rPr lang="en-US" sz="2400" b="0" i="1" spc="0" baseline="0" dirty="0">
                <a:latin typeface="Times New Roman"/>
              </a:rPr>
              <a:t>амалг</a:t>
            </a:r>
            <a:r>
              <a:rPr lang="en-US" sz="2400" b="0" i="1" spc="617" baseline="0" dirty="0">
                <a:latin typeface="Times New Roman"/>
              </a:rPr>
              <a:t>а</a:t>
            </a:r>
            <a:r>
              <a:rPr lang="en-US" sz="2400" b="0" i="1" spc="0" baseline="0" dirty="0">
                <a:latin typeface="Times New Roman"/>
              </a:rPr>
              <a:t>ошири</a:t>
            </a:r>
            <a:r>
              <a:rPr lang="en-US" sz="2400" b="0" i="1" spc="600" baseline="0" dirty="0">
                <a:latin typeface="Times New Roman"/>
              </a:rPr>
              <a:t>ш</a:t>
            </a:r>
            <a:r>
              <a:rPr lang="en-US" sz="2400" b="0" i="1" spc="0" baseline="0" dirty="0">
                <a:latin typeface="Times New Roman"/>
              </a:rPr>
              <a:t>жуд</a:t>
            </a:r>
            <a:r>
              <a:rPr lang="en-US" sz="2400" b="0" i="1" spc="600" baseline="0" dirty="0">
                <a:latin typeface="Times New Roman"/>
              </a:rPr>
              <a:t>а</a:t>
            </a:r>
            <a:r>
              <a:rPr lang="en-US" sz="2400" b="0" i="1" spc="0" baseline="0" dirty="0">
                <a:latin typeface="Times New Roman"/>
              </a:rPr>
              <a:t>ҳа</a:t>
            </a:r>
            <a:r>
              <a:rPr lang="en-US" sz="2400" b="0" i="1" spc="598" baseline="0" dirty="0">
                <a:latin typeface="Times New Roman"/>
              </a:rPr>
              <a:t>м</a:t>
            </a:r>
            <a:r>
              <a:rPr lang="en-US" sz="2400" b="0" i="1" spc="0" baseline="0" dirty="0">
                <a:latin typeface="Times New Roman"/>
              </a:rPr>
              <a:t>м</a:t>
            </a:r>
            <a:r>
              <a:rPr lang="en-US" sz="2400" b="0" i="1" spc="-27" baseline="0" dirty="0">
                <a:latin typeface="Times New Roman"/>
              </a:rPr>
              <a:t>у</a:t>
            </a:r>
            <a:r>
              <a:rPr lang="en-US" sz="2400" b="0" i="1" spc="0" baseline="0" dirty="0">
                <a:latin typeface="Times New Roman"/>
              </a:rPr>
              <a:t>рак</a:t>
            </a:r>
            <a:r>
              <a:rPr lang="en-US" sz="2400" b="0" i="1" spc="-60" baseline="0" dirty="0">
                <a:latin typeface="Times New Roman"/>
              </a:rPr>
              <a:t>к</a:t>
            </a:r>
            <a:r>
              <a:rPr lang="en-US" sz="2400" b="0" i="1" spc="0" baseline="0" dirty="0">
                <a:latin typeface="Times New Roman"/>
              </a:rPr>
              <a:t>аб</a:t>
            </a:r>
            <a:r>
              <a:rPr lang="en-US" sz="2400" b="0" i="0" spc="0" baseline="0" dirty="0">
                <a:latin typeface="Times New Roman"/>
              </a:rPr>
              <a:t>.</a:t>
            </a:r>
          </a:p>
          <a:p>
            <a:pPr marL="0">
              <a:lnSpc>
                <a:spcPts val="3167"/>
              </a:lnSpc>
            </a:pPr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0" i="0" spc="0" baseline="0" dirty="0">
                <a:latin typeface="Times New Roman"/>
              </a:rPr>
              <a:t>Мис</a:t>
            </a:r>
            <a:r>
              <a:rPr lang="en-US" sz="2400" b="0" i="0" spc="-30" baseline="0" dirty="0">
                <a:latin typeface="Times New Roman"/>
              </a:rPr>
              <a:t>о</a:t>
            </a:r>
            <a:r>
              <a:rPr lang="en-US" sz="2400" b="0" i="0" spc="2126" baseline="0" dirty="0">
                <a:latin typeface="Times New Roman"/>
              </a:rPr>
              <a:t>л</a:t>
            </a:r>
            <a:r>
              <a:rPr lang="en-US" sz="2400" b="0" i="0" spc="0" baseline="0" dirty="0">
                <a:latin typeface="Times New Roman"/>
              </a:rPr>
              <a:t>тариқасид</a:t>
            </a:r>
            <a:r>
              <a:rPr lang="en-US" sz="2400" b="0" i="0" spc="2120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қуйидаг</a:t>
            </a:r>
            <a:r>
              <a:rPr lang="en-US" sz="2400" b="0" i="0" spc="2117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бина</a:t>
            </a:r>
            <a:r>
              <a:rPr lang="en-US" sz="2400" b="0" i="0" spc="2117" baseline="0" dirty="0">
                <a:latin typeface="Times New Roman"/>
              </a:rPr>
              <a:t>р</a:t>
            </a:r>
            <a:r>
              <a:rPr lang="en-US" sz="2400" b="0" i="0" spc="-127" baseline="0" dirty="0">
                <a:latin typeface="Times New Roman"/>
              </a:rPr>
              <a:t>к</a:t>
            </a:r>
            <a:r>
              <a:rPr lang="en-US" sz="2400" b="0" i="0" spc="-71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дла</a:t>
            </a:r>
            <a:r>
              <a:rPr lang="en-US" sz="2400" b="0" i="0" spc="2124" baseline="0" dirty="0">
                <a:latin typeface="Times New Roman"/>
              </a:rPr>
              <a:t>ш</a:t>
            </a:r>
            <a:r>
              <a:rPr lang="en-US" sz="2400" b="0" i="0" spc="0" baseline="0" dirty="0">
                <a:latin typeface="Times New Roman"/>
              </a:rPr>
              <a:t>жад</a:t>
            </a:r>
            <a:r>
              <a:rPr lang="en-US" sz="2400" b="0" i="0" spc="-35" baseline="0" dirty="0">
                <a:latin typeface="Times New Roman"/>
              </a:rPr>
              <a:t>в</a:t>
            </a:r>
            <a:r>
              <a:rPr lang="en-US" sz="2400" b="0" i="0" spc="0" baseline="0" dirty="0">
                <a:latin typeface="Times New Roman"/>
              </a:rPr>
              <a:t>али</a:t>
            </a:r>
          </a:p>
        </p:txBody>
      </p:sp>
      <p:sp>
        <p:nvSpPr>
          <p:cNvPr id="654" name="Rectangle 654"/>
          <p:cNvSpPr/>
          <p:nvPr/>
        </p:nvSpPr>
        <p:spPr>
          <a:xfrm>
            <a:off x="1666373" y="4208556"/>
            <a:ext cx="1164793" cy="40489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-29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линсин.</a:t>
            </a:r>
          </a:p>
        </p:txBody>
      </p:sp>
      <p:sp>
        <p:nvSpPr>
          <p:cNvPr id="655" name="Rectangle 655"/>
          <p:cNvSpPr/>
          <p:nvPr/>
        </p:nvSpPr>
        <p:spPr>
          <a:xfrm>
            <a:off x="1470540" y="6861444"/>
            <a:ext cx="2494635" cy="2024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Ки</a:t>
            </a:r>
            <a:r>
              <a:rPr lang="en-US" sz="1200" b="0" i="0" spc="-16" baseline="0" dirty="0">
                <a:solidFill>
                  <a:srgbClr val="262626"/>
                </a:solidFill>
                <a:latin typeface="Times New Roman"/>
              </a:rPr>
              <a:t>б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ер</a:t>
            </a:r>
            <a:r>
              <a:rPr lang="en-US" sz="1200" b="0" i="0" spc="-18" baseline="0" dirty="0">
                <a:solidFill>
                  <a:srgbClr val="262626"/>
                </a:solidFill>
                <a:latin typeface="Times New Roman"/>
              </a:rPr>
              <a:t>х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а</a:t>
            </a:r>
            <a:r>
              <a:rPr lang="en-US" sz="1200" b="0" i="0" spc="-20" baseline="0" dirty="0">
                <a:solidFill>
                  <a:srgbClr val="262626"/>
                </a:solidFill>
                <a:latin typeface="Times New Roman"/>
              </a:rPr>
              <a:t>в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фсизлик асослари (CSF1316)</a:t>
            </a:r>
          </a:p>
        </p:txBody>
      </p:sp>
      <p:sp>
        <p:nvSpPr>
          <p:cNvPr id="656" name="Rectangle 656"/>
          <p:cNvSpPr/>
          <p:nvPr/>
        </p:nvSpPr>
        <p:spPr>
          <a:xfrm>
            <a:off x="1453014" y="4666343"/>
            <a:ext cx="7757428" cy="6923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1230748" algn="l"/>
                <a:tab pos="2126095" algn="l"/>
                <a:tab pos="3066432" algn="l"/>
                <a:tab pos="3937366" algn="l"/>
                <a:tab pos="4853326" algn="l"/>
                <a:tab pos="5754780" algn="l"/>
                <a:tab pos="6675249" algn="l"/>
                <a:tab pos="7572106" algn="l"/>
              </a:tabLst>
            </a:pPr>
            <a:r>
              <a:rPr lang="en-US" sz="1397" b="1" i="0" spc="0" baseline="0" dirty="0">
                <a:solidFill>
                  <a:srgbClr val="FFFFFF"/>
                </a:solidFill>
                <a:latin typeface="Times New Roman"/>
              </a:rPr>
              <a:t>Белгилар	E	H	I	K	L	R	S	T</a:t>
            </a:r>
          </a:p>
          <a:p>
            <a:pPr marL="0">
              <a:lnSpc>
                <a:spcPts val="1800"/>
              </a:lnSpc>
            </a:pPr>
            <a:r>
              <a:rPr lang="en-US" sz="1397" b="1" i="0" spc="0" baseline="0" dirty="0">
                <a:solidFill>
                  <a:srgbClr val="FFFFFF"/>
                </a:solidFill>
                <a:latin typeface="Times New Roman"/>
              </a:rPr>
              <a:t>Бинар</a:t>
            </a:r>
          </a:p>
          <a:p>
            <a:pPr marL="0">
              <a:lnSpc>
                <a:spcPts val="1794"/>
              </a:lnSpc>
              <a:tabLst>
                <a:tab pos="1155948" algn="l"/>
                <a:tab pos="2061184" algn="l"/>
                <a:tab pos="2967184" algn="l"/>
                <a:tab pos="3876237" algn="l"/>
                <a:tab pos="4778437" algn="l"/>
                <a:tab pos="5684437" algn="l"/>
                <a:tab pos="6594253" algn="l"/>
                <a:tab pos="7504070" algn="l"/>
              </a:tabLst>
            </a:pPr>
            <a:r>
              <a:rPr lang="en-US" sz="1397" b="1" i="0" spc="0" baseline="0" dirty="0">
                <a:solidFill>
                  <a:srgbClr val="FFFFFF"/>
                </a:solidFill>
                <a:latin typeface="Times New Roman"/>
              </a:rPr>
              <a:t>қий</a:t>
            </a:r>
            <a:r>
              <a:rPr lang="en-US" sz="1397" b="1" i="0" spc="-10" baseline="0" dirty="0">
                <a:solidFill>
                  <a:srgbClr val="FFFFFF"/>
                </a:solidFill>
                <a:latin typeface="Times New Roman"/>
              </a:rPr>
              <a:t>м</a:t>
            </a:r>
            <a:r>
              <a:rPr lang="en-US" sz="1397" b="1" i="0" spc="-32" baseline="0" dirty="0">
                <a:solidFill>
                  <a:srgbClr val="FFFFFF"/>
                </a:solidFill>
                <a:latin typeface="Times New Roman"/>
              </a:rPr>
              <a:t>а</a:t>
            </a:r>
            <a:r>
              <a:rPr lang="en-US" sz="1397" b="1" i="0" spc="0" baseline="0" dirty="0">
                <a:solidFill>
                  <a:srgbClr val="FFFFFF"/>
                </a:solidFill>
                <a:latin typeface="Times New Roman"/>
              </a:rPr>
              <a:t>т	</a:t>
            </a:r>
            <a:r>
              <a:rPr lang="en-US" sz="2116" b="0" i="0" spc="0" baseline="64379" dirty="0">
                <a:latin typeface="Times New Roman"/>
              </a:rPr>
              <a:t>000	001	010	0</a:t>
            </a:r>
            <a:r>
              <a:rPr lang="en-US" sz="2116" b="0" i="0" spc="-51" baseline="64379" dirty="0">
                <a:latin typeface="Times New Roman"/>
              </a:rPr>
              <a:t>1</a:t>
            </a:r>
            <a:r>
              <a:rPr lang="en-US" sz="2116" b="0" i="0" spc="0" baseline="64379" dirty="0">
                <a:latin typeface="Times New Roman"/>
              </a:rPr>
              <a:t>1	100	101	</a:t>
            </a:r>
            <a:r>
              <a:rPr lang="en-US" sz="2116" b="0" i="0" spc="-51" baseline="64379" dirty="0">
                <a:latin typeface="Times New Roman"/>
              </a:rPr>
              <a:t>1</a:t>
            </a:r>
            <a:r>
              <a:rPr lang="en-US" sz="2116" b="0" i="0" spc="0" baseline="64379" dirty="0">
                <a:latin typeface="Times New Roman"/>
              </a:rPr>
              <a:t>10	</a:t>
            </a:r>
            <a:r>
              <a:rPr lang="en-US" sz="2116" b="0" i="0" spc="-51" baseline="64379" dirty="0">
                <a:latin typeface="Times New Roman"/>
              </a:rPr>
              <a:t>11</a:t>
            </a:r>
            <a:r>
              <a:rPr lang="en-US" sz="2116" b="0" i="0" spc="0" baseline="64379" dirty="0">
                <a:latin typeface="Times New Roman"/>
              </a:rPr>
              <a:t>1</a:t>
            </a:r>
          </a:p>
        </p:txBody>
      </p:sp>
      <p:sp>
        <p:nvSpPr>
          <p:cNvPr id="657" name="Rectangle 657"/>
          <p:cNvSpPr/>
          <p:nvPr/>
        </p:nvSpPr>
        <p:spPr>
          <a:xfrm>
            <a:off x="1484255" y="5374416"/>
            <a:ext cx="7886578" cy="40489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0" baseline="0" dirty="0">
                <a:latin typeface="Times New Roman"/>
              </a:rPr>
              <a:t>Агар шиф</a:t>
            </a:r>
            <a:r>
              <a:rPr lang="en-US" sz="2400" b="0" i="0" spc="-30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лану</a:t>
            </a:r>
            <a:r>
              <a:rPr lang="en-US" sz="2400" b="0" i="0" spc="-89" baseline="0" dirty="0">
                <a:latin typeface="Times New Roman"/>
              </a:rPr>
              <a:t>в</a:t>
            </a:r>
            <a:r>
              <a:rPr lang="en-US" sz="2400" b="0" i="0" spc="0" baseline="0" dirty="0">
                <a:latin typeface="Times New Roman"/>
              </a:rPr>
              <a:t>чи 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аъл</a:t>
            </a:r>
            <a:r>
              <a:rPr lang="en-US" sz="2400" b="0" i="0" spc="-30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м</a:t>
            </a:r>
            <a:r>
              <a:rPr lang="en-US" sz="2400" b="0" i="0" spc="-30" baseline="0" dirty="0">
                <a:latin typeface="Times New Roman"/>
              </a:rPr>
              <a:t>о</a:t>
            </a:r>
            <a:r>
              <a:rPr lang="en-US" sz="2400" b="0" i="0" spc="-178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, “HEILHITLER” га тенг бўлса:</a:t>
            </a:r>
          </a:p>
        </p:txBody>
      </p:sp>
      <p:sp>
        <p:nvSpPr>
          <p:cNvPr id="658" name="Rectangle 658"/>
          <p:cNvSpPr/>
          <p:nvPr/>
        </p:nvSpPr>
        <p:spPr>
          <a:xfrm>
            <a:off x="1780673" y="5984603"/>
            <a:ext cx="7387759" cy="23585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877858" algn="l"/>
                <a:tab pos="1706146" algn="l"/>
                <a:tab pos="2485644" algn="l"/>
                <a:tab pos="3279647" algn="l"/>
                <a:tab pos="4117114" algn="l"/>
                <a:tab pos="4896612" algn="l"/>
                <a:tab pos="5701285" algn="l"/>
                <a:tab pos="6505959" algn="l"/>
                <a:tab pos="7259571" algn="l"/>
              </a:tabLst>
            </a:pPr>
            <a:r>
              <a:rPr lang="en-US" sz="1397" b="1" i="0" spc="0" baseline="0" dirty="0">
                <a:solidFill>
                  <a:srgbClr val="FFFFFF"/>
                </a:solidFill>
                <a:latin typeface="Times New Roman"/>
              </a:rPr>
              <a:t>H	E	I	L	H	I	T	L	E	R</a:t>
            </a:r>
          </a:p>
        </p:txBody>
      </p:sp>
      <p:sp>
        <p:nvSpPr>
          <p:cNvPr id="659" name="Rectangle 659"/>
          <p:cNvSpPr/>
          <p:nvPr/>
        </p:nvSpPr>
        <p:spPr>
          <a:xfrm>
            <a:off x="1715904" y="6401410"/>
            <a:ext cx="7521167" cy="23585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867915" algn="l"/>
                <a:tab pos="1671808" algn="l"/>
                <a:tab pos="2475701" algn="l"/>
                <a:tab pos="3279594" algn="l"/>
                <a:tab pos="4082723" algn="l"/>
                <a:tab pos="4893469" algn="l"/>
                <a:tab pos="5691271" algn="l"/>
                <a:tab pos="6495928" algn="l"/>
                <a:tab pos="7254102" algn="l"/>
              </a:tabLst>
            </a:pPr>
            <a:r>
              <a:rPr lang="en-US" sz="1397" b="1" i="0" spc="0" baseline="0" dirty="0">
                <a:solidFill>
                  <a:srgbClr val="FFFFFF"/>
                </a:solidFill>
                <a:latin typeface="Times New Roman"/>
              </a:rPr>
              <a:t>001	</a:t>
            </a:r>
            <a:r>
              <a:rPr lang="en-US" sz="1397" b="0" i="0" spc="0" baseline="0" dirty="0">
                <a:latin typeface="Times New Roman"/>
              </a:rPr>
              <a:t>000	010	100	001	010	</a:t>
            </a:r>
            <a:r>
              <a:rPr lang="en-US" sz="1397" b="0" i="0" spc="-51" baseline="0" dirty="0">
                <a:latin typeface="Times New Roman"/>
              </a:rPr>
              <a:t>11</a:t>
            </a:r>
            <a:r>
              <a:rPr lang="en-US" sz="1397" b="0" i="0" spc="0" baseline="0" dirty="0">
                <a:latin typeface="Times New Roman"/>
              </a:rPr>
              <a:t>1	100	000	101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Freeform 660"/>
          <p:cNvSpPr/>
          <p:nvPr/>
        </p:nvSpPr>
        <p:spPr>
          <a:xfrm rot="5400000">
            <a:off x="1917839" y="-794005"/>
            <a:ext cx="6858000" cy="9144000"/>
          </a:xfrm>
          <a:custGeom>
            <a:avLst/>
            <a:gdLst/>
            <a:ahLst/>
            <a:cxnLst/>
            <a:rect l="0" t="0" r="0" b="0"/>
            <a:pathLst>
              <a:path w="6858000" h="9144000">
                <a:moveTo>
                  <a:pt x="0" y="9144000"/>
                </a:moveTo>
                <a:lnTo>
                  <a:pt x="6858000" y="9144000"/>
                </a:lnTo>
                <a:lnTo>
                  <a:pt x="6858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Freeform 661"/>
          <p:cNvSpPr/>
          <p:nvPr/>
        </p:nvSpPr>
        <p:spPr>
          <a:xfrm rot="5400000">
            <a:off x="5167388" y="2455545"/>
            <a:ext cx="358902" cy="9144000"/>
          </a:xfrm>
          <a:custGeom>
            <a:avLst/>
            <a:gdLst/>
            <a:ahLst/>
            <a:cxnLst/>
            <a:rect l="0" t="0" r="0" b="0"/>
            <a:pathLst>
              <a:path w="358902" h="9144000">
                <a:moveTo>
                  <a:pt x="0" y="9144000"/>
                </a:moveTo>
                <a:lnTo>
                  <a:pt x="358902" y="9144000"/>
                </a:lnTo>
                <a:lnTo>
                  <a:pt x="358902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Freeform 662"/>
          <p:cNvSpPr/>
          <p:nvPr/>
        </p:nvSpPr>
        <p:spPr>
          <a:xfrm rot="5400000">
            <a:off x="4776863" y="-3653028"/>
            <a:ext cx="1139953" cy="9144000"/>
          </a:xfrm>
          <a:custGeom>
            <a:avLst/>
            <a:gdLst/>
            <a:ahLst/>
            <a:cxnLst/>
            <a:rect l="0" t="0" r="0" b="0"/>
            <a:pathLst>
              <a:path w="1139953" h="9144000">
                <a:moveTo>
                  <a:pt x="0" y="9144000"/>
                </a:moveTo>
                <a:lnTo>
                  <a:pt x="1139953" y="9144000"/>
                </a:lnTo>
                <a:lnTo>
                  <a:pt x="1139953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Freeform 663"/>
          <p:cNvSpPr/>
          <p:nvPr/>
        </p:nvSpPr>
        <p:spPr>
          <a:xfrm rot="5400000">
            <a:off x="4549406" y="4504563"/>
            <a:ext cx="1447800" cy="1518666"/>
          </a:xfrm>
          <a:custGeom>
            <a:avLst/>
            <a:gdLst/>
            <a:ahLst/>
            <a:cxnLst/>
            <a:rect l="0" t="0" r="0" b="0"/>
            <a:pathLst>
              <a:path w="1447800" h="1518666">
                <a:moveTo>
                  <a:pt x="0" y="1518666"/>
                </a:moveTo>
                <a:lnTo>
                  <a:pt x="1447800" y="1518666"/>
                </a:lnTo>
                <a:lnTo>
                  <a:pt x="1447800" y="0"/>
                </a:lnTo>
                <a:lnTo>
                  <a:pt x="0" y="0"/>
                </a:lnTo>
                <a:lnTo>
                  <a:pt x="0" y="1518666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Freeform 664"/>
          <p:cNvSpPr/>
          <p:nvPr/>
        </p:nvSpPr>
        <p:spPr>
          <a:xfrm rot="5400000">
            <a:off x="5273306" y="4135755"/>
            <a:ext cx="0" cy="1532382"/>
          </a:xfrm>
          <a:custGeom>
            <a:avLst/>
            <a:gdLst/>
            <a:ahLst/>
            <a:cxnLst/>
            <a:rect l="0" t="0" r="0" b="0"/>
            <a:pathLst>
              <a:path h="1532382">
                <a:moveTo>
                  <a:pt x="0" y="1532382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Freeform 665"/>
          <p:cNvSpPr/>
          <p:nvPr/>
        </p:nvSpPr>
        <p:spPr>
          <a:xfrm rot="5400000">
            <a:off x="5273306" y="4497705"/>
            <a:ext cx="0" cy="1532382"/>
          </a:xfrm>
          <a:custGeom>
            <a:avLst/>
            <a:gdLst/>
            <a:ahLst/>
            <a:cxnLst/>
            <a:rect l="0" t="0" r="0" b="0"/>
            <a:pathLst>
              <a:path h="1532382">
                <a:moveTo>
                  <a:pt x="0" y="1532382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Freeform 666"/>
          <p:cNvSpPr/>
          <p:nvPr/>
        </p:nvSpPr>
        <p:spPr>
          <a:xfrm rot="5400000">
            <a:off x="5273306" y="4859655"/>
            <a:ext cx="0" cy="1532382"/>
          </a:xfrm>
          <a:custGeom>
            <a:avLst/>
            <a:gdLst/>
            <a:ahLst/>
            <a:cxnLst/>
            <a:rect l="0" t="0" r="0" b="0"/>
            <a:pathLst>
              <a:path h="1532382">
                <a:moveTo>
                  <a:pt x="0" y="1532382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Freeform 667"/>
          <p:cNvSpPr/>
          <p:nvPr/>
        </p:nvSpPr>
        <p:spPr>
          <a:xfrm rot="5400000">
            <a:off x="3783597" y="5264275"/>
            <a:ext cx="1460753" cy="0"/>
          </a:xfrm>
          <a:custGeom>
            <a:avLst/>
            <a:gdLst/>
            <a:ahLst/>
            <a:cxnLst/>
            <a:rect l="0" t="0" r="0" b="0"/>
            <a:pathLst>
              <a:path w="1460753">
                <a:moveTo>
                  <a:pt x="0" y="0"/>
                </a:moveTo>
                <a:lnTo>
                  <a:pt x="1460753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Freeform 668"/>
          <p:cNvSpPr/>
          <p:nvPr/>
        </p:nvSpPr>
        <p:spPr>
          <a:xfrm rot="5400000">
            <a:off x="5302263" y="5264275"/>
            <a:ext cx="1460753" cy="0"/>
          </a:xfrm>
          <a:custGeom>
            <a:avLst/>
            <a:gdLst/>
            <a:ahLst/>
            <a:cxnLst/>
            <a:rect l="0" t="0" r="0" b="0"/>
            <a:pathLst>
              <a:path w="1460753">
                <a:moveTo>
                  <a:pt x="0" y="0"/>
                </a:moveTo>
                <a:lnTo>
                  <a:pt x="1460753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Freeform 669"/>
          <p:cNvSpPr/>
          <p:nvPr/>
        </p:nvSpPr>
        <p:spPr>
          <a:xfrm rot="5400000">
            <a:off x="5273306" y="3773805"/>
            <a:ext cx="0" cy="1532382"/>
          </a:xfrm>
          <a:custGeom>
            <a:avLst/>
            <a:gdLst/>
            <a:ahLst/>
            <a:cxnLst/>
            <a:rect l="0" t="0" r="0" b="0"/>
            <a:pathLst>
              <a:path h="1532382">
                <a:moveTo>
                  <a:pt x="0" y="1532382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Freeform 670"/>
          <p:cNvSpPr/>
          <p:nvPr/>
        </p:nvSpPr>
        <p:spPr>
          <a:xfrm rot="5400000">
            <a:off x="5273306" y="5221605"/>
            <a:ext cx="0" cy="1532382"/>
          </a:xfrm>
          <a:custGeom>
            <a:avLst/>
            <a:gdLst/>
            <a:ahLst/>
            <a:cxnLst/>
            <a:rect l="0" t="0" r="0" b="0"/>
            <a:pathLst>
              <a:path h="1532382">
                <a:moveTo>
                  <a:pt x="0" y="1532382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Rectangle 671"/>
          <p:cNvSpPr/>
          <p:nvPr/>
        </p:nvSpPr>
        <p:spPr>
          <a:xfrm>
            <a:off x="1323473" y="744611"/>
            <a:ext cx="4119585" cy="5567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="1" i="0" spc="0" baseline="0" dirty="0">
                <a:latin typeface="Times New Roman"/>
              </a:rPr>
              <a:t>Бир </a:t>
            </a:r>
            <a:r>
              <a:rPr lang="en-US" sz="3300" b="1" i="0" spc="-21" baseline="0" dirty="0">
                <a:latin typeface="Times New Roman"/>
              </a:rPr>
              <a:t>м</a:t>
            </a:r>
            <a:r>
              <a:rPr lang="en-US" sz="3300" b="1" i="0" spc="0" baseline="0" dirty="0">
                <a:latin typeface="Times New Roman"/>
              </a:rPr>
              <a:t>а</a:t>
            </a:r>
            <a:r>
              <a:rPr lang="en-US" sz="3300" b="1" i="0" spc="-41" baseline="0" dirty="0">
                <a:latin typeface="Times New Roman"/>
              </a:rPr>
              <a:t>р</a:t>
            </a:r>
            <a:r>
              <a:rPr lang="en-US" sz="3300" b="1" i="0" spc="0" baseline="0" dirty="0">
                <a:latin typeface="Times New Roman"/>
              </a:rPr>
              <a:t>тали </a:t>
            </a:r>
            <a:r>
              <a:rPr lang="en-US" sz="3300" b="1" i="0" spc="-84" baseline="0" dirty="0">
                <a:latin typeface="Times New Roman"/>
              </a:rPr>
              <a:t>б</a:t>
            </a:r>
            <a:r>
              <a:rPr lang="en-US" sz="3300" b="1" i="0" spc="0" baseline="0" dirty="0">
                <a:latin typeface="Times New Roman"/>
              </a:rPr>
              <a:t>локн</a:t>
            </a:r>
            <a:r>
              <a:rPr lang="en-US" sz="3300" b="1" i="0" spc="-41" baseline="0" dirty="0">
                <a:latin typeface="Times New Roman"/>
              </a:rPr>
              <a:t>о</a:t>
            </a:r>
            <a:r>
              <a:rPr lang="en-US" sz="3300" b="1" i="0" spc="0" baseline="0" dirty="0">
                <a:latin typeface="Times New Roman"/>
              </a:rPr>
              <a:t>т</a:t>
            </a:r>
          </a:p>
        </p:txBody>
      </p:sp>
      <p:sp>
        <p:nvSpPr>
          <p:cNvPr id="672" name="Rectangle 672"/>
          <p:cNvSpPr/>
          <p:nvPr/>
        </p:nvSpPr>
        <p:spPr>
          <a:xfrm>
            <a:off x="1323473" y="1716572"/>
            <a:ext cx="8044495" cy="11412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0" i="0" spc="0" baseline="0" dirty="0">
                <a:latin typeface="Times New Roman"/>
              </a:rPr>
              <a:t>Би</a:t>
            </a:r>
            <a:r>
              <a:rPr lang="en-US" sz="2400" b="0" i="0" spc="881" baseline="0" dirty="0">
                <a:latin typeface="Times New Roman"/>
              </a:rPr>
              <a:t>р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</a:t>
            </a:r>
            <a:r>
              <a:rPr lang="en-US" sz="2400" b="0" i="0" spc="-30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тал</a:t>
            </a:r>
            <a:r>
              <a:rPr lang="en-US" sz="2400" b="0" i="0" spc="887" baseline="0" dirty="0">
                <a:latin typeface="Times New Roman"/>
              </a:rPr>
              <a:t>и</a:t>
            </a:r>
            <a:r>
              <a:rPr lang="en-US" sz="2400" b="0" i="0" spc="-57" baseline="0" dirty="0">
                <a:latin typeface="Times New Roman"/>
              </a:rPr>
              <a:t>б</a:t>
            </a:r>
            <a:r>
              <a:rPr lang="en-US" sz="2400" b="0" i="0" spc="0" baseline="0" dirty="0">
                <a:latin typeface="Times New Roman"/>
              </a:rPr>
              <a:t>локн</a:t>
            </a:r>
            <a:r>
              <a:rPr lang="en-US" sz="2400" b="0" i="0" spc="-29" baseline="0" dirty="0">
                <a:latin typeface="Times New Roman"/>
              </a:rPr>
              <a:t>о</a:t>
            </a:r>
            <a:r>
              <a:rPr lang="en-US" sz="2400" b="0" i="0" spc="889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у</a:t>
            </a:r>
            <a:r>
              <a:rPr lang="en-US" sz="2400" b="0" i="0" spc="-27" baseline="0" dirty="0">
                <a:latin typeface="Times New Roman"/>
              </a:rPr>
              <a:t>с</a:t>
            </a:r>
            <a:r>
              <a:rPr lang="en-US" sz="2400" b="0" i="0" spc="-108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лид</a:t>
            </a:r>
            <a:r>
              <a:rPr lang="en-US" sz="2400" b="0" i="0" spc="884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шиф</a:t>
            </a:r>
            <a:r>
              <a:rPr lang="en-US" sz="2400" b="0" i="0" spc="-29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ла</a:t>
            </a:r>
            <a:r>
              <a:rPr lang="en-US" sz="2400" b="0" i="0" spc="881" baseline="0" dirty="0">
                <a:latin typeface="Times New Roman"/>
              </a:rPr>
              <a:t>ш</a:t>
            </a:r>
            <a:r>
              <a:rPr lang="en-US" sz="2400" b="0" i="0" spc="0" baseline="0" dirty="0">
                <a:latin typeface="Times New Roman"/>
              </a:rPr>
              <a:t>учу</a:t>
            </a:r>
            <a:r>
              <a:rPr lang="en-US" sz="2400" b="0" i="0" spc="883" baseline="0" dirty="0">
                <a:latin typeface="Times New Roman"/>
              </a:rPr>
              <a:t>н</a:t>
            </a:r>
            <a:r>
              <a:rPr lang="en-US" sz="2400" b="1" i="1" spc="-59" baseline="0" dirty="0">
                <a:latin typeface="Times New Roman"/>
              </a:rPr>
              <a:t>о</a:t>
            </a:r>
            <a:r>
              <a:rPr lang="en-US" sz="2400" b="1" i="1" spc="0" baseline="0" dirty="0">
                <a:latin typeface="Times New Roman"/>
              </a:rPr>
              <a:t>чи</a:t>
            </a:r>
            <a:r>
              <a:rPr lang="en-US" sz="2400" b="1" i="1" spc="889" baseline="0" dirty="0">
                <a:latin typeface="Times New Roman"/>
              </a:rPr>
              <a:t>қ</a:t>
            </a:r>
            <a:r>
              <a:rPr lang="en-US" sz="2400" b="1" i="1" spc="0" baseline="0" dirty="0">
                <a:latin typeface="Times New Roman"/>
              </a:rPr>
              <a:t>матн</a:t>
            </a:r>
          </a:p>
          <a:p>
            <a:pPr marL="342899">
              <a:lnSpc>
                <a:spcPts val="2879"/>
              </a:lnSpc>
            </a:pPr>
            <a:r>
              <a:rPr lang="en-US" sz="2400" b="1" i="1" spc="-27" baseline="0" dirty="0">
                <a:latin typeface="Times New Roman"/>
              </a:rPr>
              <a:t>у</a:t>
            </a:r>
            <a:r>
              <a:rPr lang="en-US" sz="2400" b="1" i="1" spc="-24" baseline="0" dirty="0">
                <a:latin typeface="Times New Roman"/>
              </a:rPr>
              <a:t>з</a:t>
            </a:r>
            <a:r>
              <a:rPr lang="en-US" sz="2400" b="1" i="1" spc="0" baseline="0" dirty="0">
                <a:latin typeface="Times New Roman"/>
              </a:rPr>
              <a:t>унлигиг</a:t>
            </a:r>
            <a:r>
              <a:rPr lang="en-US" sz="2400" b="1" i="1" spc="1373" baseline="0" dirty="0">
                <a:latin typeface="Times New Roman"/>
              </a:rPr>
              <a:t>а</a:t>
            </a:r>
            <a:r>
              <a:rPr lang="en-US" sz="2400" b="1" i="1" spc="-36" baseline="0" dirty="0">
                <a:latin typeface="Times New Roman"/>
              </a:rPr>
              <a:t>т</a:t>
            </a:r>
            <a:r>
              <a:rPr lang="en-US" sz="2400" b="1" i="1" spc="0" baseline="0" dirty="0">
                <a:latin typeface="Times New Roman"/>
              </a:rPr>
              <a:t>ен</a:t>
            </a:r>
            <a:r>
              <a:rPr lang="en-US" sz="2400" b="1" i="1" spc="1370" baseline="0" dirty="0">
                <a:latin typeface="Times New Roman"/>
              </a:rPr>
              <a:t>г</a:t>
            </a:r>
            <a:r>
              <a:rPr lang="en-US" sz="2400" b="1" i="1" spc="0" baseline="0" dirty="0">
                <a:latin typeface="Times New Roman"/>
              </a:rPr>
              <a:t>бўлга</a:t>
            </a:r>
            <a:r>
              <a:rPr lang="en-US" sz="2400" b="1" i="1" spc="1373" baseline="0" dirty="0">
                <a:latin typeface="Times New Roman"/>
              </a:rPr>
              <a:t>н</a:t>
            </a:r>
            <a:r>
              <a:rPr lang="en-US" sz="2400" b="1" i="1" spc="0" baseline="0" dirty="0">
                <a:latin typeface="Times New Roman"/>
              </a:rPr>
              <a:t>та</a:t>
            </a:r>
            <a:r>
              <a:rPr lang="en-US" sz="2400" b="1" i="1" spc="-63" baseline="0" dirty="0">
                <a:latin typeface="Times New Roman"/>
              </a:rPr>
              <a:t>с</a:t>
            </a:r>
            <a:r>
              <a:rPr lang="en-US" sz="2400" b="1" i="1" spc="-35" baseline="0" dirty="0">
                <a:latin typeface="Times New Roman"/>
              </a:rPr>
              <a:t>о</a:t>
            </a:r>
            <a:r>
              <a:rPr lang="en-US" sz="2400" b="1" i="1" spc="0" baseline="0" dirty="0">
                <a:latin typeface="Times New Roman"/>
              </a:rPr>
              <a:t>дифи</a:t>
            </a:r>
            <a:r>
              <a:rPr lang="en-US" sz="2400" b="1" i="1" spc="1365" baseline="0" dirty="0">
                <a:latin typeface="Times New Roman"/>
              </a:rPr>
              <a:t>й</a:t>
            </a:r>
            <a:r>
              <a:rPr lang="en-US" sz="2400" b="1" i="1" spc="0" baseline="0" dirty="0">
                <a:latin typeface="Times New Roman"/>
              </a:rPr>
              <a:t>танланга</a:t>
            </a:r>
            <a:r>
              <a:rPr lang="en-US" sz="2400" b="1" i="1" spc="1367" baseline="0" dirty="0">
                <a:latin typeface="Times New Roman"/>
              </a:rPr>
              <a:t>н</a:t>
            </a:r>
            <a:r>
              <a:rPr lang="en-US" sz="2400" b="1" i="1" spc="-58" baseline="0" dirty="0">
                <a:latin typeface="Times New Roman"/>
              </a:rPr>
              <a:t>к</a:t>
            </a:r>
            <a:r>
              <a:rPr lang="en-US" sz="2400" b="1" i="1" spc="0" baseline="0" dirty="0">
                <a:latin typeface="Times New Roman"/>
              </a:rPr>
              <a:t>алит</a:t>
            </a:r>
          </a:p>
          <a:p>
            <a:pPr marL="342899">
              <a:lnSpc>
                <a:spcPts val="2879"/>
              </a:lnSpc>
            </a:pPr>
            <a:r>
              <a:rPr lang="en-US" sz="2400" b="0" i="0" spc="0" baseline="0" dirty="0">
                <a:latin typeface="Times New Roman"/>
              </a:rPr>
              <a:t>за</a:t>
            </a:r>
            <a:r>
              <a:rPr lang="en-US" sz="2400" b="0" i="0" spc="-30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у</a:t>
            </a:r>
            <a:r>
              <a:rPr lang="en-US" sz="2400" b="0" i="0" spc="594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бўлади.</a:t>
            </a:r>
          </a:p>
        </p:txBody>
      </p:sp>
      <p:sp>
        <p:nvSpPr>
          <p:cNvPr id="673" name="Rectangle 673"/>
          <p:cNvSpPr/>
          <p:nvPr/>
        </p:nvSpPr>
        <p:spPr>
          <a:xfrm>
            <a:off x="1323473" y="2887004"/>
            <a:ext cx="8046110" cy="11430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0" i="0" spc="0" baseline="0" dirty="0">
                <a:latin typeface="Times New Roman"/>
              </a:rPr>
              <a:t>Очи</a:t>
            </a:r>
            <a:r>
              <a:rPr lang="en-US" sz="2400" b="0" i="0" spc="2014" baseline="0" dirty="0">
                <a:latin typeface="Times New Roman"/>
              </a:rPr>
              <a:t>қ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тнг</a:t>
            </a:r>
            <a:r>
              <a:rPr lang="en-US" sz="2400" b="0" i="0" spc="2012" baseline="0" dirty="0">
                <a:latin typeface="Times New Roman"/>
              </a:rPr>
              <a:t>а</a:t>
            </a:r>
            <a:r>
              <a:rPr lang="en-US" sz="2400" b="0" i="0" spc="-43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алитн</a:t>
            </a:r>
            <a:r>
              <a:rPr lang="en-US" sz="2400" b="0" i="0" spc="2015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XO</a:t>
            </a:r>
            <a:r>
              <a:rPr lang="en-US" sz="2400" b="0" i="0" spc="2017" baseline="0" dirty="0">
                <a:latin typeface="Times New Roman"/>
              </a:rPr>
              <a:t>R</a:t>
            </a:r>
            <a:r>
              <a:rPr lang="en-US" sz="2400" b="0" i="0" spc="0" baseline="0" dirty="0">
                <a:latin typeface="Times New Roman"/>
              </a:rPr>
              <a:t>а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алид</a:t>
            </a:r>
            <a:r>
              <a:rPr lang="en-US" sz="2400" b="0" i="0" spc="2012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қўши</a:t>
            </a:r>
            <a:r>
              <a:rPr lang="en-US" sz="2400" b="0" i="0" spc="2015" baseline="0" dirty="0">
                <a:latin typeface="Times New Roman"/>
              </a:rPr>
              <a:t>ш</a:t>
            </a:r>
            <a:r>
              <a:rPr lang="en-US" sz="2400" b="0" i="0" spc="0" baseline="0" dirty="0">
                <a:latin typeface="Times New Roman"/>
              </a:rPr>
              <a:t>орқали</a:t>
            </a:r>
          </a:p>
          <a:p>
            <a:pPr marL="342899">
              <a:lnSpc>
                <a:spcPts val="2880"/>
              </a:lnSpc>
            </a:pPr>
            <a:r>
              <a:rPr lang="en-US" sz="2400" b="1" i="0" spc="0" baseline="0" dirty="0">
                <a:latin typeface="Times New Roman"/>
              </a:rPr>
              <a:t>шиф</a:t>
            </a:r>
            <a:r>
              <a:rPr lang="en-US" sz="2400" b="1" i="0" spc="-32" baseline="0" dirty="0">
                <a:latin typeface="Times New Roman"/>
              </a:rPr>
              <a:t>р</a:t>
            </a:r>
            <a:r>
              <a:rPr lang="en-US" sz="2400" b="1" i="0" spc="-20" baseline="0" dirty="0">
                <a:latin typeface="Times New Roman"/>
              </a:rPr>
              <a:t>м</a:t>
            </a:r>
            <a:r>
              <a:rPr lang="en-US" sz="2400" b="1" i="0" spc="-59" baseline="0" dirty="0">
                <a:latin typeface="Times New Roman"/>
              </a:rPr>
              <a:t>а</a:t>
            </a:r>
            <a:r>
              <a:rPr lang="en-US" sz="2400" b="1" i="0" spc="0" baseline="0" dirty="0">
                <a:latin typeface="Times New Roman"/>
              </a:rPr>
              <a:t>т</a:t>
            </a:r>
            <a:r>
              <a:rPr lang="en-US" sz="2400" b="1" i="0" spc="645" baseline="0" dirty="0">
                <a:latin typeface="Times New Roman"/>
              </a:rPr>
              <a:t>н</a:t>
            </a:r>
            <a:r>
              <a:rPr lang="en-US" sz="2400" b="1" i="0" spc="0" baseline="0" dirty="0">
                <a:latin typeface="Times New Roman"/>
              </a:rPr>
              <a:t>ҳоси</a:t>
            </a:r>
            <a:r>
              <a:rPr lang="en-US" sz="2400" b="1" i="0" spc="651" baseline="0" dirty="0">
                <a:latin typeface="Times New Roman"/>
              </a:rPr>
              <a:t>л</a:t>
            </a:r>
            <a:r>
              <a:rPr lang="en-US" sz="2400" b="1" i="0" spc="0" baseline="0" dirty="0">
                <a:latin typeface="Times New Roman"/>
              </a:rPr>
              <a:t>қилинад</a:t>
            </a:r>
            <a:r>
              <a:rPr lang="en-US" sz="2400" b="1" i="0" spc="656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(</a:t>
            </a:r>
            <a:r>
              <a:rPr lang="en-US" sz="2400" b="0" i="1" spc="645" baseline="0" dirty="0">
                <a:latin typeface="Times New Roman"/>
              </a:rPr>
              <a:t>Р</a:t>
            </a:r>
            <a:r>
              <a:rPr lang="en-US" sz="2400" b="0" i="1" spc="648" baseline="0" dirty="0">
                <a:latin typeface="Times New Roman"/>
              </a:rPr>
              <a:t>–</a:t>
            </a:r>
            <a:r>
              <a:rPr lang="en-US" sz="2400" b="0" i="1" spc="-60" baseline="0" dirty="0">
                <a:latin typeface="Times New Roman"/>
              </a:rPr>
              <a:t>о</a:t>
            </a:r>
            <a:r>
              <a:rPr lang="en-US" sz="2400" b="0" i="1" spc="0" baseline="0" dirty="0">
                <a:latin typeface="Times New Roman"/>
              </a:rPr>
              <a:t>чи</a:t>
            </a:r>
            <a:r>
              <a:rPr lang="en-US" sz="2400" b="0" i="1" spc="653" baseline="0" dirty="0">
                <a:latin typeface="Times New Roman"/>
              </a:rPr>
              <a:t>қ</a:t>
            </a:r>
            <a:r>
              <a:rPr lang="en-US" sz="2400" b="0" i="1" spc="0" baseline="0" dirty="0">
                <a:latin typeface="Times New Roman"/>
              </a:rPr>
              <a:t>матн</a:t>
            </a:r>
            <a:r>
              <a:rPr lang="en-US" sz="2400" b="0" i="1" spc="651" baseline="0" dirty="0">
                <a:latin typeface="Times New Roman"/>
              </a:rPr>
              <a:t>,K</a:t>
            </a:r>
            <a:r>
              <a:rPr lang="en-US" sz="2400" b="0" i="1" spc="648" baseline="0" dirty="0">
                <a:latin typeface="Times New Roman"/>
              </a:rPr>
              <a:t>–</a:t>
            </a:r>
            <a:r>
              <a:rPr lang="en-US" sz="2400" b="0" i="1" spc="-54" baseline="0" dirty="0">
                <a:latin typeface="Times New Roman"/>
              </a:rPr>
              <a:t>к</a:t>
            </a:r>
            <a:r>
              <a:rPr lang="en-US" sz="2400" b="0" i="1" spc="0" baseline="0" dirty="0">
                <a:latin typeface="Times New Roman"/>
              </a:rPr>
              <a:t>али</a:t>
            </a:r>
            <a:r>
              <a:rPr lang="en-US" sz="2400" b="0" i="1" spc="642" baseline="0" dirty="0">
                <a:latin typeface="Times New Roman"/>
              </a:rPr>
              <a:t>т</a:t>
            </a:r>
            <a:r>
              <a:rPr lang="en-US" sz="2400" b="0" i="0" spc="-35" baseline="0" dirty="0">
                <a:latin typeface="Times New Roman"/>
              </a:rPr>
              <a:t>в</a:t>
            </a:r>
            <a:r>
              <a:rPr lang="en-US" sz="2400" b="0" i="0" spc="0" baseline="0" dirty="0">
                <a:latin typeface="Times New Roman"/>
              </a:rPr>
              <a:t>а</a:t>
            </a:r>
          </a:p>
          <a:p>
            <a:pPr marL="342899">
              <a:lnSpc>
                <a:spcPts val="2894"/>
              </a:lnSpc>
            </a:pPr>
            <a:r>
              <a:rPr lang="en-US" sz="2400" b="0" i="1" spc="601" baseline="0" dirty="0">
                <a:latin typeface="Times New Roman"/>
              </a:rPr>
              <a:t>С</a:t>
            </a:r>
            <a:r>
              <a:rPr lang="en-US" sz="2400" b="0" i="1" spc="600" baseline="0" dirty="0">
                <a:latin typeface="Times New Roman"/>
              </a:rPr>
              <a:t>–</a:t>
            </a:r>
            <a:r>
              <a:rPr lang="en-US" sz="2400" b="0" i="1" spc="0" baseline="0" dirty="0">
                <a:latin typeface="Times New Roman"/>
              </a:rPr>
              <a:t>шиф</a:t>
            </a:r>
            <a:r>
              <a:rPr lang="en-US" sz="2400" b="0" i="1" spc="-120" baseline="0" dirty="0">
                <a:latin typeface="Times New Roman"/>
              </a:rPr>
              <a:t>р</a:t>
            </a:r>
            <a:r>
              <a:rPr lang="en-US" sz="2400" b="0" i="1" spc="0" baseline="0" dirty="0">
                <a:latin typeface="Times New Roman"/>
              </a:rPr>
              <a:t>мат</a:t>
            </a:r>
            <a:r>
              <a:rPr lang="en-US" sz="2400" b="0" i="1" spc="603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де</a:t>
            </a:r>
            <a:r>
              <a:rPr lang="en-US" sz="2400" b="0" i="0" spc="596" baseline="0" dirty="0">
                <a:latin typeface="Times New Roman"/>
              </a:rPr>
              <a:t>б</a:t>
            </a:r>
            <a:r>
              <a:rPr lang="en-US" sz="2400" b="0" i="0" spc="-27" baseline="0" dirty="0">
                <a:latin typeface="Times New Roman"/>
              </a:rPr>
              <a:t>б</a:t>
            </a:r>
            <a:r>
              <a:rPr lang="en-US" sz="2400" b="0" i="0" spc="0" baseline="0" dirty="0">
                <a:latin typeface="Times New Roman"/>
              </a:rPr>
              <a:t>елгиланса)</a:t>
            </a:r>
            <a:r>
              <a:rPr lang="en-US" sz="2400" b="0" i="0" spc="584" baseline="0" dirty="0">
                <a:latin typeface="Times New Roman"/>
              </a:rPr>
              <a:t>:</a:t>
            </a:r>
            <a:r>
              <a:rPr lang="en-US" sz="2400" b="0" i="0" spc="0" baseline="0" dirty="0">
                <a:latin typeface="Cambria"/>
              </a:rPr>
              <a:t>𝐶</a:t>
            </a:r>
            <a:r>
              <a:rPr lang="en-US" sz="2400" b="0" i="0" spc="660" baseline="0" dirty="0">
                <a:latin typeface="Cambria"/>
              </a:rPr>
              <a:t>ൌ</a:t>
            </a:r>
            <a:r>
              <a:rPr lang="en-US" sz="2400" b="0" i="0" spc="0" baseline="0" dirty="0">
                <a:latin typeface="Cambria"/>
              </a:rPr>
              <a:t>𝑃⨁𝐾</a:t>
            </a:r>
            <a:r>
              <a:rPr lang="en-US" sz="2400" b="0" i="0" spc="0" baseline="0" dirty="0">
                <a:latin typeface="Times New Roman"/>
              </a:rPr>
              <a:t>.</a:t>
            </a:r>
          </a:p>
        </p:txBody>
      </p:sp>
      <p:sp>
        <p:nvSpPr>
          <p:cNvPr id="674" name="Rectangle 674"/>
          <p:cNvSpPr/>
          <p:nvPr/>
        </p:nvSpPr>
        <p:spPr>
          <a:xfrm>
            <a:off x="1323473" y="4040306"/>
            <a:ext cx="2603906" cy="4286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1" i="0" spc="0" baseline="0" dirty="0">
                <a:latin typeface="Times New Roman"/>
              </a:rPr>
              <a:t>XO</a:t>
            </a:r>
            <a:r>
              <a:rPr lang="en-US" sz="2400" b="1" i="0" spc="606" baseline="0" dirty="0">
                <a:latin typeface="Times New Roman"/>
              </a:rPr>
              <a:t>R</a:t>
            </a:r>
            <a:r>
              <a:rPr lang="en-US" sz="2400" b="1" i="0" spc="0" baseline="0" dirty="0">
                <a:latin typeface="Times New Roman"/>
              </a:rPr>
              <a:t>а</a:t>
            </a:r>
            <a:r>
              <a:rPr lang="en-US" sz="2400" b="1" i="0" spc="-20" baseline="0" dirty="0">
                <a:latin typeface="Times New Roman"/>
              </a:rPr>
              <a:t>м</a:t>
            </a:r>
            <a:r>
              <a:rPr lang="en-US" sz="2400" b="1" i="0" spc="0" baseline="0" dirty="0">
                <a:latin typeface="Times New Roman"/>
              </a:rPr>
              <a:t>ал</a:t>
            </a:r>
            <a:r>
              <a:rPr lang="en-US" sz="2400" b="1" i="0" spc="615" baseline="0" dirty="0">
                <a:latin typeface="Times New Roman"/>
              </a:rPr>
              <a:t>и</a:t>
            </a:r>
            <a:r>
              <a:rPr lang="en-US" sz="2400" b="1" i="0" spc="0" baseline="0" dirty="0">
                <a:latin typeface="Times New Roman"/>
              </a:rPr>
              <a:t>(</a:t>
            </a:r>
            <a:r>
              <a:rPr lang="en-US" sz="2400" b="0" i="0" spc="0" baseline="0" dirty="0">
                <a:latin typeface="Cambria"/>
              </a:rPr>
              <a:t>⨁</a:t>
            </a:r>
            <a:r>
              <a:rPr lang="en-US" sz="2400" b="1" i="0" spc="0" baseline="0" dirty="0">
                <a:latin typeface="Times New Roman"/>
              </a:rPr>
              <a:t>):</a:t>
            </a:r>
          </a:p>
        </p:txBody>
      </p:sp>
      <p:sp>
        <p:nvSpPr>
          <p:cNvPr id="675" name="Rectangle 675"/>
          <p:cNvSpPr/>
          <p:nvPr/>
        </p:nvSpPr>
        <p:spPr>
          <a:xfrm>
            <a:off x="1470540" y="6861444"/>
            <a:ext cx="2494635" cy="2024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Ки</a:t>
            </a:r>
            <a:r>
              <a:rPr lang="en-US" sz="1200" b="0" i="0" spc="-16" baseline="0" dirty="0">
                <a:solidFill>
                  <a:srgbClr val="262626"/>
                </a:solidFill>
                <a:latin typeface="Times New Roman"/>
              </a:rPr>
              <a:t>б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ер</a:t>
            </a:r>
            <a:r>
              <a:rPr lang="en-US" sz="1200" b="0" i="0" spc="-18" baseline="0" dirty="0">
                <a:solidFill>
                  <a:srgbClr val="262626"/>
                </a:solidFill>
                <a:latin typeface="Times New Roman"/>
              </a:rPr>
              <a:t>х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а</a:t>
            </a:r>
            <a:r>
              <a:rPr lang="en-US" sz="1200" b="0" i="0" spc="-20" baseline="0" dirty="0">
                <a:solidFill>
                  <a:srgbClr val="262626"/>
                </a:solidFill>
                <a:latin typeface="Times New Roman"/>
              </a:rPr>
              <a:t>в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фсизлик асослари (CSF1316)</a:t>
            </a:r>
          </a:p>
        </p:txBody>
      </p:sp>
      <p:sp>
        <p:nvSpPr>
          <p:cNvPr id="676" name="Rectangle 676"/>
          <p:cNvSpPr/>
          <p:nvPr/>
        </p:nvSpPr>
        <p:spPr>
          <a:xfrm>
            <a:off x="4910202" y="4501160"/>
            <a:ext cx="702690" cy="133553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1340"/>
            <a:r>
              <a:rPr lang="en-US" sz="1397" b="0" i="0" spc="0" baseline="0" dirty="0">
                <a:solidFill>
                  <a:srgbClr val="FFFFFF"/>
                </a:solidFill>
                <a:latin typeface="Cambria"/>
              </a:rPr>
              <a:t>0⨁</a:t>
            </a:r>
            <a:r>
              <a:rPr lang="en-US" sz="1397" b="0" i="0" spc="383" baseline="0" dirty="0">
                <a:solidFill>
                  <a:srgbClr val="FFFFFF"/>
                </a:solidFill>
                <a:latin typeface="Cambria"/>
              </a:rPr>
              <a:t>0</a:t>
            </a:r>
            <a:r>
              <a:rPr lang="en-US" sz="1397" b="0" i="0" spc="395" baseline="0" dirty="0">
                <a:solidFill>
                  <a:srgbClr val="FFFFFF"/>
                </a:solidFill>
                <a:latin typeface="Cambria"/>
              </a:rPr>
              <a:t>ൌ</a:t>
            </a:r>
            <a:r>
              <a:rPr lang="en-US" sz="1397" b="0" i="0" spc="0" baseline="0" dirty="0">
                <a:solidFill>
                  <a:srgbClr val="FFFFFF"/>
                </a:solidFill>
                <a:latin typeface="Cambria"/>
              </a:rPr>
              <a:t>0</a:t>
            </a:r>
          </a:p>
          <a:p>
            <a:pPr marL="0">
              <a:lnSpc>
                <a:spcPts val="2849"/>
              </a:lnSpc>
            </a:pPr>
            <a:r>
              <a:rPr lang="en-US" sz="1397" b="0" i="0" spc="0" baseline="0" dirty="0">
                <a:solidFill>
                  <a:srgbClr val="FFFFFF"/>
                </a:solidFill>
                <a:latin typeface="Cambria"/>
              </a:rPr>
              <a:t>0⨁</a:t>
            </a:r>
            <a:r>
              <a:rPr lang="en-US" sz="1397" b="0" i="0" spc="383" baseline="0" dirty="0">
                <a:solidFill>
                  <a:srgbClr val="FFFFFF"/>
                </a:solidFill>
                <a:latin typeface="Cambria"/>
              </a:rPr>
              <a:t>1</a:t>
            </a:r>
            <a:r>
              <a:rPr lang="en-US" sz="1397" b="0" i="0" spc="395" baseline="0" dirty="0">
                <a:solidFill>
                  <a:srgbClr val="FFFFFF"/>
                </a:solidFill>
                <a:latin typeface="Cambria"/>
              </a:rPr>
              <a:t>ൌ</a:t>
            </a:r>
            <a:r>
              <a:rPr lang="en-US" sz="1397" b="0" i="0" spc="0" baseline="0" dirty="0">
                <a:solidFill>
                  <a:srgbClr val="FFFFFF"/>
                </a:solidFill>
                <a:latin typeface="Cambria"/>
              </a:rPr>
              <a:t>1</a:t>
            </a:r>
          </a:p>
          <a:p>
            <a:pPr marL="0">
              <a:lnSpc>
                <a:spcPts val="2849"/>
              </a:lnSpc>
            </a:pPr>
            <a:r>
              <a:rPr lang="en-US" sz="1397" b="0" i="0" spc="0" baseline="0" dirty="0">
                <a:solidFill>
                  <a:srgbClr val="FFFFFF"/>
                </a:solidFill>
                <a:latin typeface="Cambria"/>
              </a:rPr>
              <a:t>1⨁</a:t>
            </a:r>
            <a:r>
              <a:rPr lang="en-US" sz="1397" b="0" i="0" spc="383" baseline="0" dirty="0">
                <a:solidFill>
                  <a:srgbClr val="FFFFFF"/>
                </a:solidFill>
                <a:latin typeface="Cambria"/>
              </a:rPr>
              <a:t>0</a:t>
            </a:r>
            <a:r>
              <a:rPr lang="en-US" sz="1397" b="0" i="0" spc="395" baseline="0" dirty="0">
                <a:solidFill>
                  <a:srgbClr val="FFFFFF"/>
                </a:solidFill>
                <a:latin typeface="Cambria"/>
              </a:rPr>
              <a:t>ൌ</a:t>
            </a:r>
            <a:r>
              <a:rPr lang="en-US" sz="1397" b="0" i="0" spc="0" baseline="0" dirty="0">
                <a:solidFill>
                  <a:srgbClr val="FFFFFF"/>
                </a:solidFill>
                <a:latin typeface="Cambria"/>
              </a:rPr>
              <a:t>1</a:t>
            </a:r>
          </a:p>
          <a:p>
            <a:pPr marL="0">
              <a:lnSpc>
                <a:spcPts val="2849"/>
              </a:lnSpc>
            </a:pPr>
            <a:r>
              <a:rPr lang="en-US" sz="1397" b="0" i="0" spc="0" baseline="0" dirty="0">
                <a:solidFill>
                  <a:srgbClr val="FFFFFF"/>
                </a:solidFill>
                <a:latin typeface="Cambria"/>
              </a:rPr>
              <a:t>1⨁</a:t>
            </a:r>
            <a:r>
              <a:rPr lang="en-US" sz="1397" b="0" i="0" spc="383" baseline="0" dirty="0">
                <a:solidFill>
                  <a:srgbClr val="FFFFFF"/>
                </a:solidFill>
                <a:latin typeface="Cambria"/>
              </a:rPr>
              <a:t>1</a:t>
            </a:r>
            <a:r>
              <a:rPr lang="en-US" sz="1397" b="0" i="0" spc="395" baseline="0" dirty="0">
                <a:solidFill>
                  <a:srgbClr val="FFFFFF"/>
                </a:solidFill>
                <a:latin typeface="Cambria"/>
              </a:rPr>
              <a:t>ൌ</a:t>
            </a:r>
            <a:r>
              <a:rPr lang="en-US" sz="1397" b="0" i="0" spc="0" baseline="0" dirty="0">
                <a:solidFill>
                  <a:srgbClr val="FFFFFF"/>
                </a:solidFill>
                <a:latin typeface="Cambria"/>
              </a:rPr>
              <a:t>0</a:t>
            </a:r>
          </a:p>
        </p:txBody>
      </p:sp>
      <p:sp>
        <p:nvSpPr>
          <p:cNvPr id="677" name="Rectangle 677"/>
          <p:cNvSpPr/>
          <p:nvPr/>
        </p:nvSpPr>
        <p:spPr>
          <a:xfrm>
            <a:off x="1628273" y="6042842"/>
            <a:ext cx="8128924" cy="4286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1" i="0" spc="0" baseline="0" dirty="0">
                <a:latin typeface="Times New Roman"/>
              </a:rPr>
              <a:t>Дешиф</a:t>
            </a:r>
            <a:r>
              <a:rPr lang="en-US" sz="2400" b="1" i="0" spc="-62" baseline="0" dirty="0">
                <a:latin typeface="Times New Roman"/>
              </a:rPr>
              <a:t>р</a:t>
            </a:r>
            <a:r>
              <a:rPr lang="en-US" sz="2400" b="1" i="0" spc="0" baseline="0" dirty="0">
                <a:latin typeface="Times New Roman"/>
              </a:rPr>
              <a:t>лаш учун: </a:t>
            </a:r>
            <a:r>
              <a:rPr lang="en-US" sz="2400" b="0" i="0" spc="0" baseline="0" dirty="0">
                <a:latin typeface="Cambria"/>
              </a:rPr>
              <a:t>𝑃</a:t>
            </a:r>
            <a:r>
              <a:rPr lang="en-US" sz="2400" b="0" i="0" spc="660" baseline="0" dirty="0">
                <a:latin typeface="Cambria"/>
              </a:rPr>
              <a:t>ൌ</a:t>
            </a:r>
            <a:r>
              <a:rPr lang="en-US" sz="2400" b="0" i="0" spc="0" baseline="0" dirty="0">
                <a:latin typeface="Cambria"/>
              </a:rPr>
              <a:t>𝐶⨁𝐾</a:t>
            </a:r>
            <a:r>
              <a:rPr lang="en-US" sz="2400" b="0" i="0" spc="395" baseline="0" dirty="0">
                <a:latin typeface="Cambria"/>
              </a:rPr>
              <a:t>,</a:t>
            </a:r>
            <a:r>
              <a:rPr lang="en-US" sz="2400" b="0" i="0" spc="0" baseline="0" dirty="0">
                <a:latin typeface="Cambria"/>
              </a:rPr>
              <a:t>яъни</a:t>
            </a:r>
            <a:r>
              <a:rPr lang="en-US" sz="2400" b="0" i="0" spc="395" baseline="0" dirty="0">
                <a:latin typeface="Cambria"/>
              </a:rPr>
              <a:t>,</a:t>
            </a:r>
            <a:r>
              <a:rPr lang="en-US" sz="2400" b="0" i="0" spc="0" baseline="0" dirty="0">
                <a:latin typeface="Cambria"/>
              </a:rPr>
              <a:t>𝑃</a:t>
            </a:r>
            <a:r>
              <a:rPr lang="en-US" sz="2400" b="0" i="0" spc="660" baseline="0" dirty="0">
                <a:latin typeface="Cambria"/>
              </a:rPr>
              <a:t>ൌ</a:t>
            </a:r>
            <a:r>
              <a:rPr lang="en-US" sz="2400" b="0" i="0" spc="0" baseline="0" dirty="0">
                <a:latin typeface="Cambria"/>
              </a:rPr>
              <a:t>𝐶⨁𝐾</a:t>
            </a:r>
            <a:r>
              <a:rPr lang="en-US" sz="2400" b="0" i="0" spc="660" baseline="0" dirty="0">
                <a:latin typeface="Cambria"/>
              </a:rPr>
              <a:t>ൌ</a:t>
            </a:r>
            <a:r>
              <a:rPr lang="en-US" sz="2400" b="0" i="0" spc="0" baseline="0" dirty="0">
                <a:latin typeface="Cambria"/>
              </a:rPr>
              <a:t>P⨁</a:t>
            </a:r>
            <a:r>
              <a:rPr lang="en-US" sz="2400" b="0" i="0" spc="601" baseline="0" dirty="0">
                <a:latin typeface="Times New Roman"/>
              </a:rPr>
              <a:t>K</a:t>
            </a:r>
            <a:r>
              <a:rPr lang="en-US" sz="2400" b="0" i="0" spc="0" baseline="0" dirty="0">
                <a:latin typeface="Cambria"/>
              </a:rPr>
              <a:t>⨁</a:t>
            </a:r>
            <a:r>
              <a:rPr lang="en-US" sz="2400" b="0" i="0" spc="0" baseline="0" dirty="0">
                <a:latin typeface="Times New Roman"/>
              </a:rPr>
              <a:t>K=</a:t>
            </a:r>
            <a:r>
              <a:rPr lang="en-US" sz="2400" b="0" i="0" spc="-266" baseline="0" dirty="0">
                <a:latin typeface="Times New Roman"/>
              </a:rPr>
              <a:t>P</a:t>
            </a:r>
            <a:r>
              <a:rPr lang="en-US" sz="2400" b="0" i="0" spc="0" baseline="0" dirty="0">
                <a:latin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Freeform 678"/>
          <p:cNvSpPr/>
          <p:nvPr/>
        </p:nvSpPr>
        <p:spPr>
          <a:xfrm rot="5400000">
            <a:off x="1917839" y="-794005"/>
            <a:ext cx="6858000" cy="9144000"/>
          </a:xfrm>
          <a:custGeom>
            <a:avLst/>
            <a:gdLst/>
            <a:ahLst/>
            <a:cxnLst/>
            <a:rect l="0" t="0" r="0" b="0"/>
            <a:pathLst>
              <a:path w="6858000" h="9144000">
                <a:moveTo>
                  <a:pt x="0" y="9144000"/>
                </a:moveTo>
                <a:lnTo>
                  <a:pt x="6858000" y="9144000"/>
                </a:lnTo>
                <a:lnTo>
                  <a:pt x="6858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Freeform 679"/>
          <p:cNvSpPr/>
          <p:nvPr/>
        </p:nvSpPr>
        <p:spPr>
          <a:xfrm rot="5400000">
            <a:off x="5167388" y="2455545"/>
            <a:ext cx="358902" cy="9144000"/>
          </a:xfrm>
          <a:custGeom>
            <a:avLst/>
            <a:gdLst/>
            <a:ahLst/>
            <a:cxnLst/>
            <a:rect l="0" t="0" r="0" b="0"/>
            <a:pathLst>
              <a:path w="358902" h="9144000">
                <a:moveTo>
                  <a:pt x="0" y="9144000"/>
                </a:moveTo>
                <a:lnTo>
                  <a:pt x="358902" y="9144000"/>
                </a:lnTo>
                <a:lnTo>
                  <a:pt x="358902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Freeform 680"/>
          <p:cNvSpPr/>
          <p:nvPr/>
        </p:nvSpPr>
        <p:spPr>
          <a:xfrm rot="5400000">
            <a:off x="4776863" y="-3653028"/>
            <a:ext cx="1139953" cy="9144000"/>
          </a:xfrm>
          <a:custGeom>
            <a:avLst/>
            <a:gdLst/>
            <a:ahLst/>
            <a:cxnLst/>
            <a:rect l="0" t="0" r="0" b="0"/>
            <a:pathLst>
              <a:path w="1139953" h="9144000">
                <a:moveTo>
                  <a:pt x="0" y="9144000"/>
                </a:moveTo>
                <a:lnTo>
                  <a:pt x="1139953" y="9144000"/>
                </a:lnTo>
                <a:lnTo>
                  <a:pt x="1139953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Freeform 681"/>
          <p:cNvSpPr/>
          <p:nvPr/>
        </p:nvSpPr>
        <p:spPr>
          <a:xfrm rot="5400000">
            <a:off x="5303405" y="-979170"/>
            <a:ext cx="391668" cy="7924800"/>
          </a:xfrm>
          <a:custGeom>
            <a:avLst/>
            <a:gdLst/>
            <a:ahLst/>
            <a:cxnLst/>
            <a:rect l="0" t="0" r="0" b="0"/>
            <a:pathLst>
              <a:path w="391668" h="7924800">
                <a:moveTo>
                  <a:pt x="0" y="7924800"/>
                </a:moveTo>
                <a:lnTo>
                  <a:pt x="391668" y="7924800"/>
                </a:lnTo>
                <a:lnTo>
                  <a:pt x="391668" y="0"/>
                </a:lnTo>
                <a:lnTo>
                  <a:pt x="0" y="0"/>
                </a:lnTo>
                <a:lnTo>
                  <a:pt x="0" y="7924800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Freeform 682"/>
          <p:cNvSpPr/>
          <p:nvPr/>
        </p:nvSpPr>
        <p:spPr>
          <a:xfrm rot="5400000">
            <a:off x="2216925" y="2989705"/>
            <a:ext cx="416813" cy="0"/>
          </a:xfrm>
          <a:custGeom>
            <a:avLst/>
            <a:gdLst/>
            <a:ahLst/>
            <a:cxnLst/>
            <a:rect l="0" t="0" r="0" b="0"/>
            <a:pathLst>
              <a:path w="416813">
                <a:moveTo>
                  <a:pt x="0" y="0"/>
                </a:moveTo>
                <a:lnTo>
                  <a:pt x="416813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Freeform 683"/>
          <p:cNvSpPr/>
          <p:nvPr/>
        </p:nvSpPr>
        <p:spPr>
          <a:xfrm rot="5400000">
            <a:off x="2978163" y="2989705"/>
            <a:ext cx="416813" cy="0"/>
          </a:xfrm>
          <a:custGeom>
            <a:avLst/>
            <a:gdLst/>
            <a:ahLst/>
            <a:cxnLst/>
            <a:rect l="0" t="0" r="0" b="0"/>
            <a:pathLst>
              <a:path w="416813">
                <a:moveTo>
                  <a:pt x="0" y="0"/>
                </a:moveTo>
                <a:lnTo>
                  <a:pt x="416813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Freeform 684"/>
          <p:cNvSpPr/>
          <p:nvPr/>
        </p:nvSpPr>
        <p:spPr>
          <a:xfrm rot="5400000">
            <a:off x="3564141" y="2989705"/>
            <a:ext cx="416813" cy="0"/>
          </a:xfrm>
          <a:custGeom>
            <a:avLst/>
            <a:gdLst/>
            <a:ahLst/>
            <a:cxnLst/>
            <a:rect l="0" t="0" r="0" b="0"/>
            <a:pathLst>
              <a:path w="416813">
                <a:moveTo>
                  <a:pt x="0" y="0"/>
                </a:moveTo>
                <a:lnTo>
                  <a:pt x="416813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Freeform 685"/>
          <p:cNvSpPr/>
          <p:nvPr/>
        </p:nvSpPr>
        <p:spPr>
          <a:xfrm rot="5400000">
            <a:off x="4197363" y="2989705"/>
            <a:ext cx="416813" cy="0"/>
          </a:xfrm>
          <a:custGeom>
            <a:avLst/>
            <a:gdLst/>
            <a:ahLst/>
            <a:cxnLst/>
            <a:rect l="0" t="0" r="0" b="0"/>
            <a:pathLst>
              <a:path w="416813">
                <a:moveTo>
                  <a:pt x="0" y="0"/>
                </a:moveTo>
                <a:lnTo>
                  <a:pt x="416813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Freeform 686"/>
          <p:cNvSpPr/>
          <p:nvPr/>
        </p:nvSpPr>
        <p:spPr>
          <a:xfrm rot="5400000">
            <a:off x="5040897" y="2989705"/>
            <a:ext cx="416813" cy="0"/>
          </a:xfrm>
          <a:custGeom>
            <a:avLst/>
            <a:gdLst/>
            <a:ahLst/>
            <a:cxnLst/>
            <a:rect l="0" t="0" r="0" b="0"/>
            <a:pathLst>
              <a:path w="416813">
                <a:moveTo>
                  <a:pt x="0" y="0"/>
                </a:moveTo>
                <a:lnTo>
                  <a:pt x="416813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Freeform 687"/>
          <p:cNvSpPr/>
          <p:nvPr/>
        </p:nvSpPr>
        <p:spPr>
          <a:xfrm rot="5400000">
            <a:off x="5885193" y="2989705"/>
            <a:ext cx="416813" cy="0"/>
          </a:xfrm>
          <a:custGeom>
            <a:avLst/>
            <a:gdLst/>
            <a:ahLst/>
            <a:cxnLst/>
            <a:rect l="0" t="0" r="0" b="0"/>
            <a:pathLst>
              <a:path w="416813">
                <a:moveTo>
                  <a:pt x="0" y="0"/>
                </a:moveTo>
                <a:lnTo>
                  <a:pt x="416813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Freeform 688"/>
          <p:cNvSpPr/>
          <p:nvPr/>
        </p:nvSpPr>
        <p:spPr>
          <a:xfrm rot="5400000">
            <a:off x="6729489" y="2989705"/>
            <a:ext cx="416813" cy="0"/>
          </a:xfrm>
          <a:custGeom>
            <a:avLst/>
            <a:gdLst/>
            <a:ahLst/>
            <a:cxnLst/>
            <a:rect l="0" t="0" r="0" b="0"/>
            <a:pathLst>
              <a:path w="416813">
                <a:moveTo>
                  <a:pt x="0" y="0"/>
                </a:moveTo>
                <a:lnTo>
                  <a:pt x="416813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Freeform 689"/>
          <p:cNvSpPr/>
          <p:nvPr/>
        </p:nvSpPr>
        <p:spPr>
          <a:xfrm rot="5400000">
            <a:off x="7572261" y="2989705"/>
            <a:ext cx="416813" cy="0"/>
          </a:xfrm>
          <a:custGeom>
            <a:avLst/>
            <a:gdLst/>
            <a:ahLst/>
            <a:cxnLst/>
            <a:rect l="0" t="0" r="0" b="0"/>
            <a:pathLst>
              <a:path w="416813">
                <a:moveTo>
                  <a:pt x="0" y="0"/>
                </a:moveTo>
                <a:lnTo>
                  <a:pt x="416813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Freeform 690"/>
          <p:cNvSpPr/>
          <p:nvPr/>
        </p:nvSpPr>
        <p:spPr>
          <a:xfrm rot="5400000">
            <a:off x="8416557" y="2989705"/>
            <a:ext cx="416813" cy="0"/>
          </a:xfrm>
          <a:custGeom>
            <a:avLst/>
            <a:gdLst/>
            <a:ahLst/>
            <a:cxnLst/>
            <a:rect l="0" t="0" r="0" b="0"/>
            <a:pathLst>
              <a:path w="416813">
                <a:moveTo>
                  <a:pt x="0" y="0"/>
                </a:moveTo>
                <a:lnTo>
                  <a:pt x="416813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Freeform 691"/>
          <p:cNvSpPr/>
          <p:nvPr/>
        </p:nvSpPr>
        <p:spPr>
          <a:xfrm rot="5400000">
            <a:off x="1328433" y="2989705"/>
            <a:ext cx="416813" cy="0"/>
          </a:xfrm>
          <a:custGeom>
            <a:avLst/>
            <a:gdLst/>
            <a:ahLst/>
            <a:cxnLst/>
            <a:rect l="0" t="0" r="0" b="0"/>
            <a:pathLst>
              <a:path w="416813">
                <a:moveTo>
                  <a:pt x="0" y="0"/>
                </a:moveTo>
                <a:lnTo>
                  <a:pt x="416813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Freeform 692"/>
          <p:cNvSpPr/>
          <p:nvPr/>
        </p:nvSpPr>
        <p:spPr>
          <a:xfrm rot="5400000">
            <a:off x="9253233" y="2989705"/>
            <a:ext cx="416813" cy="0"/>
          </a:xfrm>
          <a:custGeom>
            <a:avLst/>
            <a:gdLst/>
            <a:ahLst/>
            <a:cxnLst/>
            <a:rect l="0" t="0" r="0" b="0"/>
            <a:pathLst>
              <a:path w="416813">
                <a:moveTo>
                  <a:pt x="0" y="0"/>
                </a:moveTo>
                <a:lnTo>
                  <a:pt x="416813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Freeform 693"/>
          <p:cNvSpPr/>
          <p:nvPr/>
        </p:nvSpPr>
        <p:spPr>
          <a:xfrm rot="5400000">
            <a:off x="5499620" y="-1181482"/>
            <a:ext cx="0" cy="7937754"/>
          </a:xfrm>
          <a:custGeom>
            <a:avLst/>
            <a:gdLst/>
            <a:ahLst/>
            <a:cxnLst/>
            <a:rect l="0" t="0" r="0" b="0"/>
            <a:pathLst>
              <a:path h="7937754">
                <a:moveTo>
                  <a:pt x="0" y="7937754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Freeform 694"/>
          <p:cNvSpPr/>
          <p:nvPr/>
        </p:nvSpPr>
        <p:spPr>
          <a:xfrm rot="5400000">
            <a:off x="5499620" y="-789813"/>
            <a:ext cx="0" cy="7937754"/>
          </a:xfrm>
          <a:custGeom>
            <a:avLst/>
            <a:gdLst/>
            <a:ahLst/>
            <a:cxnLst/>
            <a:rect l="0" t="0" r="0" b="0"/>
            <a:pathLst>
              <a:path h="7937754">
                <a:moveTo>
                  <a:pt x="0" y="7937754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Freeform 695"/>
          <p:cNvSpPr/>
          <p:nvPr/>
        </p:nvSpPr>
        <p:spPr>
          <a:xfrm rot="5400000">
            <a:off x="5293499" y="630937"/>
            <a:ext cx="411480" cy="7924800"/>
          </a:xfrm>
          <a:custGeom>
            <a:avLst/>
            <a:gdLst/>
            <a:ahLst/>
            <a:cxnLst/>
            <a:rect l="0" t="0" r="0" b="0"/>
            <a:pathLst>
              <a:path w="411480" h="7924800">
                <a:moveTo>
                  <a:pt x="0" y="7924800"/>
                </a:moveTo>
                <a:lnTo>
                  <a:pt x="411480" y="7924800"/>
                </a:lnTo>
                <a:lnTo>
                  <a:pt x="411480" y="0"/>
                </a:lnTo>
                <a:lnTo>
                  <a:pt x="0" y="0"/>
                </a:lnTo>
                <a:lnTo>
                  <a:pt x="0" y="7924800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Freeform 696"/>
          <p:cNvSpPr/>
          <p:nvPr/>
        </p:nvSpPr>
        <p:spPr>
          <a:xfrm rot="5400000">
            <a:off x="2290838" y="4045078"/>
            <a:ext cx="411480" cy="1919478"/>
          </a:xfrm>
          <a:custGeom>
            <a:avLst/>
            <a:gdLst/>
            <a:ahLst/>
            <a:cxnLst/>
            <a:rect l="0" t="0" r="0" b="0"/>
            <a:pathLst>
              <a:path w="411480" h="1919478">
                <a:moveTo>
                  <a:pt x="0" y="1919478"/>
                </a:moveTo>
                <a:lnTo>
                  <a:pt x="411480" y="1919478"/>
                </a:lnTo>
                <a:lnTo>
                  <a:pt x="411480" y="0"/>
                </a:lnTo>
                <a:lnTo>
                  <a:pt x="0" y="0"/>
                </a:lnTo>
                <a:lnTo>
                  <a:pt x="0" y="1919478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Freeform 697"/>
          <p:cNvSpPr/>
          <p:nvPr/>
        </p:nvSpPr>
        <p:spPr>
          <a:xfrm rot="5400000">
            <a:off x="6253239" y="2002156"/>
            <a:ext cx="411480" cy="6005322"/>
          </a:xfrm>
          <a:custGeom>
            <a:avLst/>
            <a:gdLst/>
            <a:ahLst/>
            <a:cxnLst/>
            <a:rect l="0" t="0" r="0" b="0"/>
            <a:pathLst>
              <a:path w="411480" h="6005322">
                <a:moveTo>
                  <a:pt x="0" y="6005322"/>
                </a:moveTo>
                <a:lnTo>
                  <a:pt x="411480" y="6005322"/>
                </a:lnTo>
                <a:lnTo>
                  <a:pt x="411480" y="0"/>
                </a:lnTo>
                <a:lnTo>
                  <a:pt x="0" y="0"/>
                </a:lnTo>
                <a:lnTo>
                  <a:pt x="0" y="6005322"/>
                </a:lnTo>
                <a:close/>
              </a:path>
            </a:pathLst>
          </a:custGeom>
          <a:solidFill>
            <a:srgbClr val="D0D8E8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Freeform 698"/>
          <p:cNvSpPr/>
          <p:nvPr/>
        </p:nvSpPr>
        <p:spPr>
          <a:xfrm rot="5400000">
            <a:off x="2290838" y="4456557"/>
            <a:ext cx="411481" cy="1919478"/>
          </a:xfrm>
          <a:custGeom>
            <a:avLst/>
            <a:gdLst/>
            <a:ahLst/>
            <a:cxnLst/>
            <a:rect l="0" t="0" r="0" b="0"/>
            <a:pathLst>
              <a:path w="411481" h="1919478">
                <a:moveTo>
                  <a:pt x="0" y="1919478"/>
                </a:moveTo>
                <a:lnTo>
                  <a:pt x="411481" y="1919478"/>
                </a:lnTo>
                <a:lnTo>
                  <a:pt x="411481" y="0"/>
                </a:lnTo>
                <a:lnTo>
                  <a:pt x="0" y="0"/>
                </a:lnTo>
                <a:lnTo>
                  <a:pt x="0" y="1919478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Freeform 699"/>
          <p:cNvSpPr/>
          <p:nvPr/>
        </p:nvSpPr>
        <p:spPr>
          <a:xfrm rot="5400000">
            <a:off x="6253239" y="2413635"/>
            <a:ext cx="411481" cy="6005322"/>
          </a:xfrm>
          <a:custGeom>
            <a:avLst/>
            <a:gdLst/>
            <a:ahLst/>
            <a:cxnLst/>
            <a:rect l="0" t="0" r="0" b="0"/>
            <a:pathLst>
              <a:path w="411481" h="6005322">
                <a:moveTo>
                  <a:pt x="0" y="6005322"/>
                </a:moveTo>
                <a:lnTo>
                  <a:pt x="411481" y="6005322"/>
                </a:lnTo>
                <a:lnTo>
                  <a:pt x="411481" y="0"/>
                </a:lnTo>
                <a:lnTo>
                  <a:pt x="0" y="0"/>
                </a:lnTo>
                <a:lnTo>
                  <a:pt x="0" y="6005322"/>
                </a:lnTo>
                <a:close/>
              </a:path>
            </a:pathLst>
          </a:custGeom>
          <a:solidFill>
            <a:srgbClr val="E9EDF4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Freeform 700"/>
          <p:cNvSpPr/>
          <p:nvPr/>
        </p:nvSpPr>
        <p:spPr>
          <a:xfrm rot="5400000">
            <a:off x="2290838" y="4868037"/>
            <a:ext cx="411480" cy="1919478"/>
          </a:xfrm>
          <a:custGeom>
            <a:avLst/>
            <a:gdLst/>
            <a:ahLst/>
            <a:cxnLst/>
            <a:rect l="0" t="0" r="0" b="0"/>
            <a:pathLst>
              <a:path w="411480" h="1919478">
                <a:moveTo>
                  <a:pt x="0" y="1919478"/>
                </a:moveTo>
                <a:lnTo>
                  <a:pt x="411480" y="1919478"/>
                </a:lnTo>
                <a:lnTo>
                  <a:pt x="411480" y="0"/>
                </a:lnTo>
                <a:lnTo>
                  <a:pt x="0" y="0"/>
                </a:lnTo>
                <a:lnTo>
                  <a:pt x="0" y="1919478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Freeform 701"/>
          <p:cNvSpPr/>
          <p:nvPr/>
        </p:nvSpPr>
        <p:spPr>
          <a:xfrm rot="5400000">
            <a:off x="6253239" y="2825115"/>
            <a:ext cx="411480" cy="6005322"/>
          </a:xfrm>
          <a:custGeom>
            <a:avLst/>
            <a:gdLst/>
            <a:ahLst/>
            <a:cxnLst/>
            <a:rect l="0" t="0" r="0" b="0"/>
            <a:pathLst>
              <a:path w="411480" h="6005322">
                <a:moveTo>
                  <a:pt x="0" y="6005322"/>
                </a:moveTo>
                <a:lnTo>
                  <a:pt x="411480" y="6005322"/>
                </a:lnTo>
                <a:lnTo>
                  <a:pt x="411480" y="0"/>
                </a:lnTo>
                <a:lnTo>
                  <a:pt x="0" y="0"/>
                </a:lnTo>
                <a:lnTo>
                  <a:pt x="0" y="6005322"/>
                </a:lnTo>
                <a:close/>
              </a:path>
            </a:pathLst>
          </a:custGeom>
          <a:solidFill>
            <a:srgbClr val="D0D8E8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Freeform 702"/>
          <p:cNvSpPr/>
          <p:nvPr/>
        </p:nvSpPr>
        <p:spPr>
          <a:xfrm rot="5400000">
            <a:off x="2290838" y="5279517"/>
            <a:ext cx="411480" cy="1919478"/>
          </a:xfrm>
          <a:custGeom>
            <a:avLst/>
            <a:gdLst/>
            <a:ahLst/>
            <a:cxnLst/>
            <a:rect l="0" t="0" r="0" b="0"/>
            <a:pathLst>
              <a:path w="411480" h="1919478">
                <a:moveTo>
                  <a:pt x="0" y="1919478"/>
                </a:moveTo>
                <a:lnTo>
                  <a:pt x="411480" y="1919478"/>
                </a:lnTo>
                <a:lnTo>
                  <a:pt x="411480" y="0"/>
                </a:lnTo>
                <a:lnTo>
                  <a:pt x="0" y="0"/>
                </a:lnTo>
                <a:lnTo>
                  <a:pt x="0" y="1919478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Freeform 703"/>
          <p:cNvSpPr/>
          <p:nvPr/>
        </p:nvSpPr>
        <p:spPr>
          <a:xfrm rot="5400000">
            <a:off x="6253239" y="3236595"/>
            <a:ext cx="411480" cy="6005322"/>
          </a:xfrm>
          <a:custGeom>
            <a:avLst/>
            <a:gdLst/>
            <a:ahLst/>
            <a:cxnLst/>
            <a:rect l="0" t="0" r="0" b="0"/>
            <a:pathLst>
              <a:path w="411480" h="6005322">
                <a:moveTo>
                  <a:pt x="0" y="6005322"/>
                </a:moveTo>
                <a:lnTo>
                  <a:pt x="411480" y="6005322"/>
                </a:lnTo>
                <a:lnTo>
                  <a:pt x="411480" y="0"/>
                </a:lnTo>
                <a:lnTo>
                  <a:pt x="0" y="0"/>
                </a:lnTo>
                <a:lnTo>
                  <a:pt x="0" y="6005322"/>
                </a:lnTo>
                <a:close/>
              </a:path>
            </a:pathLst>
          </a:custGeom>
          <a:solidFill>
            <a:srgbClr val="E9EDF4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Freeform 704"/>
          <p:cNvSpPr/>
          <p:nvPr/>
        </p:nvSpPr>
        <p:spPr>
          <a:xfrm rot="5400000">
            <a:off x="2421140" y="5416676"/>
            <a:ext cx="2070354" cy="0"/>
          </a:xfrm>
          <a:custGeom>
            <a:avLst/>
            <a:gdLst/>
            <a:ahLst/>
            <a:cxnLst/>
            <a:rect l="0" t="0" r="0" b="0"/>
            <a:pathLst>
              <a:path w="2070354">
                <a:moveTo>
                  <a:pt x="0" y="0"/>
                </a:moveTo>
                <a:lnTo>
                  <a:pt x="2070354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Freeform 705"/>
          <p:cNvSpPr/>
          <p:nvPr/>
        </p:nvSpPr>
        <p:spPr>
          <a:xfrm rot="5400000">
            <a:off x="3022358" y="5416676"/>
            <a:ext cx="2070354" cy="0"/>
          </a:xfrm>
          <a:custGeom>
            <a:avLst/>
            <a:gdLst/>
            <a:ahLst/>
            <a:cxnLst/>
            <a:rect l="0" t="0" r="0" b="0"/>
            <a:pathLst>
              <a:path w="2070354">
                <a:moveTo>
                  <a:pt x="0" y="0"/>
                </a:moveTo>
                <a:lnTo>
                  <a:pt x="2070354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Freeform 706"/>
          <p:cNvSpPr/>
          <p:nvPr/>
        </p:nvSpPr>
        <p:spPr>
          <a:xfrm rot="5400000">
            <a:off x="3623576" y="5416676"/>
            <a:ext cx="2070354" cy="0"/>
          </a:xfrm>
          <a:custGeom>
            <a:avLst/>
            <a:gdLst/>
            <a:ahLst/>
            <a:cxnLst/>
            <a:rect l="0" t="0" r="0" b="0"/>
            <a:pathLst>
              <a:path w="2070354">
                <a:moveTo>
                  <a:pt x="0" y="0"/>
                </a:moveTo>
                <a:lnTo>
                  <a:pt x="2070354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Freeform 707"/>
          <p:cNvSpPr/>
          <p:nvPr/>
        </p:nvSpPr>
        <p:spPr>
          <a:xfrm rot="5400000">
            <a:off x="4224794" y="5416676"/>
            <a:ext cx="2070354" cy="0"/>
          </a:xfrm>
          <a:custGeom>
            <a:avLst/>
            <a:gdLst/>
            <a:ahLst/>
            <a:cxnLst/>
            <a:rect l="0" t="0" r="0" b="0"/>
            <a:pathLst>
              <a:path w="2070354">
                <a:moveTo>
                  <a:pt x="0" y="0"/>
                </a:moveTo>
                <a:lnTo>
                  <a:pt x="2070354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Freeform 708"/>
          <p:cNvSpPr/>
          <p:nvPr/>
        </p:nvSpPr>
        <p:spPr>
          <a:xfrm rot="5400000">
            <a:off x="4825250" y="5416676"/>
            <a:ext cx="2070354" cy="0"/>
          </a:xfrm>
          <a:custGeom>
            <a:avLst/>
            <a:gdLst/>
            <a:ahLst/>
            <a:cxnLst/>
            <a:rect l="0" t="0" r="0" b="0"/>
            <a:pathLst>
              <a:path w="2070354">
                <a:moveTo>
                  <a:pt x="0" y="0"/>
                </a:moveTo>
                <a:lnTo>
                  <a:pt x="2070354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Freeform 709"/>
          <p:cNvSpPr/>
          <p:nvPr/>
        </p:nvSpPr>
        <p:spPr>
          <a:xfrm rot="5400000">
            <a:off x="5426468" y="5416676"/>
            <a:ext cx="2070354" cy="0"/>
          </a:xfrm>
          <a:custGeom>
            <a:avLst/>
            <a:gdLst/>
            <a:ahLst/>
            <a:cxnLst/>
            <a:rect l="0" t="0" r="0" b="0"/>
            <a:pathLst>
              <a:path w="2070354">
                <a:moveTo>
                  <a:pt x="0" y="0"/>
                </a:moveTo>
                <a:lnTo>
                  <a:pt x="2070354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Freeform 710"/>
          <p:cNvSpPr/>
          <p:nvPr/>
        </p:nvSpPr>
        <p:spPr>
          <a:xfrm rot="5400000">
            <a:off x="6027686" y="5416676"/>
            <a:ext cx="2070354" cy="0"/>
          </a:xfrm>
          <a:custGeom>
            <a:avLst/>
            <a:gdLst/>
            <a:ahLst/>
            <a:cxnLst/>
            <a:rect l="0" t="0" r="0" b="0"/>
            <a:pathLst>
              <a:path w="2070354">
                <a:moveTo>
                  <a:pt x="0" y="0"/>
                </a:moveTo>
                <a:lnTo>
                  <a:pt x="2070354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Freeform 711"/>
          <p:cNvSpPr/>
          <p:nvPr/>
        </p:nvSpPr>
        <p:spPr>
          <a:xfrm rot="5400000">
            <a:off x="6628904" y="5416676"/>
            <a:ext cx="2070354" cy="0"/>
          </a:xfrm>
          <a:custGeom>
            <a:avLst/>
            <a:gdLst/>
            <a:ahLst/>
            <a:cxnLst/>
            <a:rect l="0" t="0" r="0" b="0"/>
            <a:pathLst>
              <a:path w="2070354">
                <a:moveTo>
                  <a:pt x="0" y="0"/>
                </a:moveTo>
                <a:lnTo>
                  <a:pt x="2070354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Freeform 712"/>
          <p:cNvSpPr/>
          <p:nvPr/>
        </p:nvSpPr>
        <p:spPr>
          <a:xfrm rot="5400000">
            <a:off x="7229360" y="5416676"/>
            <a:ext cx="2070354" cy="0"/>
          </a:xfrm>
          <a:custGeom>
            <a:avLst/>
            <a:gdLst/>
            <a:ahLst/>
            <a:cxnLst/>
            <a:rect l="0" t="0" r="0" b="0"/>
            <a:pathLst>
              <a:path w="2070354">
                <a:moveTo>
                  <a:pt x="0" y="0"/>
                </a:moveTo>
                <a:lnTo>
                  <a:pt x="2070354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Freeform 713"/>
          <p:cNvSpPr/>
          <p:nvPr/>
        </p:nvSpPr>
        <p:spPr>
          <a:xfrm rot="5400000">
            <a:off x="7830578" y="5416676"/>
            <a:ext cx="2070354" cy="0"/>
          </a:xfrm>
          <a:custGeom>
            <a:avLst/>
            <a:gdLst/>
            <a:ahLst/>
            <a:cxnLst/>
            <a:rect l="0" t="0" r="0" b="0"/>
            <a:pathLst>
              <a:path w="2070354">
                <a:moveTo>
                  <a:pt x="0" y="0"/>
                </a:moveTo>
                <a:lnTo>
                  <a:pt x="2070354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Freeform 714"/>
          <p:cNvSpPr/>
          <p:nvPr/>
        </p:nvSpPr>
        <p:spPr>
          <a:xfrm rot="5400000">
            <a:off x="5499620" y="830199"/>
            <a:ext cx="0" cy="7937754"/>
          </a:xfrm>
          <a:custGeom>
            <a:avLst/>
            <a:gdLst/>
            <a:ahLst/>
            <a:cxnLst/>
            <a:rect l="0" t="0" r="0" b="0"/>
            <a:pathLst>
              <a:path h="7937754">
                <a:moveTo>
                  <a:pt x="0" y="7937754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Freeform 715"/>
          <p:cNvSpPr/>
          <p:nvPr/>
        </p:nvSpPr>
        <p:spPr>
          <a:xfrm rot="5400000">
            <a:off x="5499620" y="1241678"/>
            <a:ext cx="0" cy="7937754"/>
          </a:xfrm>
          <a:custGeom>
            <a:avLst/>
            <a:gdLst/>
            <a:ahLst/>
            <a:cxnLst/>
            <a:rect l="0" t="0" r="0" b="0"/>
            <a:pathLst>
              <a:path h="7937754">
                <a:moveTo>
                  <a:pt x="0" y="7937754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Freeform 716"/>
          <p:cNvSpPr/>
          <p:nvPr/>
        </p:nvSpPr>
        <p:spPr>
          <a:xfrm rot="5400000">
            <a:off x="5499620" y="1653158"/>
            <a:ext cx="0" cy="7937754"/>
          </a:xfrm>
          <a:custGeom>
            <a:avLst/>
            <a:gdLst/>
            <a:ahLst/>
            <a:cxnLst/>
            <a:rect l="0" t="0" r="0" b="0"/>
            <a:pathLst>
              <a:path h="7937754">
                <a:moveTo>
                  <a:pt x="0" y="7937754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Freeform 717"/>
          <p:cNvSpPr/>
          <p:nvPr/>
        </p:nvSpPr>
        <p:spPr>
          <a:xfrm rot="5400000">
            <a:off x="5499620" y="2064638"/>
            <a:ext cx="0" cy="7937754"/>
          </a:xfrm>
          <a:custGeom>
            <a:avLst/>
            <a:gdLst/>
            <a:ahLst/>
            <a:cxnLst/>
            <a:rect l="0" t="0" r="0" b="0"/>
            <a:pathLst>
              <a:path h="7937754">
                <a:moveTo>
                  <a:pt x="0" y="7937754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Freeform 718"/>
          <p:cNvSpPr/>
          <p:nvPr/>
        </p:nvSpPr>
        <p:spPr>
          <a:xfrm rot="5400000">
            <a:off x="501662" y="5416676"/>
            <a:ext cx="2070354" cy="0"/>
          </a:xfrm>
          <a:custGeom>
            <a:avLst/>
            <a:gdLst/>
            <a:ahLst/>
            <a:cxnLst/>
            <a:rect l="0" t="0" r="0" b="0"/>
            <a:pathLst>
              <a:path w="2070354">
                <a:moveTo>
                  <a:pt x="0" y="0"/>
                </a:moveTo>
                <a:lnTo>
                  <a:pt x="2070354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Freeform 719"/>
          <p:cNvSpPr/>
          <p:nvPr/>
        </p:nvSpPr>
        <p:spPr>
          <a:xfrm rot="5400000">
            <a:off x="8426462" y="5416676"/>
            <a:ext cx="2070354" cy="0"/>
          </a:xfrm>
          <a:custGeom>
            <a:avLst/>
            <a:gdLst/>
            <a:ahLst/>
            <a:cxnLst/>
            <a:rect l="0" t="0" r="0" b="0"/>
            <a:pathLst>
              <a:path w="2070354">
                <a:moveTo>
                  <a:pt x="0" y="0"/>
                </a:moveTo>
                <a:lnTo>
                  <a:pt x="2070354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Freeform 720"/>
          <p:cNvSpPr/>
          <p:nvPr/>
        </p:nvSpPr>
        <p:spPr>
          <a:xfrm rot="5400000">
            <a:off x="5499620" y="418719"/>
            <a:ext cx="0" cy="7937754"/>
          </a:xfrm>
          <a:custGeom>
            <a:avLst/>
            <a:gdLst/>
            <a:ahLst/>
            <a:cxnLst/>
            <a:rect l="0" t="0" r="0" b="0"/>
            <a:pathLst>
              <a:path h="7937754">
                <a:moveTo>
                  <a:pt x="0" y="7937754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Freeform 721"/>
          <p:cNvSpPr/>
          <p:nvPr/>
        </p:nvSpPr>
        <p:spPr>
          <a:xfrm rot="5400000">
            <a:off x="5499620" y="2476119"/>
            <a:ext cx="0" cy="7937754"/>
          </a:xfrm>
          <a:custGeom>
            <a:avLst/>
            <a:gdLst/>
            <a:ahLst/>
            <a:cxnLst/>
            <a:rect l="0" t="0" r="0" b="0"/>
            <a:pathLst>
              <a:path h="7937754">
                <a:moveTo>
                  <a:pt x="0" y="7937754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Rectangle 722"/>
          <p:cNvSpPr/>
          <p:nvPr/>
        </p:nvSpPr>
        <p:spPr>
          <a:xfrm>
            <a:off x="1323473" y="744611"/>
            <a:ext cx="1575941" cy="5567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="1" i="0" spc="0" baseline="0" dirty="0">
                <a:latin typeface="Times New Roman"/>
              </a:rPr>
              <a:t>Мис</a:t>
            </a:r>
            <a:r>
              <a:rPr lang="en-US" sz="3300" b="1" i="0" spc="-41" baseline="0" dirty="0">
                <a:latin typeface="Times New Roman"/>
              </a:rPr>
              <a:t>о</a:t>
            </a:r>
            <a:r>
              <a:rPr lang="en-US" sz="3300" b="1" i="0" spc="0" baseline="0" dirty="0">
                <a:latin typeface="Times New Roman"/>
              </a:rPr>
              <a:t>л 1</a:t>
            </a:r>
          </a:p>
        </p:txBody>
      </p:sp>
      <p:sp>
        <p:nvSpPr>
          <p:cNvPr id="723" name="Rectangle 723"/>
          <p:cNvSpPr/>
          <p:nvPr/>
        </p:nvSpPr>
        <p:spPr>
          <a:xfrm>
            <a:off x="1323473" y="1716572"/>
            <a:ext cx="8046170" cy="7754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0" i="0" spc="0" baseline="0" dirty="0">
                <a:latin typeface="Times New Roman"/>
              </a:rPr>
              <a:t>Юқорид</a:t>
            </a:r>
            <a:r>
              <a:rPr lang="en-US" sz="2400" b="0" i="0" spc="2294" baseline="0" dirty="0">
                <a:latin typeface="Times New Roman"/>
              </a:rPr>
              <a:t>а</a:t>
            </a:r>
            <a:r>
              <a:rPr lang="en-US" sz="2400" b="0" i="0" spc="-61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елтирилга</a:t>
            </a:r>
            <a:r>
              <a:rPr lang="en-US" sz="2400" b="0" i="0" spc="2291" baseline="0" dirty="0">
                <a:latin typeface="Times New Roman"/>
              </a:rPr>
              <a:t>н</a:t>
            </a:r>
            <a:r>
              <a:rPr lang="en-US" sz="2400" b="0" i="0" spc="-54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чи</a:t>
            </a:r>
            <a:r>
              <a:rPr lang="en-US" sz="2400" b="0" i="0" spc="2296" baseline="0" dirty="0">
                <a:latin typeface="Times New Roman"/>
              </a:rPr>
              <a:t>қ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ттн</a:t>
            </a:r>
            <a:r>
              <a:rPr lang="en-US" sz="2400" b="0" i="0" spc="2291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шиф</a:t>
            </a:r>
            <a:r>
              <a:rPr lang="en-US" sz="2400" b="0" i="0" spc="-29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ла</a:t>
            </a:r>
            <a:r>
              <a:rPr lang="en-US" sz="2400" b="0" i="0" spc="2292" baseline="0" dirty="0">
                <a:latin typeface="Times New Roman"/>
              </a:rPr>
              <a:t>ш</a:t>
            </a:r>
            <a:r>
              <a:rPr lang="en-US" sz="2400" b="0" i="0" spc="0" baseline="0" dirty="0">
                <a:latin typeface="Times New Roman"/>
              </a:rPr>
              <a:t>учун</a:t>
            </a:r>
          </a:p>
          <a:p>
            <a:pPr marL="342899">
              <a:lnSpc>
                <a:spcPts val="2879"/>
              </a:lnSpc>
            </a:pPr>
            <a:r>
              <a:rPr lang="en-US" sz="2400" b="0" i="0" spc="0" baseline="0" dirty="0">
                <a:latin typeface="Times New Roman"/>
              </a:rPr>
              <a:t>қуйидаг</a:t>
            </a:r>
            <a:r>
              <a:rPr lang="en-US" sz="2400" b="0" i="0" spc="605" baseline="0" dirty="0">
                <a:latin typeface="Times New Roman"/>
              </a:rPr>
              <a:t>и</a:t>
            </a:r>
            <a:r>
              <a:rPr lang="en-US" sz="2400" b="0" i="0" spc="-37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али</a:t>
            </a:r>
            <a:r>
              <a:rPr lang="en-US" sz="2400" b="0" i="0" spc="595" baseline="0" dirty="0">
                <a:latin typeface="Times New Roman"/>
              </a:rPr>
              <a:t>т</a:t>
            </a:r>
            <a:r>
              <a:rPr lang="en-US" sz="2400" b="0" i="0" spc="-29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линга</a:t>
            </a:r>
            <a:r>
              <a:rPr lang="en-US" sz="2400" b="0" i="0" spc="605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бўлсин:</a:t>
            </a:r>
          </a:p>
        </p:txBody>
      </p:sp>
      <p:sp>
        <p:nvSpPr>
          <p:cNvPr id="724" name="Rectangle 724"/>
          <p:cNvSpPr/>
          <p:nvPr/>
        </p:nvSpPr>
        <p:spPr>
          <a:xfrm>
            <a:off x="1323473" y="3399068"/>
            <a:ext cx="8045134" cy="7754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0" i="0" spc="-211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ш</a:t>
            </a:r>
            <a:r>
              <a:rPr lang="en-US" sz="2400" b="0" i="0" spc="-87" baseline="0" dirty="0">
                <a:latin typeface="Times New Roman"/>
              </a:rPr>
              <a:t>б</a:t>
            </a:r>
            <a:r>
              <a:rPr lang="en-US" sz="2400" b="0" i="0" spc="2322" baseline="0" dirty="0">
                <a:latin typeface="Times New Roman"/>
              </a:rPr>
              <a:t>у</a:t>
            </a:r>
            <a:r>
              <a:rPr lang="en-US" sz="2400" b="0" i="0" spc="-43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али</a:t>
            </a:r>
            <a:r>
              <a:rPr lang="en-US" sz="2400" b="0" i="0" spc="2323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асосид</a:t>
            </a:r>
            <a:r>
              <a:rPr lang="en-US" sz="2400" b="0" i="0" spc="2312" baseline="0" dirty="0">
                <a:latin typeface="Times New Roman"/>
              </a:rPr>
              <a:t>а</a:t>
            </a:r>
            <a:r>
              <a:rPr lang="en-US" sz="2400" b="1" i="0" spc="0" baseline="0" dirty="0">
                <a:latin typeface="Times New Roman"/>
              </a:rPr>
              <a:t>шиф</a:t>
            </a:r>
            <a:r>
              <a:rPr lang="en-US" sz="2400" b="1" i="0" spc="-56" baseline="0" dirty="0">
                <a:latin typeface="Times New Roman"/>
              </a:rPr>
              <a:t>р</a:t>
            </a:r>
            <a:r>
              <a:rPr lang="en-US" sz="2400" b="1" i="0" spc="0" baseline="0" dirty="0">
                <a:latin typeface="Times New Roman"/>
              </a:rPr>
              <a:t>ла</a:t>
            </a:r>
            <a:r>
              <a:rPr lang="en-US" sz="2400" b="1" i="0" spc="2314" baseline="0" dirty="0">
                <a:latin typeface="Times New Roman"/>
              </a:rPr>
              <a:t>ш</a:t>
            </a:r>
            <a:r>
              <a:rPr lang="en-US" sz="2400" b="0" i="0" spc="0" baseline="0" dirty="0">
                <a:latin typeface="Times New Roman"/>
              </a:rPr>
              <a:t>қуйидагич</a:t>
            </a:r>
            <a:r>
              <a:rPr lang="en-US" sz="2400" b="0" i="0" spc="2318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а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алга</a:t>
            </a:r>
          </a:p>
          <a:p>
            <a:pPr marL="342899">
              <a:lnSpc>
                <a:spcPts val="2879"/>
              </a:lnSpc>
            </a:pPr>
            <a:r>
              <a:rPr lang="en-US" sz="2400" b="0" i="0" spc="0" baseline="0" dirty="0">
                <a:latin typeface="Times New Roman"/>
              </a:rPr>
              <a:t>оширилади:</a:t>
            </a:r>
          </a:p>
        </p:txBody>
      </p:sp>
      <p:sp>
        <p:nvSpPr>
          <p:cNvPr id="725" name="Rectangle 725"/>
          <p:cNvSpPr/>
          <p:nvPr/>
        </p:nvSpPr>
        <p:spPr>
          <a:xfrm>
            <a:off x="1470540" y="6861444"/>
            <a:ext cx="2494132" cy="2024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Ки</a:t>
            </a:r>
            <a:r>
              <a:rPr lang="en-US" sz="1200" b="0" i="0" spc="-16" baseline="0" dirty="0">
                <a:solidFill>
                  <a:srgbClr val="262626"/>
                </a:solidFill>
                <a:latin typeface="Times New Roman"/>
              </a:rPr>
              <a:t>б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ер</a:t>
            </a:r>
            <a:r>
              <a:rPr lang="en-US" sz="1200" b="0" i="0" spc="-18" baseline="0" dirty="0">
                <a:solidFill>
                  <a:srgbClr val="262626"/>
                </a:solidFill>
                <a:latin typeface="Times New Roman"/>
              </a:rPr>
              <a:t>х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а</a:t>
            </a:r>
            <a:r>
              <a:rPr lang="en-US" sz="1200" b="0" i="0" spc="-20" baseline="0" dirty="0">
                <a:solidFill>
                  <a:srgbClr val="262626"/>
                </a:solidFill>
                <a:latin typeface="Times New Roman"/>
              </a:rPr>
              <a:t>в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фсизлик асослари (CSF1316)</a:t>
            </a:r>
          </a:p>
        </p:txBody>
      </p:sp>
      <p:sp>
        <p:nvSpPr>
          <p:cNvPr id="726" name="Rectangle 726"/>
          <p:cNvSpPr/>
          <p:nvPr/>
        </p:nvSpPr>
        <p:spPr>
          <a:xfrm>
            <a:off x="1768481" y="2741706"/>
            <a:ext cx="7502652" cy="40489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1" i="0" spc="-131" baseline="0" dirty="0">
                <a:solidFill>
                  <a:srgbClr val="FFFFFF"/>
                </a:solidFill>
                <a:latin typeface="Times New Roman"/>
              </a:rPr>
              <a:t>11</a:t>
            </a:r>
            <a:r>
              <a:rPr lang="en-US" sz="2400" b="1" i="0" spc="3029" baseline="0" dirty="0">
                <a:solidFill>
                  <a:srgbClr val="FFFFFF"/>
                </a:solidFill>
                <a:latin typeface="Times New Roman"/>
              </a:rPr>
              <a:t>1</a:t>
            </a:r>
            <a:r>
              <a:rPr lang="en-US" sz="2400" b="1" i="0" spc="0" baseline="0" dirty="0">
                <a:solidFill>
                  <a:srgbClr val="FFFFFF"/>
                </a:solidFill>
                <a:latin typeface="Times New Roman"/>
              </a:rPr>
              <a:t>10</a:t>
            </a:r>
            <a:r>
              <a:rPr lang="en-US" sz="2400" b="1" i="0" spc="1770" baseline="0" dirty="0">
                <a:solidFill>
                  <a:srgbClr val="FFFFFF"/>
                </a:solidFill>
                <a:latin typeface="Times New Roman"/>
              </a:rPr>
              <a:t>1</a:t>
            </a:r>
            <a:r>
              <a:rPr lang="en-US" sz="2400" b="1" i="0" spc="-131" baseline="0" dirty="0">
                <a:solidFill>
                  <a:srgbClr val="FFFFFF"/>
                </a:solidFill>
                <a:latin typeface="Times New Roman"/>
              </a:rPr>
              <a:t>1</a:t>
            </a:r>
            <a:r>
              <a:rPr lang="en-US" sz="2400" b="1" i="0" spc="0" baseline="0" dirty="0">
                <a:solidFill>
                  <a:srgbClr val="FFFFFF"/>
                </a:solidFill>
                <a:latin typeface="Times New Roman"/>
              </a:rPr>
              <a:t>1</a:t>
            </a:r>
            <a:r>
              <a:rPr lang="en-US" sz="2400" b="1" i="0" spc="1266" baseline="0" dirty="0">
                <a:solidFill>
                  <a:srgbClr val="FFFFFF"/>
                </a:solidFill>
                <a:latin typeface="Times New Roman"/>
              </a:rPr>
              <a:t>0</a:t>
            </a:r>
            <a:r>
              <a:rPr lang="en-US" sz="2400" b="1" i="0" spc="0" baseline="0" dirty="0">
                <a:solidFill>
                  <a:srgbClr val="FFFFFF"/>
                </a:solidFill>
                <a:latin typeface="Times New Roman"/>
              </a:rPr>
              <a:t>10</a:t>
            </a:r>
            <a:r>
              <a:rPr lang="en-US" sz="2400" b="1" i="0" spc="2339" baseline="0" dirty="0">
                <a:solidFill>
                  <a:srgbClr val="FFFFFF"/>
                </a:solidFill>
                <a:latin typeface="Times New Roman"/>
              </a:rPr>
              <a:t>1</a:t>
            </a:r>
            <a:r>
              <a:rPr lang="en-US" sz="2400" b="1" i="0" spc="-131" baseline="0" dirty="0">
                <a:solidFill>
                  <a:srgbClr val="FFFFFF"/>
                </a:solidFill>
                <a:latin typeface="Times New Roman"/>
              </a:rPr>
              <a:t>1</a:t>
            </a:r>
            <a:r>
              <a:rPr lang="en-US" sz="2400" b="1" i="0" spc="-132" baseline="0" dirty="0">
                <a:solidFill>
                  <a:srgbClr val="FFFFFF"/>
                </a:solidFill>
                <a:latin typeface="Times New Roman"/>
              </a:rPr>
              <a:t>1</a:t>
            </a:r>
            <a:r>
              <a:rPr lang="en-US" sz="2400" b="1" i="0" spc="3180" baseline="0" dirty="0">
                <a:solidFill>
                  <a:srgbClr val="FFFFFF"/>
                </a:solidFill>
                <a:latin typeface="Times New Roman"/>
              </a:rPr>
              <a:t>1</a:t>
            </a:r>
            <a:r>
              <a:rPr lang="en-US" sz="2400" b="1" i="0" spc="0" baseline="0" dirty="0">
                <a:solidFill>
                  <a:srgbClr val="FFFFFF"/>
                </a:solidFill>
                <a:latin typeface="Times New Roman"/>
              </a:rPr>
              <a:t>10</a:t>
            </a:r>
            <a:r>
              <a:rPr lang="en-US" sz="2400" b="1" i="0" spc="3047" baseline="0" dirty="0">
                <a:solidFill>
                  <a:srgbClr val="FFFFFF"/>
                </a:solidFill>
                <a:latin typeface="Times New Roman"/>
              </a:rPr>
              <a:t>0</a:t>
            </a:r>
            <a:r>
              <a:rPr lang="en-US" sz="2400" b="1" i="0" spc="0" baseline="0" dirty="0">
                <a:solidFill>
                  <a:srgbClr val="FFFFFF"/>
                </a:solidFill>
                <a:latin typeface="Times New Roman"/>
              </a:rPr>
              <a:t>00</a:t>
            </a:r>
            <a:r>
              <a:rPr lang="en-US" sz="2400" b="1" i="0" spc="3042" baseline="0" dirty="0">
                <a:solidFill>
                  <a:srgbClr val="FFFFFF"/>
                </a:solidFill>
                <a:latin typeface="Times New Roman"/>
              </a:rPr>
              <a:t>0</a:t>
            </a:r>
            <a:r>
              <a:rPr lang="en-US" sz="2400" b="1" i="0" spc="0" baseline="0" dirty="0">
                <a:solidFill>
                  <a:srgbClr val="FFFFFF"/>
                </a:solidFill>
                <a:latin typeface="Times New Roman"/>
              </a:rPr>
              <a:t>10</a:t>
            </a:r>
            <a:r>
              <a:rPr lang="en-US" sz="2400" b="1" i="0" spc="3107" baseline="0" dirty="0">
                <a:solidFill>
                  <a:srgbClr val="FFFFFF"/>
                </a:solidFill>
                <a:latin typeface="Times New Roman"/>
              </a:rPr>
              <a:t>1</a:t>
            </a:r>
            <a:r>
              <a:rPr lang="en-US" sz="2400" b="1" i="0" spc="-132" baseline="0" dirty="0">
                <a:solidFill>
                  <a:srgbClr val="FFFFFF"/>
                </a:solidFill>
                <a:latin typeface="Times New Roman"/>
              </a:rPr>
              <a:t>1</a:t>
            </a:r>
            <a:r>
              <a:rPr lang="en-US" sz="2400" b="1" i="0" spc="0" baseline="0" dirty="0">
                <a:solidFill>
                  <a:srgbClr val="FFFFFF"/>
                </a:solidFill>
                <a:latin typeface="Times New Roman"/>
              </a:rPr>
              <a:t>1</a:t>
            </a:r>
            <a:r>
              <a:rPr lang="en-US" sz="2400" b="1" i="0" spc="3084" baseline="0" dirty="0">
                <a:solidFill>
                  <a:srgbClr val="FFFFFF"/>
                </a:solidFill>
                <a:latin typeface="Times New Roman"/>
              </a:rPr>
              <a:t>0</a:t>
            </a:r>
            <a:r>
              <a:rPr lang="en-US" sz="2400" b="1" i="0" spc="0" baseline="0" dirty="0">
                <a:solidFill>
                  <a:srgbClr val="FFFFFF"/>
                </a:solidFill>
                <a:latin typeface="Times New Roman"/>
              </a:rPr>
              <a:t>000</a:t>
            </a:r>
          </a:p>
        </p:txBody>
      </p:sp>
      <p:sp>
        <p:nvSpPr>
          <p:cNvPr id="727" name="Rectangle 727"/>
          <p:cNvSpPr/>
          <p:nvPr/>
        </p:nvSpPr>
        <p:spPr>
          <a:xfrm>
            <a:off x="1774577" y="4351812"/>
            <a:ext cx="7617713" cy="81637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863090">
              <a:tabLst>
                <a:tab pos="3125023" algn="l"/>
                <a:tab pos="4927914" algn="l"/>
              </a:tabLst>
            </a:pPr>
            <a:r>
              <a:rPr lang="en-US" sz="2400" b="1" i="0" spc="2999" baseline="0" dirty="0">
                <a:solidFill>
                  <a:srgbClr val="FFFFFF"/>
                </a:solidFill>
                <a:latin typeface="Times New Roman"/>
              </a:rPr>
              <a:t>H</a:t>
            </a:r>
            <a:r>
              <a:rPr lang="en-US" sz="2400" b="1" i="0" spc="0" baseline="0" dirty="0">
                <a:solidFill>
                  <a:srgbClr val="FFFFFF"/>
                </a:solidFill>
                <a:latin typeface="Times New Roman"/>
              </a:rPr>
              <a:t>E	</a:t>
            </a:r>
            <a:r>
              <a:rPr lang="en-US" sz="2400" b="1" i="0" spc="3463" baseline="0" dirty="0">
                <a:solidFill>
                  <a:srgbClr val="FFFFFF"/>
                </a:solidFill>
                <a:latin typeface="Times New Roman"/>
              </a:rPr>
              <a:t>I</a:t>
            </a:r>
            <a:r>
              <a:rPr lang="en-US" sz="2400" b="1" i="0" spc="2995" baseline="0" dirty="0">
                <a:solidFill>
                  <a:srgbClr val="FFFFFF"/>
                </a:solidFill>
                <a:latin typeface="Times New Roman"/>
              </a:rPr>
              <a:t>L</a:t>
            </a:r>
            <a:r>
              <a:rPr lang="en-US" sz="2400" b="1" i="0" spc="0" baseline="0" dirty="0">
                <a:solidFill>
                  <a:srgbClr val="FFFFFF"/>
                </a:solidFill>
                <a:latin typeface="Times New Roman"/>
              </a:rPr>
              <a:t>H	</a:t>
            </a:r>
            <a:r>
              <a:rPr lang="en-US" sz="2400" b="1" i="0" spc="3463" baseline="0" dirty="0">
                <a:solidFill>
                  <a:srgbClr val="FFFFFF"/>
                </a:solidFill>
                <a:latin typeface="Times New Roman"/>
              </a:rPr>
              <a:t>I</a:t>
            </a:r>
            <a:r>
              <a:rPr lang="en-US" sz="2400" b="1" i="0" spc="3133" baseline="0" dirty="0">
                <a:solidFill>
                  <a:srgbClr val="FFFFFF"/>
                </a:solidFill>
                <a:latin typeface="Times New Roman"/>
              </a:rPr>
              <a:t>T</a:t>
            </a:r>
            <a:r>
              <a:rPr lang="en-US" sz="2400" b="1" i="0" spc="3127" baseline="0" dirty="0">
                <a:solidFill>
                  <a:srgbClr val="FFFFFF"/>
                </a:solidFill>
                <a:latin typeface="Times New Roman"/>
              </a:rPr>
              <a:t>L</a:t>
            </a:r>
            <a:r>
              <a:rPr lang="en-US" sz="2400" b="1" i="0" spc="3049" baseline="0" dirty="0">
                <a:solidFill>
                  <a:srgbClr val="FFFFFF"/>
                </a:solidFill>
                <a:latin typeface="Times New Roman"/>
              </a:rPr>
              <a:t>E</a:t>
            </a:r>
            <a:r>
              <a:rPr lang="en-US" sz="2400" b="1" i="0" spc="0" baseline="0" dirty="0">
                <a:solidFill>
                  <a:srgbClr val="FFFFFF"/>
                </a:solidFill>
                <a:latin typeface="Times New Roman"/>
              </a:rPr>
              <a:t>R</a:t>
            </a:r>
          </a:p>
          <a:p>
            <a:pPr marL="0">
              <a:lnSpc>
                <a:spcPts val="3240"/>
              </a:lnSpc>
            </a:pPr>
            <a:r>
              <a:rPr lang="en-US" sz="2400" b="1" i="0" spc="0" baseline="0" dirty="0">
                <a:solidFill>
                  <a:srgbClr val="FFFFFF"/>
                </a:solidFill>
                <a:latin typeface="Times New Roman"/>
              </a:rPr>
              <a:t>Очиқ </a:t>
            </a:r>
            <a:r>
              <a:rPr lang="en-US" sz="2400" b="1" i="0" spc="-20" baseline="0" dirty="0">
                <a:solidFill>
                  <a:srgbClr val="FFFFFF"/>
                </a:solidFill>
                <a:latin typeface="Times New Roman"/>
              </a:rPr>
              <a:t>м</a:t>
            </a:r>
            <a:r>
              <a:rPr lang="en-US" sz="2400" b="1" i="0" spc="-59" baseline="0" dirty="0">
                <a:solidFill>
                  <a:srgbClr val="FFFFFF"/>
                </a:solidFill>
                <a:latin typeface="Times New Roman"/>
              </a:rPr>
              <a:t>а</a:t>
            </a:r>
            <a:r>
              <a:rPr lang="en-US" sz="2400" b="1" i="0" spc="0" baseline="0" dirty="0">
                <a:solidFill>
                  <a:srgbClr val="FFFFFF"/>
                </a:solidFill>
                <a:latin typeface="Times New Roman"/>
              </a:rPr>
              <a:t>тн</a:t>
            </a:r>
            <a:r>
              <a:rPr lang="en-US" sz="2400" b="1" i="0" spc="1113" baseline="0" dirty="0">
                <a:solidFill>
                  <a:srgbClr val="FFFFFF"/>
                </a:solidFill>
                <a:latin typeface="Times New Roman"/>
              </a:rPr>
              <a:t>:</a:t>
            </a:r>
            <a:r>
              <a:rPr lang="en-US" sz="2400" b="0" i="0" spc="0" baseline="0" dirty="0">
                <a:latin typeface="Times New Roman"/>
              </a:rPr>
              <a:t>00</a:t>
            </a:r>
            <a:r>
              <a:rPr lang="en-US" sz="2400" b="0" i="0" spc="1133" baseline="0" dirty="0">
                <a:latin typeface="Times New Roman"/>
              </a:rPr>
              <a:t>1</a:t>
            </a:r>
            <a:r>
              <a:rPr lang="en-US" sz="2400" b="0" i="0" spc="0" baseline="0" dirty="0">
                <a:latin typeface="Times New Roman"/>
              </a:rPr>
              <a:t>00</a:t>
            </a:r>
            <a:r>
              <a:rPr lang="en-US" sz="2400" b="0" i="0" spc="1133" baseline="0" dirty="0">
                <a:latin typeface="Times New Roman"/>
              </a:rPr>
              <a:t>0</a:t>
            </a:r>
            <a:r>
              <a:rPr lang="en-US" sz="2400" b="0" i="0" spc="0" baseline="0" dirty="0">
                <a:latin typeface="Times New Roman"/>
              </a:rPr>
              <a:t>01</a:t>
            </a:r>
            <a:r>
              <a:rPr lang="en-US" sz="2400" b="0" i="0" spc="1134" baseline="0" dirty="0">
                <a:latin typeface="Times New Roman"/>
              </a:rPr>
              <a:t>0</a:t>
            </a:r>
            <a:r>
              <a:rPr lang="en-US" sz="2400" b="0" i="0" spc="0" baseline="0" dirty="0">
                <a:latin typeface="Times New Roman"/>
              </a:rPr>
              <a:t>10</a:t>
            </a:r>
            <a:r>
              <a:rPr lang="en-US" sz="2400" b="0" i="0" spc="1127" baseline="0" dirty="0">
                <a:latin typeface="Times New Roman"/>
              </a:rPr>
              <a:t>0</a:t>
            </a:r>
            <a:r>
              <a:rPr lang="en-US" sz="2400" b="0" i="0" spc="0" baseline="0" dirty="0">
                <a:latin typeface="Times New Roman"/>
              </a:rPr>
              <a:t>00</a:t>
            </a:r>
            <a:r>
              <a:rPr lang="en-US" sz="2400" b="0" i="0" spc="1133" baseline="0" dirty="0">
                <a:latin typeface="Times New Roman"/>
              </a:rPr>
              <a:t>1</a:t>
            </a:r>
            <a:r>
              <a:rPr lang="en-US" sz="2400" b="0" i="0" spc="0" baseline="0" dirty="0">
                <a:latin typeface="Times New Roman"/>
              </a:rPr>
              <a:t>01</a:t>
            </a:r>
            <a:r>
              <a:rPr lang="en-US" sz="2400" b="0" i="0" spc="1224" baseline="0" dirty="0">
                <a:latin typeface="Times New Roman"/>
              </a:rPr>
              <a:t>0</a:t>
            </a:r>
            <a:r>
              <a:rPr lang="en-US" sz="2400" b="0" i="0" spc="-89" baseline="0" dirty="0">
                <a:latin typeface="Times New Roman"/>
              </a:rPr>
              <a:t>11</a:t>
            </a:r>
            <a:r>
              <a:rPr lang="en-US" sz="2400" b="0" i="0" spc="1223" baseline="0" dirty="0">
                <a:latin typeface="Times New Roman"/>
              </a:rPr>
              <a:t>1</a:t>
            </a:r>
            <a:r>
              <a:rPr lang="en-US" sz="2400" b="0" i="0" spc="0" baseline="0" dirty="0">
                <a:latin typeface="Times New Roman"/>
              </a:rPr>
              <a:t>10</a:t>
            </a:r>
            <a:r>
              <a:rPr lang="en-US" sz="2400" b="0" i="0" spc="1127" baseline="0" dirty="0">
                <a:latin typeface="Times New Roman"/>
              </a:rPr>
              <a:t>0</a:t>
            </a:r>
            <a:r>
              <a:rPr lang="en-US" sz="2400" b="0" i="0" spc="0" baseline="0" dirty="0">
                <a:latin typeface="Times New Roman"/>
              </a:rPr>
              <a:t>00</a:t>
            </a:r>
            <a:r>
              <a:rPr lang="en-US" sz="2400" b="0" i="0" spc="1116" baseline="0" dirty="0">
                <a:latin typeface="Times New Roman"/>
              </a:rPr>
              <a:t>0</a:t>
            </a:r>
            <a:r>
              <a:rPr lang="en-US" sz="2400" b="0" i="0" spc="0" baseline="0" dirty="0">
                <a:latin typeface="Times New Roman"/>
              </a:rPr>
              <a:t>101</a:t>
            </a:r>
          </a:p>
        </p:txBody>
      </p:sp>
      <p:sp>
        <p:nvSpPr>
          <p:cNvPr id="728" name="Rectangle 728"/>
          <p:cNvSpPr/>
          <p:nvPr/>
        </p:nvSpPr>
        <p:spPr>
          <a:xfrm>
            <a:off x="1725809" y="5174772"/>
            <a:ext cx="7666481" cy="81637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691895"/>
            <a:r>
              <a:rPr lang="en-US" sz="2400" b="1" i="0" spc="-30" baseline="0" dirty="0">
                <a:solidFill>
                  <a:srgbClr val="FFFFFF"/>
                </a:solidFill>
                <a:latin typeface="Times New Roman"/>
              </a:rPr>
              <a:t>К</a:t>
            </a:r>
            <a:r>
              <a:rPr lang="en-US" sz="2400" b="1" i="0" spc="0" baseline="0" dirty="0">
                <a:solidFill>
                  <a:srgbClr val="FFFFFF"/>
                </a:solidFill>
                <a:latin typeface="Times New Roman"/>
              </a:rPr>
              <a:t>алит</a:t>
            </a:r>
            <a:r>
              <a:rPr lang="en-US" sz="2400" b="1" i="0" spc="1200" baseline="0" dirty="0">
                <a:solidFill>
                  <a:srgbClr val="FFFFFF"/>
                </a:solidFill>
                <a:latin typeface="Times New Roman"/>
              </a:rPr>
              <a:t>:</a:t>
            </a:r>
            <a:r>
              <a:rPr lang="en-US" sz="2400" b="0" i="0" spc="-90" baseline="0" dirty="0">
                <a:latin typeface="Times New Roman"/>
              </a:rPr>
              <a:t>11</a:t>
            </a:r>
            <a:r>
              <a:rPr lang="en-US" sz="2400" b="0" i="0" spc="1224" baseline="0" dirty="0">
                <a:latin typeface="Times New Roman"/>
              </a:rPr>
              <a:t>1</a:t>
            </a:r>
            <a:r>
              <a:rPr lang="en-US" sz="2400" b="0" i="0" spc="0" baseline="0" dirty="0">
                <a:latin typeface="Times New Roman"/>
              </a:rPr>
              <a:t>10</a:t>
            </a:r>
            <a:r>
              <a:rPr lang="en-US" sz="2400" b="0" i="0" spc="1175" baseline="0" dirty="0">
                <a:latin typeface="Times New Roman"/>
              </a:rPr>
              <a:t>1</a:t>
            </a:r>
            <a:r>
              <a:rPr lang="en-US" sz="2400" b="0" i="0" spc="-89" baseline="0" dirty="0">
                <a:latin typeface="Times New Roman"/>
              </a:rPr>
              <a:t>1</a:t>
            </a:r>
            <a:r>
              <a:rPr lang="en-US" sz="2400" b="0" i="0" spc="0" baseline="0" dirty="0">
                <a:latin typeface="Times New Roman"/>
              </a:rPr>
              <a:t>1</a:t>
            </a:r>
            <a:r>
              <a:rPr lang="en-US" sz="2400" b="0" i="0" spc="1181" baseline="0" dirty="0">
                <a:latin typeface="Times New Roman"/>
              </a:rPr>
              <a:t>0</a:t>
            </a:r>
            <a:r>
              <a:rPr lang="en-US" sz="2400" b="0" i="0" spc="0" baseline="0" dirty="0">
                <a:latin typeface="Times New Roman"/>
              </a:rPr>
              <a:t>10</a:t>
            </a:r>
            <a:r>
              <a:rPr lang="en-US" sz="2400" b="0" i="0" spc="1218" baseline="0" dirty="0">
                <a:latin typeface="Times New Roman"/>
              </a:rPr>
              <a:t>1</a:t>
            </a:r>
            <a:r>
              <a:rPr lang="en-US" sz="2400" b="0" i="0" spc="-89" baseline="0" dirty="0">
                <a:latin typeface="Times New Roman"/>
              </a:rPr>
              <a:t>11</a:t>
            </a:r>
            <a:r>
              <a:rPr lang="en-US" sz="2400" b="0" i="0" spc="1223" baseline="0" dirty="0">
                <a:latin typeface="Times New Roman"/>
              </a:rPr>
              <a:t>1</a:t>
            </a:r>
            <a:r>
              <a:rPr lang="en-US" sz="2400" b="0" i="0" spc="0" baseline="0" dirty="0">
                <a:latin typeface="Times New Roman"/>
              </a:rPr>
              <a:t>10</a:t>
            </a:r>
            <a:r>
              <a:rPr lang="en-US" sz="2400" b="0" i="0" spc="1134" baseline="0" dirty="0">
                <a:latin typeface="Times New Roman"/>
              </a:rPr>
              <a:t>0</a:t>
            </a:r>
            <a:r>
              <a:rPr lang="en-US" sz="2400" b="0" i="0" spc="0" baseline="0" dirty="0">
                <a:latin typeface="Times New Roman"/>
              </a:rPr>
              <a:t>00</a:t>
            </a:r>
            <a:r>
              <a:rPr lang="en-US" sz="2400" b="0" i="0" spc="1133" baseline="0" dirty="0">
                <a:latin typeface="Times New Roman"/>
              </a:rPr>
              <a:t>0</a:t>
            </a:r>
            <a:r>
              <a:rPr lang="en-US" sz="2400" b="0" i="0" spc="0" baseline="0" dirty="0">
                <a:latin typeface="Times New Roman"/>
              </a:rPr>
              <a:t>10</a:t>
            </a:r>
            <a:r>
              <a:rPr lang="en-US" sz="2400" b="0" i="0" spc="1170" baseline="0" dirty="0">
                <a:latin typeface="Times New Roman"/>
              </a:rPr>
              <a:t>1</a:t>
            </a:r>
            <a:r>
              <a:rPr lang="en-US" sz="2400" b="0" i="0" spc="-89" baseline="0" dirty="0">
                <a:latin typeface="Times New Roman"/>
              </a:rPr>
              <a:t>1</a:t>
            </a:r>
            <a:r>
              <a:rPr lang="en-US" sz="2400" b="0" i="0" spc="0" baseline="0" dirty="0">
                <a:latin typeface="Times New Roman"/>
              </a:rPr>
              <a:t>1</a:t>
            </a:r>
            <a:r>
              <a:rPr lang="en-US" sz="2400" b="0" i="0" spc="1163" baseline="0" dirty="0">
                <a:latin typeface="Times New Roman"/>
              </a:rPr>
              <a:t>0</a:t>
            </a:r>
            <a:r>
              <a:rPr lang="en-US" sz="2400" b="0" i="0" spc="0" baseline="0" dirty="0">
                <a:latin typeface="Times New Roman"/>
              </a:rPr>
              <a:t>000</a:t>
            </a:r>
          </a:p>
          <a:p>
            <a:pPr marL="0">
              <a:lnSpc>
                <a:spcPts val="3239"/>
              </a:lnSpc>
            </a:pPr>
            <a:r>
              <a:rPr lang="en-US" sz="2400" b="1" i="0" spc="0" baseline="0" dirty="0">
                <a:solidFill>
                  <a:srgbClr val="FFFFFF"/>
                </a:solidFill>
                <a:latin typeface="Times New Roman"/>
              </a:rPr>
              <a:t>Шиф</a:t>
            </a:r>
            <a:r>
              <a:rPr lang="en-US" sz="2400" b="1" i="0" spc="-38" baseline="0" dirty="0">
                <a:solidFill>
                  <a:srgbClr val="FFFFFF"/>
                </a:solidFill>
                <a:latin typeface="Times New Roman"/>
              </a:rPr>
              <a:t>р</a:t>
            </a:r>
            <a:r>
              <a:rPr lang="en-US" sz="2400" b="1" i="0" spc="-20" baseline="0" dirty="0">
                <a:solidFill>
                  <a:srgbClr val="FFFFFF"/>
                </a:solidFill>
                <a:latin typeface="Times New Roman"/>
              </a:rPr>
              <a:t>м</a:t>
            </a:r>
            <a:r>
              <a:rPr lang="en-US" sz="2400" b="1" i="0" spc="-59" baseline="0" dirty="0">
                <a:solidFill>
                  <a:srgbClr val="FFFFFF"/>
                </a:solidFill>
                <a:latin typeface="Times New Roman"/>
              </a:rPr>
              <a:t>а</a:t>
            </a:r>
            <a:r>
              <a:rPr lang="en-US" sz="2400" b="1" i="0" spc="0" baseline="0" dirty="0">
                <a:solidFill>
                  <a:srgbClr val="FFFFFF"/>
                </a:solidFill>
                <a:latin typeface="Times New Roman"/>
              </a:rPr>
              <a:t>тн</a:t>
            </a:r>
            <a:r>
              <a:rPr lang="en-US" sz="2400" b="1" i="0" spc="1151" baseline="0" dirty="0">
                <a:solidFill>
                  <a:srgbClr val="FFFFFF"/>
                </a:solidFill>
                <a:latin typeface="Times New Roman"/>
              </a:rPr>
              <a:t>:</a:t>
            </a:r>
            <a:r>
              <a:rPr lang="en-US" sz="2400" b="0" i="0" spc="-89" baseline="0" dirty="0">
                <a:latin typeface="Times New Roman"/>
              </a:rPr>
              <a:t>1</a:t>
            </a:r>
            <a:r>
              <a:rPr lang="en-US" sz="2400" b="0" i="0" spc="0" baseline="0" dirty="0">
                <a:latin typeface="Times New Roman"/>
              </a:rPr>
              <a:t>1</a:t>
            </a:r>
            <a:r>
              <a:rPr lang="en-US" sz="2400" b="0" i="0" spc="1181" baseline="0" dirty="0">
                <a:latin typeface="Times New Roman"/>
              </a:rPr>
              <a:t>0</a:t>
            </a:r>
            <a:r>
              <a:rPr lang="en-US" sz="2400" b="0" i="0" spc="0" baseline="0" dirty="0">
                <a:latin typeface="Times New Roman"/>
              </a:rPr>
              <a:t>10</a:t>
            </a:r>
            <a:r>
              <a:rPr lang="en-US" sz="2400" b="0" i="0" spc="1134" baseline="0" dirty="0">
                <a:latin typeface="Times New Roman"/>
              </a:rPr>
              <a:t>1</a:t>
            </a:r>
            <a:r>
              <a:rPr lang="en-US" sz="2400" b="0" i="0" spc="0" baseline="0" dirty="0">
                <a:latin typeface="Times New Roman"/>
              </a:rPr>
              <a:t>10</a:t>
            </a:r>
            <a:r>
              <a:rPr lang="en-US" sz="2400" b="0" i="0" spc="1133" baseline="0" dirty="0">
                <a:latin typeface="Times New Roman"/>
              </a:rPr>
              <a:t>0</a:t>
            </a:r>
            <a:r>
              <a:rPr lang="en-US" sz="2400" b="0" i="0" spc="0" baseline="0" dirty="0">
                <a:latin typeface="Times New Roman"/>
              </a:rPr>
              <a:t>00</a:t>
            </a:r>
            <a:r>
              <a:rPr lang="en-US" sz="2400" b="0" i="0" spc="1169" baseline="0" dirty="0">
                <a:latin typeface="Times New Roman"/>
              </a:rPr>
              <a:t>1</a:t>
            </a:r>
            <a:r>
              <a:rPr lang="en-US" sz="2400" b="0" i="0" spc="-89" baseline="0" dirty="0">
                <a:latin typeface="Times New Roman"/>
              </a:rPr>
              <a:t>1</a:t>
            </a:r>
            <a:r>
              <a:rPr lang="en-US" sz="2400" b="0" i="0" spc="0" baseline="0" dirty="0">
                <a:latin typeface="Times New Roman"/>
              </a:rPr>
              <a:t>1</a:t>
            </a:r>
            <a:r>
              <a:rPr lang="en-US" sz="2400" b="0" i="0" spc="1223" baseline="0" dirty="0">
                <a:latin typeface="Times New Roman"/>
              </a:rPr>
              <a:t>0</a:t>
            </a:r>
            <a:r>
              <a:rPr lang="en-US" sz="2400" b="0" i="0" spc="-89" baseline="0" dirty="0">
                <a:latin typeface="Times New Roman"/>
              </a:rPr>
              <a:t>1</a:t>
            </a:r>
            <a:r>
              <a:rPr lang="en-US" sz="2400" b="0" i="0" spc="0" baseline="0" dirty="0">
                <a:latin typeface="Times New Roman"/>
              </a:rPr>
              <a:t>1</a:t>
            </a:r>
            <a:r>
              <a:rPr lang="en-US" sz="2400" b="0" i="0" spc="1272" baseline="0" dirty="0">
                <a:latin typeface="Times New Roman"/>
              </a:rPr>
              <a:t>0</a:t>
            </a:r>
            <a:r>
              <a:rPr lang="en-US" sz="2400" b="0" i="0" spc="-89" baseline="0" dirty="0">
                <a:latin typeface="Times New Roman"/>
              </a:rPr>
              <a:t>11</a:t>
            </a:r>
            <a:r>
              <a:rPr lang="en-US" sz="2400" b="0" i="0" spc="1224" baseline="0" dirty="0">
                <a:latin typeface="Times New Roman"/>
              </a:rPr>
              <a:t>1</a:t>
            </a:r>
            <a:r>
              <a:rPr lang="en-US" sz="2400" b="0" i="0" spc="0" baseline="0" dirty="0">
                <a:latin typeface="Times New Roman"/>
              </a:rPr>
              <a:t>00</a:t>
            </a:r>
            <a:r>
              <a:rPr lang="en-US" sz="2400" b="0" i="0" spc="1169" baseline="0" dirty="0">
                <a:latin typeface="Times New Roman"/>
              </a:rPr>
              <a:t>1</a:t>
            </a:r>
            <a:r>
              <a:rPr lang="en-US" sz="2400" b="0" i="0" spc="-89" baseline="0" dirty="0">
                <a:latin typeface="Times New Roman"/>
              </a:rPr>
              <a:t>1</a:t>
            </a:r>
            <a:r>
              <a:rPr lang="en-US" sz="2400" b="0" i="0" spc="0" baseline="0" dirty="0">
                <a:latin typeface="Times New Roman"/>
              </a:rPr>
              <a:t>1</a:t>
            </a:r>
            <a:r>
              <a:rPr lang="en-US" sz="2400" b="0" i="0" spc="1164" baseline="0" dirty="0">
                <a:latin typeface="Times New Roman"/>
              </a:rPr>
              <a:t>0</a:t>
            </a:r>
            <a:r>
              <a:rPr lang="en-US" sz="2400" b="0" i="0" spc="0" baseline="0" dirty="0">
                <a:latin typeface="Times New Roman"/>
              </a:rPr>
              <a:t>101</a:t>
            </a:r>
          </a:p>
        </p:txBody>
      </p:sp>
      <p:sp>
        <p:nvSpPr>
          <p:cNvPr id="729" name="Rectangle 729"/>
          <p:cNvSpPr/>
          <p:nvPr/>
        </p:nvSpPr>
        <p:spPr>
          <a:xfrm>
            <a:off x="3671957" y="5997732"/>
            <a:ext cx="5592683" cy="40489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3261" baseline="0" dirty="0">
                <a:latin typeface="Times New Roman"/>
              </a:rPr>
              <a:t>S</a:t>
            </a:r>
            <a:r>
              <a:rPr lang="en-US" sz="2400" b="0" i="0" spc="3205" baseline="0" dirty="0">
                <a:latin typeface="Times New Roman"/>
              </a:rPr>
              <a:t>R</a:t>
            </a:r>
            <a:r>
              <a:rPr lang="en-US" sz="2400" b="0" i="0" spc="3124" baseline="0" dirty="0">
                <a:latin typeface="Times New Roman"/>
              </a:rPr>
              <a:t>L</a:t>
            </a:r>
            <a:r>
              <a:rPr lang="en-US" sz="2400" b="0" i="0" spc="3000" baseline="0" dirty="0">
                <a:latin typeface="Times New Roman"/>
              </a:rPr>
              <a:t>HH</a:t>
            </a:r>
            <a:r>
              <a:rPr lang="en-US" sz="2400" b="0" i="0" spc="3138" baseline="0" dirty="0">
                <a:latin typeface="Times New Roman"/>
              </a:rPr>
              <a:t>H</a:t>
            </a:r>
            <a:r>
              <a:rPr lang="en-US" sz="2400" b="0" i="0" spc="3130" baseline="0" dirty="0">
                <a:latin typeface="Times New Roman"/>
              </a:rPr>
              <a:t>T</a:t>
            </a:r>
            <a:r>
              <a:rPr lang="en-US" sz="2400" b="0" i="0" spc="3198" baseline="0" dirty="0">
                <a:latin typeface="Times New Roman"/>
              </a:rPr>
              <a:t>H</a:t>
            </a:r>
            <a:r>
              <a:rPr lang="en-US" sz="2400" b="0" i="0" spc="3243" baseline="0" dirty="0">
                <a:latin typeface="Times New Roman"/>
              </a:rPr>
              <a:t>S</a:t>
            </a:r>
            <a:r>
              <a:rPr lang="en-US" sz="2400" b="0" i="0" spc="0" baseline="0" dirty="0">
                <a:latin typeface="Times New Roman"/>
              </a:rPr>
              <a:t>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Freeform 730"/>
          <p:cNvSpPr/>
          <p:nvPr/>
        </p:nvSpPr>
        <p:spPr>
          <a:xfrm rot="5400000">
            <a:off x="1917839" y="-794005"/>
            <a:ext cx="6858000" cy="9144000"/>
          </a:xfrm>
          <a:custGeom>
            <a:avLst/>
            <a:gdLst/>
            <a:ahLst/>
            <a:cxnLst/>
            <a:rect l="0" t="0" r="0" b="0"/>
            <a:pathLst>
              <a:path w="6858000" h="9144000">
                <a:moveTo>
                  <a:pt x="0" y="9144000"/>
                </a:moveTo>
                <a:lnTo>
                  <a:pt x="6858000" y="9144000"/>
                </a:lnTo>
                <a:lnTo>
                  <a:pt x="6858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Freeform 731"/>
          <p:cNvSpPr/>
          <p:nvPr/>
        </p:nvSpPr>
        <p:spPr>
          <a:xfrm rot="5400000">
            <a:off x="5167388" y="2455545"/>
            <a:ext cx="358902" cy="9144000"/>
          </a:xfrm>
          <a:custGeom>
            <a:avLst/>
            <a:gdLst/>
            <a:ahLst/>
            <a:cxnLst/>
            <a:rect l="0" t="0" r="0" b="0"/>
            <a:pathLst>
              <a:path w="358902" h="9144000">
                <a:moveTo>
                  <a:pt x="0" y="9144000"/>
                </a:moveTo>
                <a:lnTo>
                  <a:pt x="358902" y="9144000"/>
                </a:lnTo>
                <a:lnTo>
                  <a:pt x="358902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Freeform 732"/>
          <p:cNvSpPr/>
          <p:nvPr/>
        </p:nvSpPr>
        <p:spPr>
          <a:xfrm rot="5400000">
            <a:off x="4776863" y="-3653028"/>
            <a:ext cx="1139953" cy="9144000"/>
          </a:xfrm>
          <a:custGeom>
            <a:avLst/>
            <a:gdLst/>
            <a:ahLst/>
            <a:cxnLst/>
            <a:rect l="0" t="0" r="0" b="0"/>
            <a:pathLst>
              <a:path w="1139953" h="9144000">
                <a:moveTo>
                  <a:pt x="0" y="9144000"/>
                </a:moveTo>
                <a:lnTo>
                  <a:pt x="1139953" y="9144000"/>
                </a:lnTo>
                <a:lnTo>
                  <a:pt x="1139953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Freeform 733"/>
          <p:cNvSpPr/>
          <p:nvPr/>
        </p:nvSpPr>
        <p:spPr>
          <a:xfrm rot="5400000">
            <a:off x="5247779" y="-1228344"/>
            <a:ext cx="350520" cy="7620000"/>
          </a:xfrm>
          <a:custGeom>
            <a:avLst/>
            <a:gdLst/>
            <a:ahLst/>
            <a:cxnLst/>
            <a:rect l="0" t="0" r="0" b="0"/>
            <a:pathLst>
              <a:path w="350520" h="7620000">
                <a:moveTo>
                  <a:pt x="0" y="7620000"/>
                </a:moveTo>
                <a:lnTo>
                  <a:pt x="350520" y="7620000"/>
                </a:lnTo>
                <a:lnTo>
                  <a:pt x="350520" y="0"/>
                </a:lnTo>
                <a:lnTo>
                  <a:pt x="0" y="0"/>
                </a:lnTo>
                <a:lnTo>
                  <a:pt x="0" y="7620000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Freeform 734"/>
          <p:cNvSpPr/>
          <p:nvPr/>
        </p:nvSpPr>
        <p:spPr>
          <a:xfrm rot="5400000">
            <a:off x="2360561" y="2009394"/>
            <a:ext cx="350520" cy="1845564"/>
          </a:xfrm>
          <a:custGeom>
            <a:avLst/>
            <a:gdLst/>
            <a:ahLst/>
            <a:cxnLst/>
            <a:rect l="0" t="0" r="0" b="0"/>
            <a:pathLst>
              <a:path w="350520" h="1845564">
                <a:moveTo>
                  <a:pt x="0" y="1845564"/>
                </a:moveTo>
                <a:lnTo>
                  <a:pt x="350520" y="1845564"/>
                </a:lnTo>
                <a:lnTo>
                  <a:pt x="350520" y="0"/>
                </a:lnTo>
                <a:lnTo>
                  <a:pt x="0" y="0"/>
                </a:lnTo>
                <a:lnTo>
                  <a:pt x="0" y="1845564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Freeform 735"/>
          <p:cNvSpPr/>
          <p:nvPr/>
        </p:nvSpPr>
        <p:spPr>
          <a:xfrm rot="5400000">
            <a:off x="6170562" y="44959"/>
            <a:ext cx="350520" cy="5774436"/>
          </a:xfrm>
          <a:custGeom>
            <a:avLst/>
            <a:gdLst/>
            <a:ahLst/>
            <a:cxnLst/>
            <a:rect l="0" t="0" r="0" b="0"/>
            <a:pathLst>
              <a:path w="350520" h="5774436">
                <a:moveTo>
                  <a:pt x="0" y="5774436"/>
                </a:moveTo>
                <a:lnTo>
                  <a:pt x="350520" y="5774436"/>
                </a:lnTo>
                <a:lnTo>
                  <a:pt x="350520" y="0"/>
                </a:lnTo>
                <a:lnTo>
                  <a:pt x="0" y="0"/>
                </a:lnTo>
                <a:lnTo>
                  <a:pt x="0" y="5774436"/>
                </a:lnTo>
                <a:close/>
              </a:path>
            </a:pathLst>
          </a:custGeom>
          <a:solidFill>
            <a:srgbClr val="D0D8E8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Freeform 736"/>
          <p:cNvSpPr/>
          <p:nvPr/>
        </p:nvSpPr>
        <p:spPr>
          <a:xfrm rot="5400000">
            <a:off x="2360561" y="2359913"/>
            <a:ext cx="350520" cy="1845564"/>
          </a:xfrm>
          <a:custGeom>
            <a:avLst/>
            <a:gdLst/>
            <a:ahLst/>
            <a:cxnLst/>
            <a:rect l="0" t="0" r="0" b="0"/>
            <a:pathLst>
              <a:path w="350520" h="1845564">
                <a:moveTo>
                  <a:pt x="0" y="1845564"/>
                </a:moveTo>
                <a:lnTo>
                  <a:pt x="350520" y="1845564"/>
                </a:lnTo>
                <a:lnTo>
                  <a:pt x="350520" y="0"/>
                </a:lnTo>
                <a:lnTo>
                  <a:pt x="0" y="0"/>
                </a:lnTo>
                <a:lnTo>
                  <a:pt x="0" y="1845564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Freeform 737"/>
          <p:cNvSpPr/>
          <p:nvPr/>
        </p:nvSpPr>
        <p:spPr>
          <a:xfrm rot="5400000">
            <a:off x="6170562" y="395478"/>
            <a:ext cx="350520" cy="5774436"/>
          </a:xfrm>
          <a:custGeom>
            <a:avLst/>
            <a:gdLst/>
            <a:ahLst/>
            <a:cxnLst/>
            <a:rect l="0" t="0" r="0" b="0"/>
            <a:pathLst>
              <a:path w="350520" h="5774436">
                <a:moveTo>
                  <a:pt x="0" y="5774436"/>
                </a:moveTo>
                <a:lnTo>
                  <a:pt x="350520" y="5774436"/>
                </a:lnTo>
                <a:lnTo>
                  <a:pt x="350520" y="0"/>
                </a:lnTo>
                <a:lnTo>
                  <a:pt x="0" y="0"/>
                </a:lnTo>
                <a:lnTo>
                  <a:pt x="0" y="5774436"/>
                </a:lnTo>
                <a:close/>
              </a:path>
            </a:pathLst>
          </a:custGeom>
          <a:solidFill>
            <a:srgbClr val="E9ED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Freeform 738"/>
          <p:cNvSpPr/>
          <p:nvPr/>
        </p:nvSpPr>
        <p:spPr>
          <a:xfrm rot="5400000">
            <a:off x="2360561" y="2710433"/>
            <a:ext cx="350520" cy="1845564"/>
          </a:xfrm>
          <a:custGeom>
            <a:avLst/>
            <a:gdLst/>
            <a:ahLst/>
            <a:cxnLst/>
            <a:rect l="0" t="0" r="0" b="0"/>
            <a:pathLst>
              <a:path w="350520" h="1845564">
                <a:moveTo>
                  <a:pt x="0" y="1845564"/>
                </a:moveTo>
                <a:lnTo>
                  <a:pt x="350520" y="1845564"/>
                </a:lnTo>
                <a:lnTo>
                  <a:pt x="350520" y="0"/>
                </a:lnTo>
                <a:lnTo>
                  <a:pt x="0" y="0"/>
                </a:lnTo>
                <a:lnTo>
                  <a:pt x="0" y="1845564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Freeform 739"/>
          <p:cNvSpPr/>
          <p:nvPr/>
        </p:nvSpPr>
        <p:spPr>
          <a:xfrm rot="5400000">
            <a:off x="6170562" y="745998"/>
            <a:ext cx="350520" cy="5774436"/>
          </a:xfrm>
          <a:custGeom>
            <a:avLst/>
            <a:gdLst/>
            <a:ahLst/>
            <a:cxnLst/>
            <a:rect l="0" t="0" r="0" b="0"/>
            <a:pathLst>
              <a:path w="350520" h="5774436">
                <a:moveTo>
                  <a:pt x="0" y="5774436"/>
                </a:moveTo>
                <a:lnTo>
                  <a:pt x="350520" y="5774436"/>
                </a:lnTo>
                <a:lnTo>
                  <a:pt x="350520" y="0"/>
                </a:lnTo>
                <a:lnTo>
                  <a:pt x="0" y="0"/>
                </a:lnTo>
                <a:lnTo>
                  <a:pt x="0" y="5774436"/>
                </a:lnTo>
                <a:close/>
              </a:path>
            </a:pathLst>
          </a:custGeom>
          <a:solidFill>
            <a:srgbClr val="D0D8E8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Freeform 740"/>
          <p:cNvSpPr/>
          <p:nvPr/>
        </p:nvSpPr>
        <p:spPr>
          <a:xfrm rot="5400000">
            <a:off x="2360561" y="3060954"/>
            <a:ext cx="350520" cy="1845564"/>
          </a:xfrm>
          <a:custGeom>
            <a:avLst/>
            <a:gdLst/>
            <a:ahLst/>
            <a:cxnLst/>
            <a:rect l="0" t="0" r="0" b="0"/>
            <a:pathLst>
              <a:path w="350520" h="1845564">
                <a:moveTo>
                  <a:pt x="0" y="1845564"/>
                </a:moveTo>
                <a:lnTo>
                  <a:pt x="350520" y="1845564"/>
                </a:lnTo>
                <a:lnTo>
                  <a:pt x="350520" y="0"/>
                </a:lnTo>
                <a:lnTo>
                  <a:pt x="0" y="0"/>
                </a:lnTo>
                <a:lnTo>
                  <a:pt x="0" y="1845564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Freeform 741"/>
          <p:cNvSpPr/>
          <p:nvPr/>
        </p:nvSpPr>
        <p:spPr>
          <a:xfrm rot="5400000">
            <a:off x="6170562" y="1096519"/>
            <a:ext cx="350520" cy="5774436"/>
          </a:xfrm>
          <a:custGeom>
            <a:avLst/>
            <a:gdLst/>
            <a:ahLst/>
            <a:cxnLst/>
            <a:rect l="0" t="0" r="0" b="0"/>
            <a:pathLst>
              <a:path w="350520" h="5774436">
                <a:moveTo>
                  <a:pt x="0" y="5774436"/>
                </a:moveTo>
                <a:lnTo>
                  <a:pt x="350520" y="5774436"/>
                </a:lnTo>
                <a:lnTo>
                  <a:pt x="350520" y="0"/>
                </a:lnTo>
                <a:lnTo>
                  <a:pt x="0" y="0"/>
                </a:lnTo>
                <a:lnTo>
                  <a:pt x="0" y="5774436"/>
                </a:lnTo>
                <a:close/>
              </a:path>
            </a:pathLst>
          </a:custGeom>
          <a:solidFill>
            <a:srgbClr val="E9ED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Freeform 742"/>
          <p:cNvSpPr/>
          <p:nvPr/>
        </p:nvSpPr>
        <p:spPr>
          <a:xfrm rot="5400000">
            <a:off x="2575826" y="3283076"/>
            <a:ext cx="1765554" cy="0"/>
          </a:xfrm>
          <a:custGeom>
            <a:avLst/>
            <a:gdLst/>
            <a:ahLst/>
            <a:cxnLst/>
            <a:rect l="0" t="0" r="0" b="0"/>
            <a:pathLst>
              <a:path w="1765554">
                <a:moveTo>
                  <a:pt x="0" y="0"/>
                </a:moveTo>
                <a:lnTo>
                  <a:pt x="1765554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Freeform 743"/>
          <p:cNvSpPr/>
          <p:nvPr/>
        </p:nvSpPr>
        <p:spPr>
          <a:xfrm rot="5400000">
            <a:off x="3154184" y="3283076"/>
            <a:ext cx="1765554" cy="0"/>
          </a:xfrm>
          <a:custGeom>
            <a:avLst/>
            <a:gdLst/>
            <a:ahLst/>
            <a:cxnLst/>
            <a:rect l="0" t="0" r="0" b="0"/>
            <a:pathLst>
              <a:path w="1765554">
                <a:moveTo>
                  <a:pt x="0" y="0"/>
                </a:moveTo>
                <a:lnTo>
                  <a:pt x="1765554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Freeform 744"/>
          <p:cNvSpPr/>
          <p:nvPr/>
        </p:nvSpPr>
        <p:spPr>
          <a:xfrm rot="5400000">
            <a:off x="3731780" y="3283076"/>
            <a:ext cx="1765554" cy="0"/>
          </a:xfrm>
          <a:custGeom>
            <a:avLst/>
            <a:gdLst/>
            <a:ahLst/>
            <a:cxnLst/>
            <a:rect l="0" t="0" r="0" b="0"/>
            <a:pathLst>
              <a:path w="1765554">
                <a:moveTo>
                  <a:pt x="0" y="0"/>
                </a:moveTo>
                <a:lnTo>
                  <a:pt x="1765554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Freeform 745"/>
          <p:cNvSpPr/>
          <p:nvPr/>
        </p:nvSpPr>
        <p:spPr>
          <a:xfrm rot="5400000">
            <a:off x="4310138" y="3283076"/>
            <a:ext cx="1765554" cy="0"/>
          </a:xfrm>
          <a:custGeom>
            <a:avLst/>
            <a:gdLst/>
            <a:ahLst/>
            <a:cxnLst/>
            <a:rect l="0" t="0" r="0" b="0"/>
            <a:pathLst>
              <a:path w="1765554">
                <a:moveTo>
                  <a:pt x="0" y="0"/>
                </a:moveTo>
                <a:lnTo>
                  <a:pt x="1765554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Freeform 746"/>
          <p:cNvSpPr/>
          <p:nvPr/>
        </p:nvSpPr>
        <p:spPr>
          <a:xfrm rot="5400000">
            <a:off x="4887734" y="3283076"/>
            <a:ext cx="1765554" cy="0"/>
          </a:xfrm>
          <a:custGeom>
            <a:avLst/>
            <a:gdLst/>
            <a:ahLst/>
            <a:cxnLst/>
            <a:rect l="0" t="0" r="0" b="0"/>
            <a:pathLst>
              <a:path w="1765554">
                <a:moveTo>
                  <a:pt x="0" y="0"/>
                </a:moveTo>
                <a:lnTo>
                  <a:pt x="1765554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Freeform 747"/>
          <p:cNvSpPr/>
          <p:nvPr/>
        </p:nvSpPr>
        <p:spPr>
          <a:xfrm rot="5400000">
            <a:off x="5465330" y="3283076"/>
            <a:ext cx="1765554" cy="0"/>
          </a:xfrm>
          <a:custGeom>
            <a:avLst/>
            <a:gdLst/>
            <a:ahLst/>
            <a:cxnLst/>
            <a:rect l="0" t="0" r="0" b="0"/>
            <a:pathLst>
              <a:path w="1765554">
                <a:moveTo>
                  <a:pt x="0" y="0"/>
                </a:moveTo>
                <a:lnTo>
                  <a:pt x="1765554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Freeform 748"/>
          <p:cNvSpPr/>
          <p:nvPr/>
        </p:nvSpPr>
        <p:spPr>
          <a:xfrm rot="5400000">
            <a:off x="6043688" y="3283076"/>
            <a:ext cx="1765554" cy="0"/>
          </a:xfrm>
          <a:custGeom>
            <a:avLst/>
            <a:gdLst/>
            <a:ahLst/>
            <a:cxnLst/>
            <a:rect l="0" t="0" r="0" b="0"/>
            <a:pathLst>
              <a:path w="1765554">
                <a:moveTo>
                  <a:pt x="0" y="0"/>
                </a:moveTo>
                <a:lnTo>
                  <a:pt x="1765554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Freeform 749"/>
          <p:cNvSpPr/>
          <p:nvPr/>
        </p:nvSpPr>
        <p:spPr>
          <a:xfrm rot="5400000">
            <a:off x="6622047" y="3283076"/>
            <a:ext cx="1765554" cy="0"/>
          </a:xfrm>
          <a:custGeom>
            <a:avLst/>
            <a:gdLst/>
            <a:ahLst/>
            <a:cxnLst/>
            <a:rect l="0" t="0" r="0" b="0"/>
            <a:pathLst>
              <a:path w="1765554">
                <a:moveTo>
                  <a:pt x="0" y="0"/>
                </a:moveTo>
                <a:lnTo>
                  <a:pt x="1765554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Freeform 750"/>
          <p:cNvSpPr/>
          <p:nvPr/>
        </p:nvSpPr>
        <p:spPr>
          <a:xfrm rot="5400000">
            <a:off x="7198880" y="3283076"/>
            <a:ext cx="1765554" cy="0"/>
          </a:xfrm>
          <a:custGeom>
            <a:avLst/>
            <a:gdLst/>
            <a:ahLst/>
            <a:cxnLst/>
            <a:rect l="0" t="0" r="0" b="0"/>
            <a:pathLst>
              <a:path w="1765554">
                <a:moveTo>
                  <a:pt x="0" y="0"/>
                </a:moveTo>
                <a:lnTo>
                  <a:pt x="1765554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Freeform 751"/>
          <p:cNvSpPr/>
          <p:nvPr/>
        </p:nvSpPr>
        <p:spPr>
          <a:xfrm rot="5400000">
            <a:off x="7777238" y="3283076"/>
            <a:ext cx="1765554" cy="0"/>
          </a:xfrm>
          <a:custGeom>
            <a:avLst/>
            <a:gdLst/>
            <a:ahLst/>
            <a:cxnLst/>
            <a:rect l="0" t="0" r="0" b="0"/>
            <a:pathLst>
              <a:path w="1765554">
                <a:moveTo>
                  <a:pt x="0" y="0"/>
                </a:moveTo>
                <a:lnTo>
                  <a:pt x="1765554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Freeform 752"/>
          <p:cNvSpPr/>
          <p:nvPr/>
        </p:nvSpPr>
        <p:spPr>
          <a:xfrm rot="5400000">
            <a:off x="5423420" y="-1059561"/>
            <a:ext cx="0" cy="7632954"/>
          </a:xfrm>
          <a:custGeom>
            <a:avLst/>
            <a:gdLst/>
            <a:ahLst/>
            <a:cxnLst/>
            <a:rect l="0" t="0" r="0" b="0"/>
            <a:pathLst>
              <a:path h="7632954">
                <a:moveTo>
                  <a:pt x="0" y="7632954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Freeform 753"/>
          <p:cNvSpPr/>
          <p:nvPr/>
        </p:nvSpPr>
        <p:spPr>
          <a:xfrm rot="5400000">
            <a:off x="5423420" y="-709042"/>
            <a:ext cx="0" cy="7632954"/>
          </a:xfrm>
          <a:custGeom>
            <a:avLst/>
            <a:gdLst/>
            <a:ahLst/>
            <a:cxnLst/>
            <a:rect l="0" t="0" r="0" b="0"/>
            <a:pathLst>
              <a:path h="7632954">
                <a:moveTo>
                  <a:pt x="0" y="7632954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Freeform 754"/>
          <p:cNvSpPr/>
          <p:nvPr/>
        </p:nvSpPr>
        <p:spPr>
          <a:xfrm rot="5400000">
            <a:off x="5423420" y="-358522"/>
            <a:ext cx="0" cy="7632954"/>
          </a:xfrm>
          <a:custGeom>
            <a:avLst/>
            <a:gdLst/>
            <a:ahLst/>
            <a:cxnLst/>
            <a:rect l="0" t="0" r="0" b="0"/>
            <a:pathLst>
              <a:path h="7632954">
                <a:moveTo>
                  <a:pt x="0" y="7632954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Freeform 755"/>
          <p:cNvSpPr/>
          <p:nvPr/>
        </p:nvSpPr>
        <p:spPr>
          <a:xfrm rot="5400000">
            <a:off x="5423420" y="-8001"/>
            <a:ext cx="0" cy="7632954"/>
          </a:xfrm>
          <a:custGeom>
            <a:avLst/>
            <a:gdLst/>
            <a:ahLst/>
            <a:cxnLst/>
            <a:rect l="0" t="0" r="0" b="0"/>
            <a:pathLst>
              <a:path h="7632954">
                <a:moveTo>
                  <a:pt x="0" y="7632954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Freeform 756"/>
          <p:cNvSpPr/>
          <p:nvPr/>
        </p:nvSpPr>
        <p:spPr>
          <a:xfrm rot="5400000">
            <a:off x="730262" y="3283076"/>
            <a:ext cx="1765554" cy="0"/>
          </a:xfrm>
          <a:custGeom>
            <a:avLst/>
            <a:gdLst/>
            <a:ahLst/>
            <a:cxnLst/>
            <a:rect l="0" t="0" r="0" b="0"/>
            <a:pathLst>
              <a:path w="1765554">
                <a:moveTo>
                  <a:pt x="0" y="0"/>
                </a:moveTo>
                <a:lnTo>
                  <a:pt x="1765554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Freeform 757"/>
          <p:cNvSpPr/>
          <p:nvPr/>
        </p:nvSpPr>
        <p:spPr>
          <a:xfrm rot="5400000">
            <a:off x="8350262" y="3283076"/>
            <a:ext cx="1765554" cy="0"/>
          </a:xfrm>
          <a:custGeom>
            <a:avLst/>
            <a:gdLst/>
            <a:ahLst/>
            <a:cxnLst/>
            <a:rect l="0" t="0" r="0" b="0"/>
            <a:pathLst>
              <a:path w="1765554">
                <a:moveTo>
                  <a:pt x="0" y="0"/>
                </a:moveTo>
                <a:lnTo>
                  <a:pt x="1765554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Freeform 758"/>
          <p:cNvSpPr/>
          <p:nvPr/>
        </p:nvSpPr>
        <p:spPr>
          <a:xfrm rot="5400000">
            <a:off x="5423420" y="-1410082"/>
            <a:ext cx="0" cy="7632954"/>
          </a:xfrm>
          <a:custGeom>
            <a:avLst/>
            <a:gdLst/>
            <a:ahLst/>
            <a:cxnLst/>
            <a:rect l="0" t="0" r="0" b="0"/>
            <a:pathLst>
              <a:path h="7632954">
                <a:moveTo>
                  <a:pt x="0" y="7632954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Freeform 759"/>
          <p:cNvSpPr/>
          <p:nvPr/>
        </p:nvSpPr>
        <p:spPr>
          <a:xfrm rot="5400000">
            <a:off x="5423420" y="342519"/>
            <a:ext cx="0" cy="7632954"/>
          </a:xfrm>
          <a:custGeom>
            <a:avLst/>
            <a:gdLst/>
            <a:ahLst/>
            <a:cxnLst/>
            <a:rect l="0" t="0" r="0" b="0"/>
            <a:pathLst>
              <a:path h="7632954">
                <a:moveTo>
                  <a:pt x="0" y="7632954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Rectangle 760"/>
          <p:cNvSpPr/>
          <p:nvPr/>
        </p:nvSpPr>
        <p:spPr>
          <a:xfrm>
            <a:off x="1323473" y="744611"/>
            <a:ext cx="1575941" cy="5567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="1" i="0" spc="0" baseline="0" dirty="0">
                <a:latin typeface="Times New Roman"/>
              </a:rPr>
              <a:t>Мис</a:t>
            </a:r>
            <a:r>
              <a:rPr lang="en-US" sz="3300" b="1" i="0" spc="-41" baseline="0" dirty="0">
                <a:latin typeface="Times New Roman"/>
              </a:rPr>
              <a:t>о</a:t>
            </a:r>
            <a:r>
              <a:rPr lang="en-US" sz="3300" b="1" i="0" spc="0" baseline="0" dirty="0">
                <a:latin typeface="Times New Roman"/>
              </a:rPr>
              <a:t>л 1</a:t>
            </a:r>
          </a:p>
        </p:txBody>
      </p:sp>
      <p:sp>
        <p:nvSpPr>
          <p:cNvPr id="761" name="Rectangle 761"/>
          <p:cNvSpPr/>
          <p:nvPr/>
        </p:nvSpPr>
        <p:spPr>
          <a:xfrm>
            <a:off x="1323473" y="1716572"/>
            <a:ext cx="2860608" cy="4097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1" i="0" spc="0" baseline="0" dirty="0">
                <a:latin typeface="Times New Roman"/>
              </a:rPr>
              <a:t>Дешиф</a:t>
            </a:r>
            <a:r>
              <a:rPr lang="en-US" sz="2400" b="1" i="0" spc="-62" baseline="0" dirty="0">
                <a:latin typeface="Times New Roman"/>
              </a:rPr>
              <a:t>р</a:t>
            </a:r>
            <a:r>
              <a:rPr lang="en-US" sz="2400" b="1" i="0" spc="0" baseline="0" dirty="0">
                <a:latin typeface="Times New Roman"/>
              </a:rPr>
              <a:t>ла</a:t>
            </a:r>
            <a:r>
              <a:rPr lang="en-US" sz="2400" b="1" i="0" spc="609" baseline="0" dirty="0">
                <a:latin typeface="Times New Roman"/>
              </a:rPr>
              <a:t>ш</a:t>
            </a:r>
            <a:r>
              <a:rPr lang="en-US" sz="2400" b="0" i="0" spc="0" baseline="0" dirty="0">
                <a:latin typeface="Times New Roman"/>
              </a:rPr>
              <a:t>учун:</a:t>
            </a:r>
          </a:p>
        </p:txBody>
      </p:sp>
      <p:sp>
        <p:nvSpPr>
          <p:cNvPr id="762" name="Rectangle 762"/>
          <p:cNvSpPr/>
          <p:nvPr/>
        </p:nvSpPr>
        <p:spPr>
          <a:xfrm>
            <a:off x="1470540" y="6861444"/>
            <a:ext cx="2494635" cy="2024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Ки</a:t>
            </a:r>
            <a:r>
              <a:rPr lang="en-US" sz="1200" b="0" i="0" spc="-16" baseline="0" dirty="0">
                <a:solidFill>
                  <a:srgbClr val="262626"/>
                </a:solidFill>
                <a:latin typeface="Times New Roman"/>
              </a:rPr>
              <a:t>б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ер</a:t>
            </a:r>
            <a:r>
              <a:rPr lang="en-US" sz="1200" b="0" i="0" spc="-18" baseline="0" dirty="0">
                <a:solidFill>
                  <a:srgbClr val="262626"/>
                </a:solidFill>
                <a:latin typeface="Times New Roman"/>
              </a:rPr>
              <a:t>х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а</a:t>
            </a:r>
            <a:r>
              <a:rPr lang="en-US" sz="1200" b="0" i="0" spc="-20" baseline="0" dirty="0">
                <a:solidFill>
                  <a:srgbClr val="262626"/>
                </a:solidFill>
                <a:latin typeface="Times New Roman"/>
              </a:rPr>
              <a:t>в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фсизлик асослари (CSF1316)</a:t>
            </a:r>
          </a:p>
        </p:txBody>
      </p:sp>
      <p:sp>
        <p:nvSpPr>
          <p:cNvPr id="763" name="Rectangle 763"/>
          <p:cNvSpPr/>
          <p:nvPr/>
        </p:nvSpPr>
        <p:spPr>
          <a:xfrm>
            <a:off x="2003175" y="2380922"/>
            <a:ext cx="7133509" cy="6876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673353"/>
            <a:r>
              <a:rPr lang="en-US" sz="1997" b="1" i="0" spc="3274" baseline="0" dirty="0">
                <a:solidFill>
                  <a:srgbClr val="FFFFFF"/>
                </a:solidFill>
                <a:latin typeface="Times New Roman"/>
              </a:rPr>
              <a:t>S</a:t>
            </a:r>
            <a:r>
              <a:rPr lang="en-US" sz="1997" b="1" i="0" spc="3165" baseline="0" dirty="0">
                <a:solidFill>
                  <a:srgbClr val="FFFFFF"/>
                </a:solidFill>
                <a:latin typeface="Times New Roman"/>
              </a:rPr>
              <a:t>R</a:t>
            </a:r>
            <a:r>
              <a:rPr lang="en-US" sz="1997" b="1" i="0" spc="3107" baseline="0" dirty="0">
                <a:solidFill>
                  <a:srgbClr val="FFFFFF"/>
                </a:solidFill>
                <a:latin typeface="Times New Roman"/>
              </a:rPr>
              <a:t>L</a:t>
            </a:r>
            <a:r>
              <a:rPr lang="en-US" sz="1997" b="1" i="0" spc="2993" baseline="0" dirty="0">
                <a:solidFill>
                  <a:srgbClr val="FFFFFF"/>
                </a:solidFill>
                <a:latin typeface="Times New Roman"/>
              </a:rPr>
              <a:t>H</a:t>
            </a:r>
            <a:r>
              <a:rPr lang="en-US" sz="1997" b="1" i="0" spc="2999" baseline="0" dirty="0">
                <a:solidFill>
                  <a:srgbClr val="FFFFFF"/>
                </a:solidFill>
                <a:latin typeface="Times New Roman"/>
              </a:rPr>
              <a:t>H</a:t>
            </a:r>
            <a:r>
              <a:rPr lang="en-US" sz="1997" b="1" i="0" spc="3107" baseline="0" dirty="0">
                <a:solidFill>
                  <a:srgbClr val="FFFFFF"/>
                </a:solidFill>
                <a:latin typeface="Times New Roman"/>
              </a:rPr>
              <a:t>HT</a:t>
            </a:r>
            <a:r>
              <a:rPr lang="en-US" sz="1997" b="1" i="0" spc="3215" baseline="0" dirty="0">
                <a:solidFill>
                  <a:srgbClr val="FFFFFF"/>
                </a:solidFill>
                <a:latin typeface="Times New Roman"/>
              </a:rPr>
              <a:t>H</a:t>
            </a:r>
            <a:r>
              <a:rPr lang="en-US" sz="1997" b="1" i="0" spc="3250" baseline="0" dirty="0">
                <a:solidFill>
                  <a:srgbClr val="FFFFFF"/>
                </a:solidFill>
                <a:latin typeface="Times New Roman"/>
              </a:rPr>
              <a:t>S</a:t>
            </a:r>
            <a:r>
              <a:rPr lang="en-US" sz="1997" b="1" i="0" spc="0" baseline="0" dirty="0">
                <a:solidFill>
                  <a:srgbClr val="FFFFFF"/>
                </a:solidFill>
                <a:latin typeface="Times New Roman"/>
              </a:rPr>
              <a:t>R</a:t>
            </a:r>
          </a:p>
          <a:p>
            <a:pPr marL="0">
              <a:lnSpc>
                <a:spcPts val="2760"/>
              </a:lnSpc>
            </a:pPr>
            <a:r>
              <a:rPr lang="en-US" sz="1997" b="1" i="0" spc="0" baseline="0" dirty="0">
                <a:solidFill>
                  <a:srgbClr val="FFFFFF"/>
                </a:solidFill>
                <a:latin typeface="Times New Roman"/>
              </a:rPr>
              <a:t>Шиф</a:t>
            </a:r>
            <a:r>
              <a:rPr lang="en-US" sz="1997" b="1" i="0" spc="-31" baseline="0" dirty="0">
                <a:solidFill>
                  <a:srgbClr val="FFFFFF"/>
                </a:solidFill>
                <a:latin typeface="Times New Roman"/>
              </a:rPr>
              <a:t>р</a:t>
            </a:r>
            <a:r>
              <a:rPr lang="en-US" sz="1997" b="1" i="0" spc="-10" baseline="0" dirty="0">
                <a:solidFill>
                  <a:srgbClr val="FFFFFF"/>
                </a:solidFill>
                <a:latin typeface="Times New Roman"/>
              </a:rPr>
              <a:t>м</a:t>
            </a:r>
            <a:r>
              <a:rPr lang="en-US" sz="1997" b="1" i="0" spc="-50" baseline="0" dirty="0">
                <a:solidFill>
                  <a:srgbClr val="FFFFFF"/>
                </a:solidFill>
                <a:latin typeface="Times New Roman"/>
              </a:rPr>
              <a:t>а</a:t>
            </a:r>
            <a:r>
              <a:rPr lang="en-US" sz="1997" b="1" i="0" spc="0" baseline="0" dirty="0">
                <a:solidFill>
                  <a:srgbClr val="FFFFFF"/>
                </a:solidFill>
                <a:latin typeface="Times New Roman"/>
              </a:rPr>
              <a:t>тн</a:t>
            </a:r>
            <a:r>
              <a:rPr lang="en-US" sz="1997" b="1" i="0" spc="1361" baseline="0" dirty="0">
                <a:solidFill>
                  <a:srgbClr val="FFFFFF"/>
                </a:solidFill>
                <a:latin typeface="Times New Roman"/>
              </a:rPr>
              <a:t>:</a:t>
            </a:r>
            <a:r>
              <a:rPr lang="en-US" sz="1997" b="0" i="0" spc="-68" baseline="0" dirty="0">
                <a:latin typeface="Times New Roman"/>
              </a:rPr>
              <a:t>1</a:t>
            </a:r>
            <a:r>
              <a:rPr lang="en-US" sz="1997" b="0" i="0" spc="0" baseline="0" dirty="0">
                <a:latin typeface="Times New Roman"/>
              </a:rPr>
              <a:t>1</a:t>
            </a:r>
            <a:r>
              <a:rPr lang="en-US" sz="1997" b="0" i="0" spc="1587" baseline="0" dirty="0">
                <a:latin typeface="Times New Roman"/>
              </a:rPr>
              <a:t>0</a:t>
            </a:r>
            <a:r>
              <a:rPr lang="en-US" sz="1997" b="0" i="0" spc="0" baseline="0" dirty="0">
                <a:latin typeface="Times New Roman"/>
              </a:rPr>
              <a:t>10</a:t>
            </a:r>
            <a:r>
              <a:rPr lang="en-US" sz="1997" b="0" i="0" spc="1551" baseline="0" dirty="0">
                <a:latin typeface="Times New Roman"/>
              </a:rPr>
              <a:t>1</a:t>
            </a:r>
            <a:r>
              <a:rPr lang="en-US" sz="1997" b="0" i="0" spc="0" baseline="0" dirty="0">
                <a:latin typeface="Times New Roman"/>
              </a:rPr>
              <a:t>10</a:t>
            </a:r>
            <a:r>
              <a:rPr lang="en-US" sz="1997" b="0" i="0" spc="1545" baseline="0" dirty="0">
                <a:latin typeface="Times New Roman"/>
              </a:rPr>
              <a:t>0</a:t>
            </a:r>
            <a:r>
              <a:rPr lang="en-US" sz="1997" b="0" i="0" spc="0" baseline="0" dirty="0">
                <a:latin typeface="Times New Roman"/>
              </a:rPr>
              <a:t>00</a:t>
            </a:r>
            <a:r>
              <a:rPr lang="en-US" sz="1997" b="0" i="0" spc="1581" baseline="0" dirty="0">
                <a:latin typeface="Times New Roman"/>
              </a:rPr>
              <a:t>1</a:t>
            </a:r>
            <a:r>
              <a:rPr lang="en-US" sz="1997" b="0" i="0" spc="-68" baseline="0" dirty="0">
                <a:latin typeface="Times New Roman"/>
              </a:rPr>
              <a:t>1</a:t>
            </a:r>
            <a:r>
              <a:rPr lang="en-US" sz="1997" b="0" i="0" spc="0" baseline="0" dirty="0">
                <a:latin typeface="Times New Roman"/>
              </a:rPr>
              <a:t>1</a:t>
            </a:r>
            <a:r>
              <a:rPr lang="en-US" sz="1997" b="0" i="0" spc="1622" baseline="0" dirty="0">
                <a:latin typeface="Times New Roman"/>
              </a:rPr>
              <a:t>0</a:t>
            </a:r>
            <a:r>
              <a:rPr lang="en-US" sz="1997" b="0" i="0" spc="-68" baseline="0" dirty="0">
                <a:latin typeface="Times New Roman"/>
              </a:rPr>
              <a:t>1</a:t>
            </a:r>
            <a:r>
              <a:rPr lang="en-US" sz="1997" b="0" i="0" spc="0" baseline="0" dirty="0">
                <a:latin typeface="Times New Roman"/>
              </a:rPr>
              <a:t>1</a:t>
            </a:r>
            <a:r>
              <a:rPr lang="en-US" sz="1997" b="0" i="0" spc="1658" baseline="0" dirty="0">
                <a:latin typeface="Times New Roman"/>
              </a:rPr>
              <a:t>0</a:t>
            </a:r>
            <a:r>
              <a:rPr lang="en-US" sz="1997" b="0" i="0" spc="-68" baseline="0" dirty="0">
                <a:latin typeface="Times New Roman"/>
              </a:rPr>
              <a:t>11</a:t>
            </a:r>
            <a:r>
              <a:rPr lang="en-US" sz="1997" b="0" i="0" spc="1616" baseline="0" dirty="0">
                <a:latin typeface="Times New Roman"/>
              </a:rPr>
              <a:t>1</a:t>
            </a:r>
            <a:r>
              <a:rPr lang="en-US" sz="1997" b="0" i="0" spc="0" baseline="0" dirty="0">
                <a:latin typeface="Times New Roman"/>
              </a:rPr>
              <a:t>00</a:t>
            </a:r>
            <a:r>
              <a:rPr lang="en-US" sz="1997" b="0" i="0" spc="1581" baseline="0" dirty="0">
                <a:latin typeface="Times New Roman"/>
              </a:rPr>
              <a:t>1</a:t>
            </a:r>
            <a:r>
              <a:rPr lang="en-US" sz="1997" b="0" i="0" spc="-68" baseline="0" dirty="0">
                <a:latin typeface="Times New Roman"/>
              </a:rPr>
              <a:t>1</a:t>
            </a:r>
            <a:r>
              <a:rPr lang="en-US" sz="1997" b="0" i="0" spc="0" baseline="0" dirty="0">
                <a:latin typeface="Times New Roman"/>
              </a:rPr>
              <a:t>1</a:t>
            </a:r>
            <a:r>
              <a:rPr lang="en-US" sz="1997" b="0" i="0" spc="1563" baseline="0" dirty="0">
                <a:latin typeface="Times New Roman"/>
              </a:rPr>
              <a:t>0</a:t>
            </a:r>
            <a:r>
              <a:rPr lang="en-US" sz="1997" b="0" i="0" spc="0" baseline="0" dirty="0">
                <a:latin typeface="Times New Roman"/>
              </a:rPr>
              <a:t>101</a:t>
            </a:r>
          </a:p>
        </p:txBody>
      </p:sp>
      <p:sp>
        <p:nvSpPr>
          <p:cNvPr id="764" name="Rectangle 764"/>
          <p:cNvSpPr/>
          <p:nvPr/>
        </p:nvSpPr>
        <p:spPr>
          <a:xfrm>
            <a:off x="2045069" y="3081972"/>
            <a:ext cx="7091617" cy="6876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534922"/>
            <a:r>
              <a:rPr lang="en-US" sz="1997" b="1" i="0" spc="-26" baseline="0" dirty="0">
                <a:solidFill>
                  <a:srgbClr val="FFFFFF"/>
                </a:solidFill>
                <a:latin typeface="Times New Roman"/>
              </a:rPr>
              <a:t>К</a:t>
            </a:r>
            <a:r>
              <a:rPr lang="en-US" sz="1997" b="1" i="0" spc="0" baseline="0" dirty="0">
                <a:solidFill>
                  <a:srgbClr val="FFFFFF"/>
                </a:solidFill>
                <a:latin typeface="Times New Roman"/>
              </a:rPr>
              <a:t>алит</a:t>
            </a:r>
            <a:r>
              <a:rPr lang="en-US" sz="1997" b="1" i="0" spc="1393" baseline="0" dirty="0">
                <a:solidFill>
                  <a:srgbClr val="FFFFFF"/>
                </a:solidFill>
                <a:latin typeface="Times New Roman"/>
              </a:rPr>
              <a:t>:</a:t>
            </a:r>
            <a:r>
              <a:rPr lang="en-US" sz="1997" b="0" i="0" spc="-68" baseline="0" dirty="0">
                <a:latin typeface="Times New Roman"/>
              </a:rPr>
              <a:t>11</a:t>
            </a:r>
            <a:r>
              <a:rPr lang="en-US" sz="1997" b="0" i="0" spc="1622" baseline="0" dirty="0">
                <a:latin typeface="Times New Roman"/>
              </a:rPr>
              <a:t>1</a:t>
            </a:r>
            <a:r>
              <a:rPr lang="en-US" sz="1997" b="0" i="0" spc="0" baseline="0" dirty="0">
                <a:latin typeface="Times New Roman"/>
              </a:rPr>
              <a:t>10</a:t>
            </a:r>
            <a:r>
              <a:rPr lang="en-US" sz="1997" b="0" i="0" spc="1587" baseline="0" dirty="0">
                <a:latin typeface="Times New Roman"/>
              </a:rPr>
              <a:t>1</a:t>
            </a:r>
            <a:r>
              <a:rPr lang="en-US" sz="1997" b="0" i="0" spc="-68" baseline="0" dirty="0">
                <a:latin typeface="Times New Roman"/>
              </a:rPr>
              <a:t>1</a:t>
            </a:r>
            <a:r>
              <a:rPr lang="en-US" sz="1997" b="0" i="0" spc="0" baseline="0" dirty="0">
                <a:latin typeface="Times New Roman"/>
              </a:rPr>
              <a:t>1</a:t>
            </a:r>
            <a:r>
              <a:rPr lang="en-US" sz="1997" b="0" i="0" spc="1581" baseline="0" dirty="0">
                <a:latin typeface="Times New Roman"/>
              </a:rPr>
              <a:t>0</a:t>
            </a:r>
            <a:r>
              <a:rPr lang="en-US" sz="1997" b="0" i="0" spc="0" baseline="0" dirty="0">
                <a:latin typeface="Times New Roman"/>
              </a:rPr>
              <a:t>10</a:t>
            </a:r>
            <a:r>
              <a:rPr lang="en-US" sz="1997" b="0" i="0" spc="1616" baseline="0" dirty="0">
                <a:latin typeface="Times New Roman"/>
              </a:rPr>
              <a:t>1</a:t>
            </a:r>
            <a:r>
              <a:rPr lang="en-US" sz="1997" b="0" i="0" spc="-68" baseline="0" dirty="0">
                <a:latin typeface="Times New Roman"/>
              </a:rPr>
              <a:t>11</a:t>
            </a:r>
            <a:r>
              <a:rPr lang="en-US" sz="1997" b="0" i="0" spc="1622" baseline="0" dirty="0">
                <a:latin typeface="Times New Roman"/>
              </a:rPr>
              <a:t>1</a:t>
            </a:r>
            <a:r>
              <a:rPr lang="en-US" sz="1997" b="0" i="0" spc="0" baseline="0" dirty="0">
                <a:latin typeface="Times New Roman"/>
              </a:rPr>
              <a:t>10</a:t>
            </a:r>
            <a:r>
              <a:rPr lang="en-US" sz="1997" b="0" i="0" spc="1551" baseline="0" dirty="0">
                <a:latin typeface="Times New Roman"/>
              </a:rPr>
              <a:t>0</a:t>
            </a:r>
            <a:r>
              <a:rPr lang="en-US" sz="1997" b="0" i="0" spc="0" baseline="0" dirty="0">
                <a:latin typeface="Times New Roman"/>
              </a:rPr>
              <a:t>00</a:t>
            </a:r>
            <a:r>
              <a:rPr lang="en-US" sz="1997" b="0" i="0" spc="1545" baseline="0" dirty="0">
                <a:latin typeface="Times New Roman"/>
              </a:rPr>
              <a:t>0</a:t>
            </a:r>
            <a:r>
              <a:rPr lang="en-US" sz="1997" b="0" i="0" spc="0" baseline="0" dirty="0">
                <a:latin typeface="Times New Roman"/>
              </a:rPr>
              <a:t>10</a:t>
            </a:r>
            <a:r>
              <a:rPr lang="en-US" sz="1997" b="0" i="0" spc="1581" baseline="0" dirty="0">
                <a:latin typeface="Times New Roman"/>
              </a:rPr>
              <a:t>1</a:t>
            </a:r>
            <a:r>
              <a:rPr lang="en-US" sz="1997" b="0" i="0" spc="-68" baseline="0" dirty="0">
                <a:latin typeface="Times New Roman"/>
              </a:rPr>
              <a:t>1</a:t>
            </a:r>
            <a:r>
              <a:rPr lang="en-US" sz="1997" b="0" i="0" spc="0" baseline="0" dirty="0">
                <a:latin typeface="Times New Roman"/>
              </a:rPr>
              <a:t>1</a:t>
            </a:r>
            <a:r>
              <a:rPr lang="en-US" sz="1997" b="0" i="0" spc="1563" baseline="0" dirty="0">
                <a:latin typeface="Times New Roman"/>
              </a:rPr>
              <a:t>0</a:t>
            </a:r>
            <a:r>
              <a:rPr lang="en-US" sz="1997" b="0" i="0" spc="0" baseline="0" dirty="0">
                <a:latin typeface="Times New Roman"/>
              </a:rPr>
              <a:t>000</a:t>
            </a:r>
          </a:p>
          <a:p>
            <a:pPr marL="0">
              <a:lnSpc>
                <a:spcPts val="2760"/>
              </a:lnSpc>
            </a:pPr>
            <a:r>
              <a:rPr lang="en-US" sz="1997" b="1" i="0" spc="0" baseline="0" dirty="0">
                <a:solidFill>
                  <a:srgbClr val="FFFFFF"/>
                </a:solidFill>
                <a:latin typeface="Times New Roman"/>
              </a:rPr>
              <a:t>Очиқ </a:t>
            </a:r>
            <a:r>
              <a:rPr lang="en-US" sz="1997" b="1" i="0" spc="-10" baseline="0" dirty="0">
                <a:solidFill>
                  <a:srgbClr val="FFFFFF"/>
                </a:solidFill>
                <a:latin typeface="Times New Roman"/>
              </a:rPr>
              <a:t>м</a:t>
            </a:r>
            <a:r>
              <a:rPr lang="en-US" sz="1997" b="1" i="0" spc="-50" baseline="0" dirty="0">
                <a:solidFill>
                  <a:srgbClr val="FFFFFF"/>
                </a:solidFill>
                <a:latin typeface="Times New Roman"/>
              </a:rPr>
              <a:t>а</a:t>
            </a:r>
            <a:r>
              <a:rPr lang="en-US" sz="1997" b="1" i="0" spc="0" baseline="0" dirty="0">
                <a:solidFill>
                  <a:srgbClr val="FFFFFF"/>
                </a:solidFill>
                <a:latin typeface="Times New Roman"/>
              </a:rPr>
              <a:t>тн</a:t>
            </a:r>
            <a:r>
              <a:rPr lang="en-US" sz="1997" b="1" i="0" spc="1322" baseline="0" dirty="0">
                <a:solidFill>
                  <a:srgbClr val="FFFFFF"/>
                </a:solidFill>
                <a:latin typeface="Times New Roman"/>
              </a:rPr>
              <a:t>:</a:t>
            </a:r>
            <a:r>
              <a:rPr lang="en-US" sz="1997" b="0" i="0" spc="0" baseline="0" dirty="0">
                <a:latin typeface="Times New Roman"/>
              </a:rPr>
              <a:t>00</a:t>
            </a:r>
            <a:r>
              <a:rPr lang="en-US" sz="1997" b="0" i="0" spc="1551" baseline="0" dirty="0">
                <a:latin typeface="Times New Roman"/>
              </a:rPr>
              <a:t>1</a:t>
            </a:r>
            <a:r>
              <a:rPr lang="en-US" sz="1997" b="0" i="0" spc="0" baseline="0" dirty="0">
                <a:latin typeface="Times New Roman"/>
              </a:rPr>
              <a:t>00</a:t>
            </a:r>
            <a:r>
              <a:rPr lang="en-US" sz="1997" b="0" i="0" spc="1551" baseline="0" dirty="0">
                <a:latin typeface="Times New Roman"/>
              </a:rPr>
              <a:t>0</a:t>
            </a:r>
            <a:r>
              <a:rPr lang="en-US" sz="1997" b="0" i="0" spc="0" baseline="0" dirty="0">
                <a:latin typeface="Times New Roman"/>
              </a:rPr>
              <a:t>01</a:t>
            </a:r>
            <a:r>
              <a:rPr lang="en-US" sz="1997" b="0" i="0" spc="1545" baseline="0" dirty="0">
                <a:latin typeface="Times New Roman"/>
              </a:rPr>
              <a:t>0</a:t>
            </a:r>
            <a:r>
              <a:rPr lang="en-US" sz="1997" b="0" i="0" spc="0" baseline="0" dirty="0">
                <a:latin typeface="Times New Roman"/>
              </a:rPr>
              <a:t>10</a:t>
            </a:r>
            <a:r>
              <a:rPr lang="en-US" sz="1997" b="0" i="0" spc="1545" baseline="0" dirty="0">
                <a:latin typeface="Times New Roman"/>
              </a:rPr>
              <a:t>0</a:t>
            </a:r>
            <a:r>
              <a:rPr lang="en-US" sz="1997" b="0" i="0" spc="0" baseline="0" dirty="0">
                <a:latin typeface="Times New Roman"/>
              </a:rPr>
              <a:t>00</a:t>
            </a:r>
            <a:r>
              <a:rPr lang="en-US" sz="1997" b="0" i="0" spc="1551" baseline="0" dirty="0">
                <a:latin typeface="Times New Roman"/>
              </a:rPr>
              <a:t>1</a:t>
            </a:r>
            <a:r>
              <a:rPr lang="en-US" sz="1997" b="0" i="0" spc="0" baseline="0" dirty="0">
                <a:latin typeface="Times New Roman"/>
              </a:rPr>
              <a:t>01</a:t>
            </a:r>
            <a:r>
              <a:rPr lang="en-US" sz="1997" b="0" i="0" spc="1622" baseline="0" dirty="0">
                <a:latin typeface="Times New Roman"/>
              </a:rPr>
              <a:t>0</a:t>
            </a:r>
            <a:r>
              <a:rPr lang="en-US" sz="1997" b="0" i="0" spc="-68" baseline="0" dirty="0">
                <a:latin typeface="Times New Roman"/>
              </a:rPr>
              <a:t>11</a:t>
            </a:r>
            <a:r>
              <a:rPr lang="en-US" sz="1997" b="0" i="0" spc="1616" baseline="0" dirty="0">
                <a:latin typeface="Times New Roman"/>
              </a:rPr>
              <a:t>1</a:t>
            </a:r>
            <a:r>
              <a:rPr lang="en-US" sz="1997" b="0" i="0" spc="0" baseline="0" dirty="0">
                <a:latin typeface="Times New Roman"/>
              </a:rPr>
              <a:t>10</a:t>
            </a:r>
            <a:r>
              <a:rPr lang="en-US" sz="1997" b="0" i="0" spc="1545" baseline="0" dirty="0">
                <a:latin typeface="Times New Roman"/>
              </a:rPr>
              <a:t>0</a:t>
            </a:r>
            <a:r>
              <a:rPr lang="en-US" sz="1997" b="0" i="0" spc="0" baseline="0" dirty="0">
                <a:latin typeface="Times New Roman"/>
              </a:rPr>
              <a:t>00</a:t>
            </a:r>
            <a:r>
              <a:rPr lang="en-US" sz="1997" b="0" i="0" spc="1527" baseline="0" dirty="0">
                <a:latin typeface="Times New Roman"/>
              </a:rPr>
              <a:t>0</a:t>
            </a:r>
            <a:r>
              <a:rPr lang="en-US" sz="1997" b="0" i="0" spc="0" baseline="0" dirty="0">
                <a:latin typeface="Times New Roman"/>
              </a:rPr>
              <a:t>101</a:t>
            </a:r>
          </a:p>
        </p:txBody>
      </p:sp>
      <p:sp>
        <p:nvSpPr>
          <p:cNvPr id="765" name="Rectangle 765"/>
          <p:cNvSpPr/>
          <p:nvPr/>
        </p:nvSpPr>
        <p:spPr>
          <a:xfrm>
            <a:off x="3655189" y="3783022"/>
            <a:ext cx="5376090" cy="33707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1206257" algn="l"/>
                <a:tab pos="2939799" algn="l"/>
              </a:tabLst>
            </a:pPr>
            <a:r>
              <a:rPr lang="en-US" sz="1997" b="0" i="0" spc="3225" baseline="0" dirty="0">
                <a:latin typeface="Times New Roman"/>
              </a:rPr>
              <a:t>H</a:t>
            </a:r>
            <a:r>
              <a:rPr lang="en-US" sz="1997" b="0" i="0" spc="0" baseline="0" dirty="0">
                <a:latin typeface="Times New Roman"/>
              </a:rPr>
              <a:t>E	</a:t>
            </a:r>
            <a:r>
              <a:rPr lang="en-US" sz="1997" b="0" i="0" spc="3606" baseline="0" dirty="0">
                <a:latin typeface="Times New Roman"/>
              </a:rPr>
              <a:t>I</a:t>
            </a:r>
            <a:r>
              <a:rPr lang="en-US" sz="1997" b="0" i="0" spc="3213" baseline="0" dirty="0">
                <a:latin typeface="Times New Roman"/>
              </a:rPr>
              <a:t>L</a:t>
            </a:r>
            <a:r>
              <a:rPr lang="en-US" sz="1997" b="0" i="0" spc="0" baseline="0" dirty="0">
                <a:latin typeface="Times New Roman"/>
              </a:rPr>
              <a:t>H	</a:t>
            </a:r>
            <a:r>
              <a:rPr lang="en-US" sz="1997" b="0" i="0" spc="3612" baseline="0" dirty="0">
                <a:latin typeface="Times New Roman"/>
              </a:rPr>
              <a:t>I</a:t>
            </a:r>
            <a:r>
              <a:rPr lang="en-US" sz="1997" b="0" i="0" spc="3327" baseline="0" dirty="0">
                <a:latin typeface="Times New Roman"/>
              </a:rPr>
              <a:t>TL</a:t>
            </a:r>
            <a:r>
              <a:rPr lang="en-US" sz="1997" b="0" i="0" spc="3255" baseline="0" dirty="0">
                <a:latin typeface="Times New Roman"/>
              </a:rPr>
              <a:t>E</a:t>
            </a:r>
            <a:r>
              <a:rPr lang="en-US" sz="1997" b="0" i="0" spc="0" baseline="0" dirty="0">
                <a:latin typeface="Times New Roman"/>
              </a:rPr>
              <a:t>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Freeform 766"/>
          <p:cNvSpPr/>
          <p:nvPr/>
        </p:nvSpPr>
        <p:spPr>
          <a:xfrm rot="5400000">
            <a:off x="1917839" y="-794005"/>
            <a:ext cx="6858000" cy="9144000"/>
          </a:xfrm>
          <a:custGeom>
            <a:avLst/>
            <a:gdLst/>
            <a:ahLst/>
            <a:cxnLst/>
            <a:rect l="0" t="0" r="0" b="0"/>
            <a:pathLst>
              <a:path w="6858000" h="9144000">
                <a:moveTo>
                  <a:pt x="0" y="9144000"/>
                </a:moveTo>
                <a:lnTo>
                  <a:pt x="6858000" y="9144000"/>
                </a:lnTo>
                <a:lnTo>
                  <a:pt x="6858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Freeform 767"/>
          <p:cNvSpPr/>
          <p:nvPr/>
        </p:nvSpPr>
        <p:spPr>
          <a:xfrm rot="5400000">
            <a:off x="5167388" y="2455545"/>
            <a:ext cx="358902" cy="9144000"/>
          </a:xfrm>
          <a:custGeom>
            <a:avLst/>
            <a:gdLst/>
            <a:ahLst/>
            <a:cxnLst/>
            <a:rect l="0" t="0" r="0" b="0"/>
            <a:pathLst>
              <a:path w="358902" h="9144000">
                <a:moveTo>
                  <a:pt x="0" y="9144000"/>
                </a:moveTo>
                <a:lnTo>
                  <a:pt x="358902" y="9144000"/>
                </a:lnTo>
                <a:lnTo>
                  <a:pt x="358902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Freeform 768"/>
          <p:cNvSpPr/>
          <p:nvPr/>
        </p:nvSpPr>
        <p:spPr>
          <a:xfrm rot="5400000">
            <a:off x="4776863" y="-3653028"/>
            <a:ext cx="1139953" cy="9144000"/>
          </a:xfrm>
          <a:custGeom>
            <a:avLst/>
            <a:gdLst/>
            <a:ahLst/>
            <a:cxnLst/>
            <a:rect l="0" t="0" r="0" b="0"/>
            <a:pathLst>
              <a:path w="1139953" h="9144000">
                <a:moveTo>
                  <a:pt x="0" y="9144000"/>
                </a:moveTo>
                <a:lnTo>
                  <a:pt x="1139953" y="9144000"/>
                </a:lnTo>
                <a:lnTo>
                  <a:pt x="1139953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Freeform 769"/>
          <p:cNvSpPr/>
          <p:nvPr/>
        </p:nvSpPr>
        <p:spPr>
          <a:xfrm rot="5400000">
            <a:off x="5336171" y="-1011936"/>
            <a:ext cx="326136" cy="7620000"/>
          </a:xfrm>
          <a:custGeom>
            <a:avLst/>
            <a:gdLst/>
            <a:ahLst/>
            <a:cxnLst/>
            <a:rect l="0" t="0" r="0" b="0"/>
            <a:pathLst>
              <a:path w="326136" h="7620000">
                <a:moveTo>
                  <a:pt x="0" y="7620000"/>
                </a:moveTo>
                <a:lnTo>
                  <a:pt x="326136" y="7620000"/>
                </a:lnTo>
                <a:lnTo>
                  <a:pt x="326136" y="0"/>
                </a:lnTo>
                <a:lnTo>
                  <a:pt x="0" y="0"/>
                </a:lnTo>
                <a:lnTo>
                  <a:pt x="0" y="7620000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Freeform 770"/>
          <p:cNvSpPr/>
          <p:nvPr/>
        </p:nvSpPr>
        <p:spPr>
          <a:xfrm rot="5400000">
            <a:off x="2094243" y="2804539"/>
            <a:ext cx="351281" cy="0"/>
          </a:xfrm>
          <a:custGeom>
            <a:avLst/>
            <a:gdLst/>
            <a:ahLst/>
            <a:cxnLst/>
            <a:rect l="0" t="0" r="0" b="0"/>
            <a:pathLst>
              <a:path w="351281">
                <a:moveTo>
                  <a:pt x="0" y="0"/>
                </a:moveTo>
                <a:lnTo>
                  <a:pt x="35128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Freeform 771"/>
          <p:cNvSpPr/>
          <p:nvPr/>
        </p:nvSpPr>
        <p:spPr>
          <a:xfrm rot="5400000">
            <a:off x="2649741" y="2804539"/>
            <a:ext cx="351281" cy="0"/>
          </a:xfrm>
          <a:custGeom>
            <a:avLst/>
            <a:gdLst/>
            <a:ahLst/>
            <a:cxnLst/>
            <a:rect l="0" t="0" r="0" b="0"/>
            <a:pathLst>
              <a:path w="351281">
                <a:moveTo>
                  <a:pt x="0" y="0"/>
                </a:moveTo>
                <a:lnTo>
                  <a:pt x="35128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Freeform 772"/>
          <p:cNvSpPr/>
          <p:nvPr/>
        </p:nvSpPr>
        <p:spPr>
          <a:xfrm rot="5400000">
            <a:off x="3461271" y="2804539"/>
            <a:ext cx="351281" cy="0"/>
          </a:xfrm>
          <a:custGeom>
            <a:avLst/>
            <a:gdLst/>
            <a:ahLst/>
            <a:cxnLst/>
            <a:rect l="0" t="0" r="0" b="0"/>
            <a:pathLst>
              <a:path w="351281">
                <a:moveTo>
                  <a:pt x="0" y="0"/>
                </a:moveTo>
                <a:lnTo>
                  <a:pt x="35128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Freeform 773"/>
          <p:cNvSpPr/>
          <p:nvPr/>
        </p:nvSpPr>
        <p:spPr>
          <a:xfrm rot="5400000">
            <a:off x="4272039" y="2804539"/>
            <a:ext cx="351281" cy="0"/>
          </a:xfrm>
          <a:custGeom>
            <a:avLst/>
            <a:gdLst/>
            <a:ahLst/>
            <a:cxnLst/>
            <a:rect l="0" t="0" r="0" b="0"/>
            <a:pathLst>
              <a:path w="351281">
                <a:moveTo>
                  <a:pt x="0" y="0"/>
                </a:moveTo>
                <a:lnTo>
                  <a:pt x="35128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Freeform 774"/>
          <p:cNvSpPr/>
          <p:nvPr/>
        </p:nvSpPr>
        <p:spPr>
          <a:xfrm rot="5400000">
            <a:off x="5083569" y="2804539"/>
            <a:ext cx="351281" cy="0"/>
          </a:xfrm>
          <a:custGeom>
            <a:avLst/>
            <a:gdLst/>
            <a:ahLst/>
            <a:cxnLst/>
            <a:rect l="0" t="0" r="0" b="0"/>
            <a:pathLst>
              <a:path w="351281">
                <a:moveTo>
                  <a:pt x="0" y="0"/>
                </a:moveTo>
                <a:lnTo>
                  <a:pt x="35128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Freeform 775"/>
          <p:cNvSpPr/>
          <p:nvPr/>
        </p:nvSpPr>
        <p:spPr>
          <a:xfrm rot="5400000">
            <a:off x="5895099" y="2804539"/>
            <a:ext cx="351281" cy="0"/>
          </a:xfrm>
          <a:custGeom>
            <a:avLst/>
            <a:gdLst/>
            <a:ahLst/>
            <a:cxnLst/>
            <a:rect l="0" t="0" r="0" b="0"/>
            <a:pathLst>
              <a:path w="351281">
                <a:moveTo>
                  <a:pt x="0" y="0"/>
                </a:moveTo>
                <a:lnTo>
                  <a:pt x="35128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Freeform 776"/>
          <p:cNvSpPr/>
          <p:nvPr/>
        </p:nvSpPr>
        <p:spPr>
          <a:xfrm rot="5400000">
            <a:off x="6706629" y="2804539"/>
            <a:ext cx="351281" cy="0"/>
          </a:xfrm>
          <a:custGeom>
            <a:avLst/>
            <a:gdLst/>
            <a:ahLst/>
            <a:cxnLst/>
            <a:rect l="0" t="0" r="0" b="0"/>
            <a:pathLst>
              <a:path w="351281">
                <a:moveTo>
                  <a:pt x="0" y="0"/>
                </a:moveTo>
                <a:lnTo>
                  <a:pt x="35128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Freeform 777"/>
          <p:cNvSpPr/>
          <p:nvPr/>
        </p:nvSpPr>
        <p:spPr>
          <a:xfrm rot="5400000">
            <a:off x="7517397" y="2804539"/>
            <a:ext cx="351281" cy="0"/>
          </a:xfrm>
          <a:custGeom>
            <a:avLst/>
            <a:gdLst/>
            <a:ahLst/>
            <a:cxnLst/>
            <a:rect l="0" t="0" r="0" b="0"/>
            <a:pathLst>
              <a:path w="351281">
                <a:moveTo>
                  <a:pt x="0" y="0"/>
                </a:moveTo>
                <a:lnTo>
                  <a:pt x="35128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Freeform 778"/>
          <p:cNvSpPr/>
          <p:nvPr/>
        </p:nvSpPr>
        <p:spPr>
          <a:xfrm rot="5400000">
            <a:off x="8328927" y="2804539"/>
            <a:ext cx="351281" cy="0"/>
          </a:xfrm>
          <a:custGeom>
            <a:avLst/>
            <a:gdLst/>
            <a:ahLst/>
            <a:cxnLst/>
            <a:rect l="0" t="0" r="0" b="0"/>
            <a:pathLst>
              <a:path w="351281">
                <a:moveTo>
                  <a:pt x="0" y="0"/>
                </a:moveTo>
                <a:lnTo>
                  <a:pt x="35128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Freeform 779"/>
          <p:cNvSpPr/>
          <p:nvPr/>
        </p:nvSpPr>
        <p:spPr>
          <a:xfrm rot="5400000">
            <a:off x="1513599" y="2804539"/>
            <a:ext cx="351281" cy="0"/>
          </a:xfrm>
          <a:custGeom>
            <a:avLst/>
            <a:gdLst/>
            <a:ahLst/>
            <a:cxnLst/>
            <a:rect l="0" t="0" r="0" b="0"/>
            <a:pathLst>
              <a:path w="351281">
                <a:moveTo>
                  <a:pt x="0" y="0"/>
                </a:moveTo>
                <a:lnTo>
                  <a:pt x="35128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Freeform 780"/>
          <p:cNvSpPr/>
          <p:nvPr/>
        </p:nvSpPr>
        <p:spPr>
          <a:xfrm rot="5400000">
            <a:off x="9133599" y="2804539"/>
            <a:ext cx="351281" cy="0"/>
          </a:xfrm>
          <a:custGeom>
            <a:avLst/>
            <a:gdLst/>
            <a:ahLst/>
            <a:cxnLst/>
            <a:rect l="0" t="0" r="0" b="0"/>
            <a:pathLst>
              <a:path w="351281">
                <a:moveTo>
                  <a:pt x="0" y="0"/>
                </a:moveTo>
                <a:lnTo>
                  <a:pt x="35128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Freeform 781"/>
          <p:cNvSpPr/>
          <p:nvPr/>
        </p:nvSpPr>
        <p:spPr>
          <a:xfrm rot="5400000">
            <a:off x="5499621" y="-1181482"/>
            <a:ext cx="0" cy="7632954"/>
          </a:xfrm>
          <a:custGeom>
            <a:avLst/>
            <a:gdLst/>
            <a:ahLst/>
            <a:cxnLst/>
            <a:rect l="0" t="0" r="0" b="0"/>
            <a:pathLst>
              <a:path h="7632954">
                <a:moveTo>
                  <a:pt x="0" y="7632954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Freeform 782"/>
          <p:cNvSpPr/>
          <p:nvPr/>
        </p:nvSpPr>
        <p:spPr>
          <a:xfrm rot="5400000">
            <a:off x="5499621" y="-855345"/>
            <a:ext cx="0" cy="7632954"/>
          </a:xfrm>
          <a:custGeom>
            <a:avLst/>
            <a:gdLst/>
            <a:ahLst/>
            <a:cxnLst/>
            <a:rect l="0" t="0" r="0" b="0"/>
            <a:pathLst>
              <a:path h="7632954">
                <a:moveTo>
                  <a:pt x="0" y="7632954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Freeform 783"/>
          <p:cNvSpPr/>
          <p:nvPr/>
        </p:nvSpPr>
        <p:spPr>
          <a:xfrm rot="5400000">
            <a:off x="5336171" y="207265"/>
            <a:ext cx="326136" cy="7620000"/>
          </a:xfrm>
          <a:custGeom>
            <a:avLst/>
            <a:gdLst/>
            <a:ahLst/>
            <a:cxnLst/>
            <a:rect l="0" t="0" r="0" b="0"/>
            <a:pathLst>
              <a:path w="326136" h="7620000">
                <a:moveTo>
                  <a:pt x="0" y="7620000"/>
                </a:moveTo>
                <a:lnTo>
                  <a:pt x="326136" y="7620000"/>
                </a:lnTo>
                <a:lnTo>
                  <a:pt x="326136" y="0"/>
                </a:lnTo>
                <a:lnTo>
                  <a:pt x="0" y="0"/>
                </a:lnTo>
                <a:lnTo>
                  <a:pt x="0" y="7620000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Freeform 784"/>
          <p:cNvSpPr/>
          <p:nvPr/>
        </p:nvSpPr>
        <p:spPr>
          <a:xfrm rot="5400000">
            <a:off x="2448953" y="3420618"/>
            <a:ext cx="326136" cy="1845564"/>
          </a:xfrm>
          <a:custGeom>
            <a:avLst/>
            <a:gdLst/>
            <a:ahLst/>
            <a:cxnLst/>
            <a:rect l="0" t="0" r="0" b="0"/>
            <a:pathLst>
              <a:path w="326136" h="1845564">
                <a:moveTo>
                  <a:pt x="0" y="1845564"/>
                </a:moveTo>
                <a:lnTo>
                  <a:pt x="326136" y="1845564"/>
                </a:lnTo>
                <a:lnTo>
                  <a:pt x="326136" y="0"/>
                </a:lnTo>
                <a:lnTo>
                  <a:pt x="0" y="0"/>
                </a:lnTo>
                <a:lnTo>
                  <a:pt x="0" y="1845564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Freeform 785"/>
          <p:cNvSpPr/>
          <p:nvPr/>
        </p:nvSpPr>
        <p:spPr>
          <a:xfrm rot="5400000">
            <a:off x="6258954" y="1456183"/>
            <a:ext cx="326136" cy="5774436"/>
          </a:xfrm>
          <a:custGeom>
            <a:avLst/>
            <a:gdLst/>
            <a:ahLst/>
            <a:cxnLst/>
            <a:rect l="0" t="0" r="0" b="0"/>
            <a:pathLst>
              <a:path w="326136" h="5774436">
                <a:moveTo>
                  <a:pt x="0" y="5774436"/>
                </a:moveTo>
                <a:lnTo>
                  <a:pt x="326136" y="5774436"/>
                </a:lnTo>
                <a:lnTo>
                  <a:pt x="326136" y="0"/>
                </a:lnTo>
                <a:lnTo>
                  <a:pt x="0" y="0"/>
                </a:lnTo>
                <a:lnTo>
                  <a:pt x="0" y="5774436"/>
                </a:lnTo>
                <a:close/>
              </a:path>
            </a:pathLst>
          </a:custGeom>
          <a:solidFill>
            <a:srgbClr val="D0D8E8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Freeform 786"/>
          <p:cNvSpPr/>
          <p:nvPr/>
        </p:nvSpPr>
        <p:spPr>
          <a:xfrm rot="5400000">
            <a:off x="2448953" y="3746753"/>
            <a:ext cx="326136" cy="1845564"/>
          </a:xfrm>
          <a:custGeom>
            <a:avLst/>
            <a:gdLst/>
            <a:ahLst/>
            <a:cxnLst/>
            <a:rect l="0" t="0" r="0" b="0"/>
            <a:pathLst>
              <a:path w="326136" h="1845564">
                <a:moveTo>
                  <a:pt x="0" y="1845564"/>
                </a:moveTo>
                <a:lnTo>
                  <a:pt x="326136" y="1845564"/>
                </a:lnTo>
                <a:lnTo>
                  <a:pt x="326136" y="0"/>
                </a:lnTo>
                <a:lnTo>
                  <a:pt x="0" y="0"/>
                </a:lnTo>
                <a:lnTo>
                  <a:pt x="0" y="1845564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Freeform 787"/>
          <p:cNvSpPr/>
          <p:nvPr/>
        </p:nvSpPr>
        <p:spPr>
          <a:xfrm rot="5400000">
            <a:off x="6258954" y="1782318"/>
            <a:ext cx="326136" cy="5774436"/>
          </a:xfrm>
          <a:custGeom>
            <a:avLst/>
            <a:gdLst/>
            <a:ahLst/>
            <a:cxnLst/>
            <a:rect l="0" t="0" r="0" b="0"/>
            <a:pathLst>
              <a:path w="326136" h="5774436">
                <a:moveTo>
                  <a:pt x="0" y="5774436"/>
                </a:moveTo>
                <a:lnTo>
                  <a:pt x="326136" y="5774436"/>
                </a:lnTo>
                <a:lnTo>
                  <a:pt x="326136" y="0"/>
                </a:lnTo>
                <a:lnTo>
                  <a:pt x="0" y="0"/>
                </a:lnTo>
                <a:lnTo>
                  <a:pt x="0" y="5774436"/>
                </a:lnTo>
                <a:close/>
              </a:path>
            </a:pathLst>
          </a:custGeom>
          <a:solidFill>
            <a:srgbClr val="E9EDF4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Freeform 788"/>
          <p:cNvSpPr/>
          <p:nvPr/>
        </p:nvSpPr>
        <p:spPr>
          <a:xfrm rot="5400000">
            <a:off x="2448953" y="4072889"/>
            <a:ext cx="326136" cy="1845564"/>
          </a:xfrm>
          <a:custGeom>
            <a:avLst/>
            <a:gdLst/>
            <a:ahLst/>
            <a:cxnLst/>
            <a:rect l="0" t="0" r="0" b="0"/>
            <a:pathLst>
              <a:path w="326136" h="1845564">
                <a:moveTo>
                  <a:pt x="0" y="1845564"/>
                </a:moveTo>
                <a:lnTo>
                  <a:pt x="326136" y="1845564"/>
                </a:lnTo>
                <a:lnTo>
                  <a:pt x="326136" y="0"/>
                </a:lnTo>
                <a:lnTo>
                  <a:pt x="0" y="0"/>
                </a:lnTo>
                <a:lnTo>
                  <a:pt x="0" y="1845564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Freeform 789"/>
          <p:cNvSpPr/>
          <p:nvPr/>
        </p:nvSpPr>
        <p:spPr>
          <a:xfrm rot="5400000">
            <a:off x="6258954" y="2108454"/>
            <a:ext cx="326136" cy="5774436"/>
          </a:xfrm>
          <a:custGeom>
            <a:avLst/>
            <a:gdLst/>
            <a:ahLst/>
            <a:cxnLst/>
            <a:rect l="0" t="0" r="0" b="0"/>
            <a:pathLst>
              <a:path w="326136" h="5774436">
                <a:moveTo>
                  <a:pt x="0" y="5774436"/>
                </a:moveTo>
                <a:lnTo>
                  <a:pt x="326136" y="5774436"/>
                </a:lnTo>
                <a:lnTo>
                  <a:pt x="326136" y="0"/>
                </a:lnTo>
                <a:lnTo>
                  <a:pt x="0" y="0"/>
                </a:lnTo>
                <a:lnTo>
                  <a:pt x="0" y="5774436"/>
                </a:lnTo>
                <a:close/>
              </a:path>
            </a:pathLst>
          </a:custGeom>
          <a:solidFill>
            <a:srgbClr val="D0D8E8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Freeform 790"/>
          <p:cNvSpPr/>
          <p:nvPr/>
        </p:nvSpPr>
        <p:spPr>
          <a:xfrm rot="5400000">
            <a:off x="2448953" y="4399026"/>
            <a:ext cx="326136" cy="1845564"/>
          </a:xfrm>
          <a:custGeom>
            <a:avLst/>
            <a:gdLst/>
            <a:ahLst/>
            <a:cxnLst/>
            <a:rect l="0" t="0" r="0" b="0"/>
            <a:pathLst>
              <a:path w="326136" h="1845564">
                <a:moveTo>
                  <a:pt x="0" y="1845564"/>
                </a:moveTo>
                <a:lnTo>
                  <a:pt x="326136" y="1845564"/>
                </a:lnTo>
                <a:lnTo>
                  <a:pt x="326136" y="0"/>
                </a:lnTo>
                <a:lnTo>
                  <a:pt x="0" y="0"/>
                </a:lnTo>
                <a:lnTo>
                  <a:pt x="0" y="1845564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Freeform 791"/>
          <p:cNvSpPr/>
          <p:nvPr/>
        </p:nvSpPr>
        <p:spPr>
          <a:xfrm rot="5400000">
            <a:off x="6258954" y="2434591"/>
            <a:ext cx="326136" cy="5774436"/>
          </a:xfrm>
          <a:custGeom>
            <a:avLst/>
            <a:gdLst/>
            <a:ahLst/>
            <a:cxnLst/>
            <a:rect l="0" t="0" r="0" b="0"/>
            <a:pathLst>
              <a:path w="326136" h="5774436">
                <a:moveTo>
                  <a:pt x="0" y="5774436"/>
                </a:moveTo>
                <a:lnTo>
                  <a:pt x="326136" y="5774436"/>
                </a:lnTo>
                <a:lnTo>
                  <a:pt x="326136" y="0"/>
                </a:lnTo>
                <a:lnTo>
                  <a:pt x="0" y="0"/>
                </a:lnTo>
                <a:lnTo>
                  <a:pt x="0" y="5774436"/>
                </a:lnTo>
                <a:close/>
              </a:path>
            </a:pathLst>
          </a:custGeom>
          <a:solidFill>
            <a:srgbClr val="E9EDF4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Freeform 792"/>
          <p:cNvSpPr/>
          <p:nvPr/>
        </p:nvSpPr>
        <p:spPr>
          <a:xfrm rot="5400000">
            <a:off x="2712987" y="4669915"/>
            <a:ext cx="1643633" cy="0"/>
          </a:xfrm>
          <a:custGeom>
            <a:avLst/>
            <a:gdLst/>
            <a:ahLst/>
            <a:cxnLst/>
            <a:rect l="0" t="0" r="0" b="0"/>
            <a:pathLst>
              <a:path w="1643633">
                <a:moveTo>
                  <a:pt x="0" y="0"/>
                </a:moveTo>
                <a:lnTo>
                  <a:pt x="1643633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Freeform 793"/>
          <p:cNvSpPr/>
          <p:nvPr/>
        </p:nvSpPr>
        <p:spPr>
          <a:xfrm rot="5400000">
            <a:off x="3291345" y="4669915"/>
            <a:ext cx="1643633" cy="0"/>
          </a:xfrm>
          <a:custGeom>
            <a:avLst/>
            <a:gdLst/>
            <a:ahLst/>
            <a:cxnLst/>
            <a:rect l="0" t="0" r="0" b="0"/>
            <a:pathLst>
              <a:path w="1643633">
                <a:moveTo>
                  <a:pt x="0" y="0"/>
                </a:moveTo>
                <a:lnTo>
                  <a:pt x="1643633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Freeform 794"/>
          <p:cNvSpPr/>
          <p:nvPr/>
        </p:nvSpPr>
        <p:spPr>
          <a:xfrm rot="5400000">
            <a:off x="3868941" y="4669915"/>
            <a:ext cx="1643633" cy="0"/>
          </a:xfrm>
          <a:custGeom>
            <a:avLst/>
            <a:gdLst/>
            <a:ahLst/>
            <a:cxnLst/>
            <a:rect l="0" t="0" r="0" b="0"/>
            <a:pathLst>
              <a:path w="1643633">
                <a:moveTo>
                  <a:pt x="0" y="0"/>
                </a:moveTo>
                <a:lnTo>
                  <a:pt x="1643633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Freeform 795"/>
          <p:cNvSpPr/>
          <p:nvPr/>
        </p:nvSpPr>
        <p:spPr>
          <a:xfrm rot="5400000">
            <a:off x="4447299" y="4669915"/>
            <a:ext cx="1643633" cy="0"/>
          </a:xfrm>
          <a:custGeom>
            <a:avLst/>
            <a:gdLst/>
            <a:ahLst/>
            <a:cxnLst/>
            <a:rect l="0" t="0" r="0" b="0"/>
            <a:pathLst>
              <a:path w="1643633">
                <a:moveTo>
                  <a:pt x="0" y="0"/>
                </a:moveTo>
                <a:lnTo>
                  <a:pt x="1643633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Freeform 796"/>
          <p:cNvSpPr/>
          <p:nvPr/>
        </p:nvSpPr>
        <p:spPr>
          <a:xfrm rot="5400000">
            <a:off x="5024895" y="4669915"/>
            <a:ext cx="1643633" cy="0"/>
          </a:xfrm>
          <a:custGeom>
            <a:avLst/>
            <a:gdLst/>
            <a:ahLst/>
            <a:cxnLst/>
            <a:rect l="0" t="0" r="0" b="0"/>
            <a:pathLst>
              <a:path w="1643633">
                <a:moveTo>
                  <a:pt x="0" y="0"/>
                </a:moveTo>
                <a:lnTo>
                  <a:pt x="1643633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Freeform 797"/>
          <p:cNvSpPr/>
          <p:nvPr/>
        </p:nvSpPr>
        <p:spPr>
          <a:xfrm rot="5400000">
            <a:off x="5602491" y="4669915"/>
            <a:ext cx="1643633" cy="0"/>
          </a:xfrm>
          <a:custGeom>
            <a:avLst/>
            <a:gdLst/>
            <a:ahLst/>
            <a:cxnLst/>
            <a:rect l="0" t="0" r="0" b="0"/>
            <a:pathLst>
              <a:path w="1643633">
                <a:moveTo>
                  <a:pt x="0" y="0"/>
                </a:moveTo>
                <a:lnTo>
                  <a:pt x="1643633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Freeform 798"/>
          <p:cNvSpPr/>
          <p:nvPr/>
        </p:nvSpPr>
        <p:spPr>
          <a:xfrm rot="5400000">
            <a:off x="6180849" y="4669915"/>
            <a:ext cx="1643633" cy="0"/>
          </a:xfrm>
          <a:custGeom>
            <a:avLst/>
            <a:gdLst/>
            <a:ahLst/>
            <a:cxnLst/>
            <a:rect l="0" t="0" r="0" b="0"/>
            <a:pathLst>
              <a:path w="1643633">
                <a:moveTo>
                  <a:pt x="0" y="0"/>
                </a:moveTo>
                <a:lnTo>
                  <a:pt x="1643633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Freeform 799"/>
          <p:cNvSpPr/>
          <p:nvPr/>
        </p:nvSpPr>
        <p:spPr>
          <a:xfrm rot="5400000">
            <a:off x="6759208" y="4669915"/>
            <a:ext cx="1643633" cy="0"/>
          </a:xfrm>
          <a:custGeom>
            <a:avLst/>
            <a:gdLst/>
            <a:ahLst/>
            <a:cxnLst/>
            <a:rect l="0" t="0" r="0" b="0"/>
            <a:pathLst>
              <a:path w="1643633">
                <a:moveTo>
                  <a:pt x="0" y="0"/>
                </a:moveTo>
                <a:lnTo>
                  <a:pt x="1643633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Freeform 800"/>
          <p:cNvSpPr/>
          <p:nvPr/>
        </p:nvSpPr>
        <p:spPr>
          <a:xfrm rot="5400000">
            <a:off x="7336041" y="4669915"/>
            <a:ext cx="1643633" cy="0"/>
          </a:xfrm>
          <a:custGeom>
            <a:avLst/>
            <a:gdLst/>
            <a:ahLst/>
            <a:cxnLst/>
            <a:rect l="0" t="0" r="0" b="0"/>
            <a:pathLst>
              <a:path w="1643633">
                <a:moveTo>
                  <a:pt x="0" y="0"/>
                </a:moveTo>
                <a:lnTo>
                  <a:pt x="1643633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Freeform 801"/>
          <p:cNvSpPr/>
          <p:nvPr/>
        </p:nvSpPr>
        <p:spPr>
          <a:xfrm rot="5400000">
            <a:off x="7914399" y="4669915"/>
            <a:ext cx="1643633" cy="0"/>
          </a:xfrm>
          <a:custGeom>
            <a:avLst/>
            <a:gdLst/>
            <a:ahLst/>
            <a:cxnLst/>
            <a:rect l="0" t="0" r="0" b="0"/>
            <a:pathLst>
              <a:path w="1643633">
                <a:moveTo>
                  <a:pt x="0" y="0"/>
                </a:moveTo>
                <a:lnTo>
                  <a:pt x="1643633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Freeform 802"/>
          <p:cNvSpPr/>
          <p:nvPr/>
        </p:nvSpPr>
        <p:spPr>
          <a:xfrm rot="5400000">
            <a:off x="5499621" y="363855"/>
            <a:ext cx="0" cy="7632954"/>
          </a:xfrm>
          <a:custGeom>
            <a:avLst/>
            <a:gdLst/>
            <a:ahLst/>
            <a:cxnLst/>
            <a:rect l="0" t="0" r="0" b="0"/>
            <a:pathLst>
              <a:path h="7632954">
                <a:moveTo>
                  <a:pt x="0" y="7632954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Freeform 803"/>
          <p:cNvSpPr/>
          <p:nvPr/>
        </p:nvSpPr>
        <p:spPr>
          <a:xfrm rot="5400000">
            <a:off x="5499621" y="689990"/>
            <a:ext cx="0" cy="7632954"/>
          </a:xfrm>
          <a:custGeom>
            <a:avLst/>
            <a:gdLst/>
            <a:ahLst/>
            <a:cxnLst/>
            <a:rect l="0" t="0" r="0" b="0"/>
            <a:pathLst>
              <a:path h="7632954">
                <a:moveTo>
                  <a:pt x="0" y="7632954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Freeform 804"/>
          <p:cNvSpPr/>
          <p:nvPr/>
        </p:nvSpPr>
        <p:spPr>
          <a:xfrm rot="5400000">
            <a:off x="5499621" y="1016126"/>
            <a:ext cx="0" cy="7632954"/>
          </a:xfrm>
          <a:custGeom>
            <a:avLst/>
            <a:gdLst/>
            <a:ahLst/>
            <a:cxnLst/>
            <a:rect l="0" t="0" r="0" b="0"/>
            <a:pathLst>
              <a:path h="7632954">
                <a:moveTo>
                  <a:pt x="0" y="7632954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Freeform 805"/>
          <p:cNvSpPr/>
          <p:nvPr/>
        </p:nvSpPr>
        <p:spPr>
          <a:xfrm rot="5400000">
            <a:off x="5499621" y="1342263"/>
            <a:ext cx="0" cy="7632954"/>
          </a:xfrm>
          <a:custGeom>
            <a:avLst/>
            <a:gdLst/>
            <a:ahLst/>
            <a:cxnLst/>
            <a:rect l="0" t="0" r="0" b="0"/>
            <a:pathLst>
              <a:path h="7632954">
                <a:moveTo>
                  <a:pt x="0" y="7632954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Freeform 806"/>
          <p:cNvSpPr/>
          <p:nvPr/>
        </p:nvSpPr>
        <p:spPr>
          <a:xfrm rot="5400000">
            <a:off x="867423" y="4669915"/>
            <a:ext cx="1643633" cy="0"/>
          </a:xfrm>
          <a:custGeom>
            <a:avLst/>
            <a:gdLst/>
            <a:ahLst/>
            <a:cxnLst/>
            <a:rect l="0" t="0" r="0" b="0"/>
            <a:pathLst>
              <a:path w="1643633">
                <a:moveTo>
                  <a:pt x="0" y="0"/>
                </a:moveTo>
                <a:lnTo>
                  <a:pt x="1643633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Freeform 807"/>
          <p:cNvSpPr/>
          <p:nvPr/>
        </p:nvSpPr>
        <p:spPr>
          <a:xfrm rot="5400000">
            <a:off x="8487423" y="4669915"/>
            <a:ext cx="1643633" cy="0"/>
          </a:xfrm>
          <a:custGeom>
            <a:avLst/>
            <a:gdLst/>
            <a:ahLst/>
            <a:cxnLst/>
            <a:rect l="0" t="0" r="0" b="0"/>
            <a:pathLst>
              <a:path w="1643633">
                <a:moveTo>
                  <a:pt x="0" y="0"/>
                </a:moveTo>
                <a:lnTo>
                  <a:pt x="1643633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Freeform 808"/>
          <p:cNvSpPr/>
          <p:nvPr/>
        </p:nvSpPr>
        <p:spPr>
          <a:xfrm rot="5400000">
            <a:off x="5499621" y="37719"/>
            <a:ext cx="0" cy="7632954"/>
          </a:xfrm>
          <a:custGeom>
            <a:avLst/>
            <a:gdLst/>
            <a:ahLst/>
            <a:cxnLst/>
            <a:rect l="0" t="0" r="0" b="0"/>
            <a:pathLst>
              <a:path h="7632954">
                <a:moveTo>
                  <a:pt x="0" y="7632954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Freeform 809"/>
          <p:cNvSpPr/>
          <p:nvPr/>
        </p:nvSpPr>
        <p:spPr>
          <a:xfrm rot="5400000">
            <a:off x="5499621" y="1668399"/>
            <a:ext cx="0" cy="7632954"/>
          </a:xfrm>
          <a:custGeom>
            <a:avLst/>
            <a:gdLst/>
            <a:ahLst/>
            <a:cxnLst/>
            <a:rect l="0" t="0" r="0" b="0"/>
            <a:pathLst>
              <a:path h="7632954">
                <a:moveTo>
                  <a:pt x="0" y="7632954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Rectangle 810"/>
          <p:cNvSpPr/>
          <p:nvPr/>
        </p:nvSpPr>
        <p:spPr>
          <a:xfrm>
            <a:off x="1323473" y="744611"/>
            <a:ext cx="6355567" cy="5567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="1" i="0" spc="0" baseline="0" dirty="0">
                <a:latin typeface="Times New Roman"/>
              </a:rPr>
              <a:t>Бир </a:t>
            </a:r>
            <a:r>
              <a:rPr lang="en-US" sz="3300" b="1" i="0" spc="-21" baseline="0" dirty="0">
                <a:latin typeface="Times New Roman"/>
              </a:rPr>
              <a:t>м</a:t>
            </a:r>
            <a:r>
              <a:rPr lang="en-US" sz="3300" b="1" i="0" spc="0" baseline="0" dirty="0">
                <a:latin typeface="Times New Roman"/>
              </a:rPr>
              <a:t>а</a:t>
            </a:r>
            <a:r>
              <a:rPr lang="en-US" sz="3300" b="1" i="0" spc="-41" baseline="0" dirty="0">
                <a:latin typeface="Times New Roman"/>
              </a:rPr>
              <a:t>р</a:t>
            </a:r>
            <a:r>
              <a:rPr lang="en-US" sz="3300" b="1" i="0" spc="0" baseline="0" dirty="0">
                <a:latin typeface="Times New Roman"/>
              </a:rPr>
              <a:t>тали </a:t>
            </a:r>
            <a:r>
              <a:rPr lang="en-US" sz="3300" b="1" i="0" spc="-84" baseline="0" dirty="0">
                <a:latin typeface="Times New Roman"/>
              </a:rPr>
              <a:t>б</a:t>
            </a:r>
            <a:r>
              <a:rPr lang="en-US" sz="3300" b="1" i="0" spc="0" baseline="0" dirty="0">
                <a:latin typeface="Times New Roman"/>
              </a:rPr>
              <a:t>локн</a:t>
            </a:r>
            <a:r>
              <a:rPr lang="en-US" sz="3300" b="1" i="0" spc="-41" baseline="0" dirty="0">
                <a:latin typeface="Times New Roman"/>
              </a:rPr>
              <a:t>о</a:t>
            </a:r>
            <a:r>
              <a:rPr lang="en-US" sz="3300" b="1" i="0" spc="0" baseline="0" dirty="0">
                <a:latin typeface="Times New Roman"/>
              </a:rPr>
              <a:t>т: Ценарий 1</a:t>
            </a:r>
          </a:p>
        </p:txBody>
      </p:sp>
      <p:sp>
        <p:nvSpPr>
          <p:cNvPr id="811" name="Rectangle 811"/>
          <p:cNvSpPr/>
          <p:nvPr/>
        </p:nvSpPr>
        <p:spPr>
          <a:xfrm>
            <a:off x="1323473" y="1716572"/>
            <a:ext cx="8044556" cy="7754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0" i="0" spc="1518" baseline="0" dirty="0">
                <a:latin typeface="Times New Roman"/>
              </a:rPr>
              <a:t>А</a:t>
            </a:r>
            <a:r>
              <a:rPr lang="en-US" sz="2400" b="0" i="0" spc="-28" baseline="0" dirty="0">
                <a:latin typeface="Times New Roman"/>
              </a:rPr>
              <a:t>т</a:t>
            </a:r>
            <a:r>
              <a:rPr lang="en-US" sz="2400" b="0" i="0" spc="-41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монин</a:t>
            </a:r>
            <a:r>
              <a:rPr lang="en-US" sz="2400" b="0" i="0" spc="1517" baseline="0" dirty="0">
                <a:latin typeface="Times New Roman"/>
              </a:rPr>
              <a:t>г</a:t>
            </a:r>
            <a:r>
              <a:rPr lang="en-US" sz="2400" b="0" i="0" spc="0" baseline="0" dirty="0">
                <a:latin typeface="Times New Roman"/>
              </a:rPr>
              <a:t>душ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ан</a:t>
            </a:r>
            <a:r>
              <a:rPr lang="en-US" sz="2400" b="0" i="0" spc="1517" baseline="0" dirty="0">
                <a:latin typeface="Times New Roman"/>
              </a:rPr>
              <a:t>и</a:t>
            </a:r>
            <a:r>
              <a:rPr lang="en-US" sz="2400" b="0" i="0" spc="1528" baseline="0" dirty="0">
                <a:latin typeface="Times New Roman"/>
              </a:rPr>
              <a:t>Т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</a:t>
            </a:r>
            <a:r>
              <a:rPr lang="en-US" sz="2400" b="0" i="0" spc="-65" baseline="0" dirty="0">
                <a:latin typeface="Times New Roman"/>
              </a:rPr>
              <a:t>в</a:t>
            </a:r>
            <a:r>
              <a:rPr lang="en-US" sz="2400" b="0" i="0" spc="0" baseline="0" dirty="0">
                <a:latin typeface="Times New Roman"/>
              </a:rPr>
              <a:t>ж</a:t>
            </a:r>
            <a:r>
              <a:rPr lang="en-US" sz="2400" b="0" i="0" spc="-150" baseline="0" dirty="0">
                <a:latin typeface="Times New Roman"/>
              </a:rPr>
              <a:t>у</a:t>
            </a:r>
            <a:r>
              <a:rPr lang="en-US" sz="2400" b="0" i="0" spc="1526" baseline="0" dirty="0">
                <a:latin typeface="Times New Roman"/>
              </a:rPr>
              <a:t>д</a:t>
            </a:r>
            <a:r>
              <a:rPr lang="en-US" sz="2400" b="0" i="0" spc="-29" baseline="0" dirty="0">
                <a:latin typeface="Times New Roman"/>
              </a:rPr>
              <a:t>в</a:t>
            </a:r>
            <a:r>
              <a:rPr lang="en-US" sz="2400" b="0" i="0" spc="1520" baseline="0" dirty="0">
                <a:latin typeface="Times New Roman"/>
              </a:rPr>
              <a:t>а</a:t>
            </a:r>
            <a:r>
              <a:rPr lang="en-US" sz="2400" b="0" i="0" spc="1517" baseline="0" dirty="0">
                <a:latin typeface="Times New Roman"/>
              </a:rPr>
              <a:t>у</a:t>
            </a:r>
            <a:r>
              <a:rPr lang="en-US" sz="2400" b="0" i="0" spc="1518" baseline="0" dirty="0">
                <a:latin typeface="Times New Roman"/>
              </a:rPr>
              <a:t>А</a:t>
            </a:r>
            <a:r>
              <a:rPr lang="en-US" sz="2400" b="0" i="0" spc="-22" baseline="0" dirty="0">
                <a:latin typeface="Times New Roman"/>
              </a:rPr>
              <a:t>т</a:t>
            </a:r>
            <a:r>
              <a:rPr lang="en-US" sz="2400" b="0" i="0" spc="-42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мо</a:t>
            </a:r>
            <a:r>
              <a:rPr lang="en-US" sz="2400" b="0" i="0" spc="1523" baseline="0" dirty="0">
                <a:latin typeface="Times New Roman"/>
              </a:rPr>
              <a:t>н</a:t>
            </a:r>
            <a:r>
              <a:rPr lang="en-US" sz="2400" b="0" i="0" spc="-43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алит</a:t>
            </a:r>
          </a:p>
          <a:p>
            <a:pPr marL="342899">
              <a:lnSpc>
                <a:spcPts val="2879"/>
              </a:lnSpc>
            </a:pPr>
            <a:r>
              <a:rPr lang="en-US" sz="2400" b="0" i="0" spc="0" baseline="0" dirty="0">
                <a:latin typeface="Times New Roman"/>
              </a:rPr>
              <a:t>сиф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тид</a:t>
            </a:r>
            <a:r>
              <a:rPr lang="en-US" sz="2400" b="0" i="0" spc="590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қуйидагин</a:t>
            </a:r>
            <a:r>
              <a:rPr lang="en-US" sz="2400" b="0" i="0" spc="611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фойдаланга</a:t>
            </a:r>
            <a:r>
              <a:rPr lang="en-US" sz="2400" b="0" i="0" spc="593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де</a:t>
            </a:r>
            <a:r>
              <a:rPr lang="en-US" sz="2400" b="0" i="0" spc="596" baseline="0" dirty="0">
                <a:latin typeface="Times New Roman"/>
              </a:rPr>
              <a:t>б</a:t>
            </a:r>
            <a:r>
              <a:rPr lang="en-US" sz="2400" b="0" i="0" spc="0" baseline="0" dirty="0">
                <a:latin typeface="Times New Roman"/>
              </a:rPr>
              <a:t>уйлайди:</a:t>
            </a:r>
          </a:p>
        </p:txBody>
      </p:sp>
      <p:sp>
        <p:nvSpPr>
          <p:cNvPr id="812" name="Rectangle 812"/>
          <p:cNvSpPr/>
          <p:nvPr/>
        </p:nvSpPr>
        <p:spPr>
          <a:xfrm>
            <a:off x="1323473" y="2960156"/>
            <a:ext cx="8045653" cy="7754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0" i="0" spc="0" baseline="0" dirty="0">
                <a:latin typeface="Times New Roman"/>
              </a:rPr>
              <a:t>Маз</a:t>
            </a:r>
            <a:r>
              <a:rPr lang="en-US" sz="2400" b="0" i="0" spc="-37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у</a:t>
            </a:r>
            <a:r>
              <a:rPr lang="en-US" sz="2400" b="0" i="0" spc="713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ҳ</a:t>
            </a:r>
            <a:r>
              <a:rPr lang="en-US" sz="2400" b="0" i="0" spc="-30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л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-28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д</a:t>
            </a:r>
            <a:r>
              <a:rPr lang="en-US" sz="2400" b="0" i="0" spc="710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душ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</a:t>
            </a:r>
            <a:r>
              <a:rPr lang="en-US" sz="2400" b="0" i="0" spc="713" baseline="0" dirty="0">
                <a:latin typeface="Times New Roman"/>
              </a:rPr>
              <a:t>н</a:t>
            </a:r>
            <a:r>
              <a:rPr lang="en-US" sz="2400" b="0" i="0" spc="718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уш</a:t>
            </a:r>
            <a:r>
              <a:rPr lang="en-US" sz="2400" b="0" i="0" spc="-87" baseline="0" dirty="0">
                <a:latin typeface="Times New Roman"/>
              </a:rPr>
              <a:t>б</a:t>
            </a:r>
            <a:r>
              <a:rPr lang="en-US" sz="2400" b="0" i="0" spc="714" baseline="0" dirty="0">
                <a:latin typeface="Times New Roman"/>
              </a:rPr>
              <a:t>у</a:t>
            </a:r>
            <a:r>
              <a:rPr lang="en-US" sz="2400" b="0" i="0" spc="-43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алитн</a:t>
            </a:r>
            <a:r>
              <a:rPr lang="en-US" sz="2400" b="0" i="0" spc="713" baseline="0" dirty="0">
                <a:latin typeface="Times New Roman"/>
              </a:rPr>
              <a:t>и</a:t>
            </a:r>
            <a:r>
              <a:rPr lang="en-US" sz="2400" b="0" i="0" spc="715" baseline="0" dirty="0">
                <a:latin typeface="Times New Roman"/>
              </a:rPr>
              <a:t>Б</a:t>
            </a:r>
            <a:r>
              <a:rPr lang="en-US" sz="2400" b="0" i="0" spc="-28" baseline="0" dirty="0">
                <a:latin typeface="Times New Roman"/>
              </a:rPr>
              <a:t>т</a:t>
            </a:r>
            <a:r>
              <a:rPr lang="en-US" sz="2400" b="0" i="0" spc="-47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монг</a:t>
            </a:r>
            <a:r>
              <a:rPr lang="en-US" sz="2400" b="0" i="0" spc="716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юбора</a:t>
            </a:r>
          </a:p>
          <a:p>
            <a:pPr marL="342899">
              <a:lnSpc>
                <a:spcPts val="2879"/>
              </a:lnSpc>
            </a:pPr>
            <a:r>
              <a:rPr lang="en-US" sz="2400" b="0" i="0" spc="-29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лса</a:t>
            </a:r>
            <a:r>
              <a:rPr lang="en-US" sz="2400" b="0" i="0" spc="588" baseline="0" dirty="0">
                <a:latin typeface="Times New Roman"/>
              </a:rPr>
              <a:t>,</a:t>
            </a:r>
            <a:r>
              <a:rPr lang="en-US" sz="2400" b="0" i="0" spc="600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ҳ</a:t>
            </a:r>
            <a:r>
              <a:rPr lang="en-US" sz="2400" b="0" i="0" spc="-29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лд</a:t>
            </a:r>
            <a:r>
              <a:rPr lang="en-US" sz="2400" b="0" i="0" spc="596" baseline="0" dirty="0">
                <a:latin typeface="Times New Roman"/>
              </a:rPr>
              <a:t>а</a:t>
            </a:r>
            <a:r>
              <a:rPr lang="en-US" sz="2400" b="0" i="0" spc="595" baseline="0" dirty="0">
                <a:latin typeface="Times New Roman"/>
              </a:rPr>
              <a:t>Б</a:t>
            </a:r>
            <a:r>
              <a:rPr lang="en-US" sz="2400" b="0" i="0" spc="-28" baseline="0" dirty="0">
                <a:latin typeface="Times New Roman"/>
              </a:rPr>
              <a:t>т</a:t>
            </a:r>
            <a:r>
              <a:rPr lang="en-US" sz="2400" b="0" i="0" spc="-47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мо</a:t>
            </a:r>
            <a:r>
              <a:rPr lang="en-US" sz="2400" b="0" i="0" spc="611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қуйидаг</a:t>
            </a:r>
            <a:r>
              <a:rPr lang="en-US" sz="2400" b="0" i="0" spc="605" baseline="0" dirty="0">
                <a:latin typeface="Times New Roman"/>
              </a:rPr>
              <a:t>и</a:t>
            </a:r>
            <a:r>
              <a:rPr lang="en-US" sz="2400" b="0" i="0" spc="-60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чи</a:t>
            </a:r>
            <a:r>
              <a:rPr lang="en-US" sz="2400" b="0" i="0" spc="604" baseline="0" dirty="0">
                <a:latin typeface="Times New Roman"/>
              </a:rPr>
              <a:t>қ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тнг</a:t>
            </a:r>
            <a:r>
              <a:rPr lang="en-US" sz="2400" b="0" i="0" spc="608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эг</a:t>
            </a:r>
            <a:r>
              <a:rPr lang="en-US" sz="2400" b="0" i="0" spc="590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бўлади:</a:t>
            </a:r>
          </a:p>
        </p:txBody>
      </p:sp>
      <p:sp>
        <p:nvSpPr>
          <p:cNvPr id="813" name="Rectangle 813"/>
          <p:cNvSpPr/>
          <p:nvPr/>
        </p:nvSpPr>
        <p:spPr>
          <a:xfrm>
            <a:off x="1323473" y="5520476"/>
            <a:ext cx="8045592" cy="7754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0" i="0" spc="0" baseline="0" dirty="0">
                <a:latin typeface="Times New Roman"/>
              </a:rPr>
              <a:t>Ага</a:t>
            </a:r>
            <a:r>
              <a:rPr lang="en-US" sz="2400" b="0" i="0" spc="737" baseline="0" dirty="0">
                <a:latin typeface="Times New Roman"/>
              </a:rPr>
              <a:t>р</a:t>
            </a:r>
            <a:r>
              <a:rPr lang="en-US" sz="2400" b="0" i="0" spc="739" baseline="0" dirty="0">
                <a:latin typeface="Times New Roman"/>
              </a:rPr>
              <a:t>Б</a:t>
            </a:r>
            <a:r>
              <a:rPr lang="en-US" sz="2400" b="0" i="0" spc="-28" baseline="0" dirty="0">
                <a:latin typeface="Times New Roman"/>
              </a:rPr>
              <a:t>т</a:t>
            </a:r>
            <a:r>
              <a:rPr lang="en-US" sz="2400" b="0" i="0" spc="-48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мо</a:t>
            </a:r>
            <a:r>
              <a:rPr lang="en-US" sz="2400" b="0" i="0" spc="737" baseline="0" dirty="0">
                <a:latin typeface="Times New Roman"/>
              </a:rPr>
              <a:t>н</a:t>
            </a:r>
            <a:r>
              <a:rPr lang="en-US" sz="2400" b="1" i="1" spc="0" baseline="0" dirty="0">
                <a:latin typeface="Times New Roman"/>
              </a:rPr>
              <a:t>крип</a:t>
            </a:r>
            <a:r>
              <a:rPr lang="en-US" sz="2400" b="1" i="1" spc="-30" baseline="0" dirty="0">
                <a:latin typeface="Times New Roman"/>
              </a:rPr>
              <a:t>т</a:t>
            </a:r>
            <a:r>
              <a:rPr lang="en-US" sz="2400" b="1" i="1" spc="0" baseline="0" dirty="0">
                <a:latin typeface="Times New Roman"/>
              </a:rPr>
              <a:t>ографияда</a:t>
            </a:r>
            <a:r>
              <a:rPr lang="en-US" sz="2400" b="1" i="1" spc="737" baseline="0" dirty="0">
                <a:latin typeface="Times New Roman"/>
              </a:rPr>
              <a:t>н</a:t>
            </a:r>
            <a:r>
              <a:rPr lang="en-US" sz="2400" b="1" i="1" spc="-29" baseline="0" dirty="0">
                <a:latin typeface="Times New Roman"/>
              </a:rPr>
              <a:t>х</a:t>
            </a:r>
            <a:r>
              <a:rPr lang="en-US" sz="2400" b="1" i="1" spc="0" baseline="0" dirty="0">
                <a:latin typeface="Times New Roman"/>
              </a:rPr>
              <a:t>абар</a:t>
            </a:r>
            <a:r>
              <a:rPr lang="en-US" sz="2400" b="1" i="1" spc="735" baseline="0" dirty="0">
                <a:latin typeface="Times New Roman"/>
              </a:rPr>
              <a:t>и</a:t>
            </a:r>
            <a:r>
              <a:rPr lang="en-US" sz="2400" b="1" i="1" spc="0" baseline="0" dirty="0">
                <a:latin typeface="Times New Roman"/>
              </a:rPr>
              <a:t>бўлма</a:t>
            </a:r>
            <a:r>
              <a:rPr lang="en-US" sz="2400" b="1" i="1" spc="-57" baseline="0" dirty="0">
                <a:latin typeface="Times New Roman"/>
              </a:rPr>
              <a:t>с</a:t>
            </a:r>
            <a:r>
              <a:rPr lang="en-US" sz="2400" b="1" i="1" spc="0" baseline="0" dirty="0">
                <a:latin typeface="Times New Roman"/>
              </a:rPr>
              <a:t>а</a:t>
            </a:r>
            <a:r>
              <a:rPr lang="en-US" sz="2400" b="0" i="0" spc="738" baseline="0" dirty="0">
                <a:latin typeface="Times New Roman"/>
              </a:rPr>
              <a:t>,</a:t>
            </a:r>
            <a:r>
              <a:rPr lang="en-US" sz="2400" b="0" i="0" spc="732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ҳ</a:t>
            </a:r>
            <a:r>
              <a:rPr lang="en-US" sz="2400" b="0" i="0" spc="-29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лда</a:t>
            </a:r>
          </a:p>
          <a:p>
            <a:pPr marL="342899">
              <a:lnSpc>
                <a:spcPts val="2879"/>
              </a:lnSpc>
            </a:pPr>
            <a:r>
              <a:rPr lang="en-US" sz="2400" b="0" i="0" spc="606" baseline="0" dirty="0">
                <a:latin typeface="Times New Roman"/>
              </a:rPr>
              <a:t>А</a:t>
            </a:r>
            <a:r>
              <a:rPr lang="en-US" sz="2400" b="0" i="0" spc="-28" baseline="0" dirty="0">
                <a:latin typeface="Times New Roman"/>
              </a:rPr>
              <a:t>т</a:t>
            </a:r>
            <a:r>
              <a:rPr lang="en-US" sz="2400" b="0" i="0" spc="-47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мо</a:t>
            </a:r>
            <a:r>
              <a:rPr lang="en-US" sz="2400" b="0" i="0" spc="611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учу</a:t>
            </a:r>
            <a:r>
              <a:rPr lang="en-US" sz="2400" b="0" i="0" spc="606" baseline="0" dirty="0">
                <a:latin typeface="Times New Roman"/>
              </a:rPr>
              <a:t>н</a:t>
            </a:r>
            <a:r>
              <a:rPr lang="en-US" sz="2400" b="1" i="0" spc="0" baseline="0" dirty="0">
                <a:latin typeface="Times New Roman"/>
              </a:rPr>
              <a:t>жидди</a:t>
            </a:r>
            <a:r>
              <a:rPr lang="en-US" sz="2400" b="1" i="0" spc="621" baseline="0" dirty="0">
                <a:latin typeface="Times New Roman"/>
              </a:rPr>
              <a:t>й</a:t>
            </a:r>
            <a:r>
              <a:rPr lang="en-US" sz="2400" b="1" i="0" spc="0" baseline="0" dirty="0">
                <a:latin typeface="Times New Roman"/>
              </a:rPr>
              <a:t>м</a:t>
            </a:r>
            <a:r>
              <a:rPr lang="en-US" sz="2400" b="1" i="0" spc="-30" baseline="0" dirty="0">
                <a:latin typeface="Times New Roman"/>
              </a:rPr>
              <a:t>у</a:t>
            </a:r>
            <a:r>
              <a:rPr lang="en-US" sz="2400" b="1" i="0" spc="0" baseline="0" dirty="0">
                <a:latin typeface="Times New Roman"/>
              </a:rPr>
              <a:t>ам</a:t>
            </a:r>
            <a:r>
              <a:rPr lang="en-US" sz="2400" b="1" i="0" spc="-32" baseline="0" dirty="0">
                <a:latin typeface="Times New Roman"/>
              </a:rPr>
              <a:t>м</a:t>
            </a:r>
            <a:r>
              <a:rPr lang="en-US" sz="2400" b="1" i="0" spc="615" baseline="0" dirty="0">
                <a:latin typeface="Times New Roman"/>
              </a:rPr>
              <a:t>о</a:t>
            </a:r>
            <a:r>
              <a:rPr lang="en-US" sz="2400" b="0" i="0" spc="-28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уғилади.</a:t>
            </a:r>
          </a:p>
        </p:txBody>
      </p:sp>
      <p:sp>
        <p:nvSpPr>
          <p:cNvPr id="814" name="Rectangle 814"/>
          <p:cNvSpPr/>
          <p:nvPr/>
        </p:nvSpPr>
        <p:spPr>
          <a:xfrm>
            <a:off x="1470540" y="6861444"/>
            <a:ext cx="2494635" cy="2024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Ки</a:t>
            </a:r>
            <a:r>
              <a:rPr lang="en-US" sz="1200" b="0" i="0" spc="-16" baseline="0" dirty="0">
                <a:solidFill>
                  <a:srgbClr val="262626"/>
                </a:solidFill>
                <a:latin typeface="Times New Roman"/>
              </a:rPr>
              <a:t>б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ер</a:t>
            </a:r>
            <a:r>
              <a:rPr lang="en-US" sz="1200" b="0" i="0" spc="-18" baseline="0" dirty="0">
                <a:solidFill>
                  <a:srgbClr val="262626"/>
                </a:solidFill>
                <a:latin typeface="Times New Roman"/>
              </a:rPr>
              <a:t>х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а</a:t>
            </a:r>
            <a:r>
              <a:rPr lang="en-US" sz="1200" b="0" i="0" spc="-20" baseline="0" dirty="0">
                <a:solidFill>
                  <a:srgbClr val="262626"/>
                </a:solidFill>
                <a:latin typeface="Times New Roman"/>
              </a:rPr>
              <a:t>в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фсизлик асослари (CSF1316)</a:t>
            </a:r>
          </a:p>
        </p:txBody>
      </p:sp>
      <p:sp>
        <p:nvSpPr>
          <p:cNvPr id="815" name="Rectangle 815"/>
          <p:cNvSpPr/>
          <p:nvPr/>
        </p:nvSpPr>
        <p:spPr>
          <a:xfrm>
            <a:off x="1788293" y="2597331"/>
            <a:ext cx="7308645" cy="33707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2887198" algn="l"/>
                <a:tab pos="3684975" algn="l"/>
                <a:tab pos="6126417" algn="l"/>
                <a:tab pos="6927265" algn="l"/>
              </a:tabLst>
            </a:pPr>
            <a:r>
              <a:rPr lang="en-US" sz="1997" b="1" i="0" spc="0" baseline="0" dirty="0">
                <a:latin typeface="Times New Roman"/>
              </a:rPr>
              <a:t>10</a:t>
            </a:r>
            <a:r>
              <a:rPr lang="en-US" sz="1997" b="1" i="0" spc="1575" baseline="0" dirty="0">
                <a:latin typeface="Times New Roman"/>
              </a:rPr>
              <a:t>1</a:t>
            </a:r>
            <a:r>
              <a:rPr lang="en-US" sz="1997" b="1" i="0" spc="-105" baseline="0" dirty="0">
                <a:latin typeface="Times New Roman"/>
              </a:rPr>
              <a:t>11</a:t>
            </a:r>
            <a:r>
              <a:rPr lang="en-US" sz="1997" b="1" i="0" spc="2486" baseline="0" dirty="0">
                <a:latin typeface="Times New Roman"/>
              </a:rPr>
              <a:t>1</a:t>
            </a:r>
            <a:r>
              <a:rPr lang="en-US" sz="1997" b="1" i="0" spc="0" baseline="0" dirty="0">
                <a:latin typeface="Times New Roman"/>
              </a:rPr>
              <a:t>00</a:t>
            </a:r>
            <a:r>
              <a:rPr lang="en-US" sz="1997" b="1" i="0" spc="3387" baseline="0" dirty="0">
                <a:latin typeface="Times New Roman"/>
              </a:rPr>
              <a:t>0</a:t>
            </a:r>
            <a:r>
              <a:rPr lang="en-US" sz="1997" b="1" i="0" spc="0" baseline="0" dirty="0">
                <a:solidFill>
                  <a:srgbClr val="FFFFFF"/>
                </a:solidFill>
                <a:latin typeface="Times New Roman"/>
              </a:rPr>
              <a:t>101	</a:t>
            </a:r>
            <a:r>
              <a:rPr lang="en-US" sz="1997" b="1" i="0" spc="-105" baseline="0" dirty="0">
                <a:solidFill>
                  <a:srgbClr val="FFFFFF"/>
                </a:solidFill>
                <a:latin typeface="Times New Roman"/>
              </a:rPr>
              <a:t>11</a:t>
            </a:r>
            <a:r>
              <a:rPr lang="en-US" sz="1997" b="1" i="0" spc="0" baseline="0" dirty="0">
                <a:solidFill>
                  <a:srgbClr val="FFFFFF"/>
                </a:solidFill>
                <a:latin typeface="Times New Roman"/>
              </a:rPr>
              <a:t>1	10</a:t>
            </a:r>
            <a:r>
              <a:rPr lang="en-US" sz="1997" b="1" i="0" spc="3393" baseline="0" dirty="0">
                <a:solidFill>
                  <a:srgbClr val="FFFFFF"/>
                </a:solidFill>
                <a:latin typeface="Times New Roman"/>
              </a:rPr>
              <a:t>0</a:t>
            </a:r>
            <a:r>
              <a:rPr lang="en-US" sz="1997" b="1" i="0" spc="0" baseline="0" dirty="0">
                <a:solidFill>
                  <a:srgbClr val="FFFFFF"/>
                </a:solidFill>
                <a:latin typeface="Times New Roman"/>
              </a:rPr>
              <a:t>00</a:t>
            </a:r>
            <a:r>
              <a:rPr lang="en-US" sz="1997" b="1" i="0" spc="3381" baseline="0" dirty="0">
                <a:solidFill>
                  <a:srgbClr val="FFFFFF"/>
                </a:solidFill>
                <a:latin typeface="Times New Roman"/>
              </a:rPr>
              <a:t>0</a:t>
            </a:r>
            <a:r>
              <a:rPr lang="en-US" sz="1997" b="1" i="0" spc="0" baseline="0" dirty="0">
                <a:solidFill>
                  <a:srgbClr val="FFFFFF"/>
                </a:solidFill>
                <a:latin typeface="Times New Roman"/>
              </a:rPr>
              <a:t>101	</a:t>
            </a:r>
            <a:r>
              <a:rPr lang="en-US" sz="1997" b="1" i="0" spc="-105" baseline="0" dirty="0">
                <a:solidFill>
                  <a:srgbClr val="FFFFFF"/>
                </a:solidFill>
                <a:latin typeface="Times New Roman"/>
              </a:rPr>
              <a:t>1</a:t>
            </a:r>
            <a:r>
              <a:rPr lang="en-US" sz="1997" b="1" i="0" spc="0" baseline="0" dirty="0">
                <a:solidFill>
                  <a:srgbClr val="FFFFFF"/>
                </a:solidFill>
                <a:latin typeface="Times New Roman"/>
              </a:rPr>
              <a:t>10	000</a:t>
            </a:r>
          </a:p>
        </p:txBody>
      </p:sp>
      <p:sp>
        <p:nvSpPr>
          <p:cNvPr id="816" name="Rectangle 816"/>
          <p:cNvSpPr/>
          <p:nvPr/>
        </p:nvSpPr>
        <p:spPr>
          <a:xfrm>
            <a:off x="2079375" y="3816530"/>
            <a:ext cx="7133509" cy="66321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673353"/>
            <a:r>
              <a:rPr lang="en-US" sz="1997" b="1" i="0" spc="3274" baseline="0" dirty="0">
                <a:solidFill>
                  <a:srgbClr val="FFFFFF"/>
                </a:solidFill>
                <a:latin typeface="Times New Roman"/>
              </a:rPr>
              <a:t>S</a:t>
            </a:r>
            <a:r>
              <a:rPr lang="en-US" sz="1997" b="1" i="0" spc="3165" baseline="0" dirty="0">
                <a:solidFill>
                  <a:srgbClr val="FFFFFF"/>
                </a:solidFill>
                <a:latin typeface="Times New Roman"/>
              </a:rPr>
              <a:t>R</a:t>
            </a:r>
            <a:r>
              <a:rPr lang="en-US" sz="1997" b="1" i="0" spc="3107" baseline="0" dirty="0">
                <a:solidFill>
                  <a:srgbClr val="FFFFFF"/>
                </a:solidFill>
                <a:latin typeface="Times New Roman"/>
              </a:rPr>
              <a:t>L</a:t>
            </a:r>
            <a:r>
              <a:rPr lang="en-US" sz="1997" b="1" i="0" spc="2993" baseline="0" dirty="0">
                <a:solidFill>
                  <a:srgbClr val="FFFFFF"/>
                </a:solidFill>
                <a:latin typeface="Times New Roman"/>
              </a:rPr>
              <a:t>H</a:t>
            </a:r>
            <a:r>
              <a:rPr lang="en-US" sz="1997" b="1" i="0" spc="2999" baseline="0" dirty="0">
                <a:solidFill>
                  <a:srgbClr val="FFFFFF"/>
                </a:solidFill>
                <a:latin typeface="Times New Roman"/>
              </a:rPr>
              <a:t>H</a:t>
            </a:r>
            <a:r>
              <a:rPr lang="en-US" sz="1997" b="1" i="0" spc="3107" baseline="0" dirty="0">
                <a:solidFill>
                  <a:srgbClr val="FFFFFF"/>
                </a:solidFill>
                <a:latin typeface="Times New Roman"/>
              </a:rPr>
              <a:t>HT</a:t>
            </a:r>
            <a:r>
              <a:rPr lang="en-US" sz="1997" b="1" i="0" spc="3215" baseline="0" dirty="0">
                <a:solidFill>
                  <a:srgbClr val="FFFFFF"/>
                </a:solidFill>
                <a:latin typeface="Times New Roman"/>
              </a:rPr>
              <a:t>H</a:t>
            </a:r>
            <a:r>
              <a:rPr lang="en-US" sz="1997" b="1" i="0" spc="3250" baseline="0" dirty="0">
                <a:solidFill>
                  <a:srgbClr val="FFFFFF"/>
                </a:solidFill>
                <a:latin typeface="Times New Roman"/>
              </a:rPr>
              <a:t>S</a:t>
            </a:r>
            <a:r>
              <a:rPr lang="en-US" sz="1997" b="1" i="0" spc="0" baseline="0" dirty="0">
                <a:solidFill>
                  <a:srgbClr val="FFFFFF"/>
                </a:solidFill>
                <a:latin typeface="Times New Roman"/>
              </a:rPr>
              <a:t>R</a:t>
            </a:r>
          </a:p>
          <a:p>
            <a:pPr marL="0">
              <a:lnSpc>
                <a:spcPts val="2568"/>
              </a:lnSpc>
            </a:pPr>
            <a:r>
              <a:rPr lang="en-US" sz="1997" b="1" i="0" spc="0" baseline="0" dirty="0">
                <a:solidFill>
                  <a:srgbClr val="FFFFFF"/>
                </a:solidFill>
                <a:latin typeface="Times New Roman"/>
              </a:rPr>
              <a:t>Шиф</a:t>
            </a:r>
            <a:r>
              <a:rPr lang="en-US" sz="1997" b="1" i="0" spc="-31" baseline="0" dirty="0">
                <a:solidFill>
                  <a:srgbClr val="FFFFFF"/>
                </a:solidFill>
                <a:latin typeface="Times New Roman"/>
              </a:rPr>
              <a:t>р</a:t>
            </a:r>
            <a:r>
              <a:rPr lang="en-US" sz="1997" b="1" i="0" spc="-10" baseline="0" dirty="0">
                <a:solidFill>
                  <a:srgbClr val="FFFFFF"/>
                </a:solidFill>
                <a:latin typeface="Times New Roman"/>
              </a:rPr>
              <a:t>м</a:t>
            </a:r>
            <a:r>
              <a:rPr lang="en-US" sz="1997" b="1" i="0" spc="-50" baseline="0" dirty="0">
                <a:solidFill>
                  <a:srgbClr val="FFFFFF"/>
                </a:solidFill>
                <a:latin typeface="Times New Roman"/>
              </a:rPr>
              <a:t>а</a:t>
            </a:r>
            <a:r>
              <a:rPr lang="en-US" sz="1997" b="1" i="0" spc="0" baseline="0" dirty="0">
                <a:solidFill>
                  <a:srgbClr val="FFFFFF"/>
                </a:solidFill>
                <a:latin typeface="Times New Roman"/>
              </a:rPr>
              <a:t>тн</a:t>
            </a:r>
            <a:r>
              <a:rPr lang="en-US" sz="1997" b="1" i="0" spc="1361" baseline="0" dirty="0">
                <a:solidFill>
                  <a:srgbClr val="FFFFFF"/>
                </a:solidFill>
                <a:latin typeface="Times New Roman"/>
              </a:rPr>
              <a:t>:</a:t>
            </a:r>
            <a:r>
              <a:rPr lang="en-US" sz="1997" b="0" i="0" spc="-68" baseline="0" dirty="0">
                <a:latin typeface="Times New Roman"/>
              </a:rPr>
              <a:t>1</a:t>
            </a:r>
            <a:r>
              <a:rPr lang="en-US" sz="1997" b="0" i="0" spc="0" baseline="0" dirty="0">
                <a:latin typeface="Times New Roman"/>
              </a:rPr>
              <a:t>1</a:t>
            </a:r>
            <a:r>
              <a:rPr lang="en-US" sz="1997" b="0" i="0" spc="1587" baseline="0" dirty="0">
                <a:latin typeface="Times New Roman"/>
              </a:rPr>
              <a:t>0</a:t>
            </a:r>
            <a:r>
              <a:rPr lang="en-US" sz="1997" b="0" i="0" spc="0" baseline="0" dirty="0">
                <a:latin typeface="Times New Roman"/>
              </a:rPr>
              <a:t>10</a:t>
            </a:r>
            <a:r>
              <a:rPr lang="en-US" sz="1997" b="0" i="0" spc="1551" baseline="0" dirty="0">
                <a:latin typeface="Times New Roman"/>
              </a:rPr>
              <a:t>1</a:t>
            </a:r>
            <a:r>
              <a:rPr lang="en-US" sz="1997" b="0" i="0" spc="0" baseline="0" dirty="0">
                <a:latin typeface="Times New Roman"/>
              </a:rPr>
              <a:t>10</a:t>
            </a:r>
            <a:r>
              <a:rPr lang="en-US" sz="1997" b="0" i="0" spc="1545" baseline="0" dirty="0">
                <a:latin typeface="Times New Roman"/>
              </a:rPr>
              <a:t>0</a:t>
            </a:r>
            <a:r>
              <a:rPr lang="en-US" sz="1997" b="0" i="0" spc="0" baseline="0" dirty="0">
                <a:latin typeface="Times New Roman"/>
              </a:rPr>
              <a:t>00</a:t>
            </a:r>
            <a:r>
              <a:rPr lang="en-US" sz="1997" b="0" i="0" spc="1581" baseline="0" dirty="0">
                <a:latin typeface="Times New Roman"/>
              </a:rPr>
              <a:t>1</a:t>
            </a:r>
            <a:r>
              <a:rPr lang="en-US" sz="1997" b="0" i="0" spc="-68" baseline="0" dirty="0">
                <a:latin typeface="Times New Roman"/>
              </a:rPr>
              <a:t>1</a:t>
            </a:r>
            <a:r>
              <a:rPr lang="en-US" sz="1997" b="0" i="0" spc="0" baseline="0" dirty="0">
                <a:latin typeface="Times New Roman"/>
              </a:rPr>
              <a:t>1</a:t>
            </a:r>
            <a:r>
              <a:rPr lang="en-US" sz="1997" b="0" i="0" spc="1622" baseline="0" dirty="0">
                <a:latin typeface="Times New Roman"/>
              </a:rPr>
              <a:t>0</a:t>
            </a:r>
            <a:r>
              <a:rPr lang="en-US" sz="1997" b="0" i="0" spc="-68" baseline="0" dirty="0">
                <a:latin typeface="Times New Roman"/>
              </a:rPr>
              <a:t>1</a:t>
            </a:r>
            <a:r>
              <a:rPr lang="en-US" sz="1997" b="0" i="0" spc="0" baseline="0" dirty="0">
                <a:latin typeface="Times New Roman"/>
              </a:rPr>
              <a:t>1</a:t>
            </a:r>
            <a:r>
              <a:rPr lang="en-US" sz="1997" b="0" i="0" spc="1658" baseline="0" dirty="0">
                <a:latin typeface="Times New Roman"/>
              </a:rPr>
              <a:t>0</a:t>
            </a:r>
            <a:r>
              <a:rPr lang="en-US" sz="1997" b="0" i="0" spc="-68" baseline="0" dirty="0">
                <a:latin typeface="Times New Roman"/>
              </a:rPr>
              <a:t>11</a:t>
            </a:r>
            <a:r>
              <a:rPr lang="en-US" sz="1997" b="0" i="0" spc="1616" baseline="0" dirty="0">
                <a:latin typeface="Times New Roman"/>
              </a:rPr>
              <a:t>1</a:t>
            </a:r>
            <a:r>
              <a:rPr lang="en-US" sz="1997" b="0" i="0" spc="0" baseline="0" dirty="0">
                <a:latin typeface="Times New Roman"/>
              </a:rPr>
              <a:t>00</a:t>
            </a:r>
            <a:r>
              <a:rPr lang="en-US" sz="1997" b="0" i="0" spc="1581" baseline="0" dirty="0">
                <a:latin typeface="Times New Roman"/>
              </a:rPr>
              <a:t>1</a:t>
            </a:r>
            <a:r>
              <a:rPr lang="en-US" sz="1997" b="0" i="0" spc="-68" baseline="0" dirty="0">
                <a:latin typeface="Times New Roman"/>
              </a:rPr>
              <a:t>1</a:t>
            </a:r>
            <a:r>
              <a:rPr lang="en-US" sz="1997" b="0" i="0" spc="0" baseline="0" dirty="0">
                <a:latin typeface="Times New Roman"/>
              </a:rPr>
              <a:t>1</a:t>
            </a:r>
            <a:r>
              <a:rPr lang="en-US" sz="1997" b="0" i="0" spc="1563" baseline="0" dirty="0">
                <a:latin typeface="Times New Roman"/>
              </a:rPr>
              <a:t>0</a:t>
            </a:r>
            <a:r>
              <a:rPr lang="en-US" sz="1997" b="0" i="0" spc="0" baseline="0" dirty="0">
                <a:latin typeface="Times New Roman"/>
              </a:rPr>
              <a:t>101</a:t>
            </a:r>
          </a:p>
        </p:txBody>
      </p:sp>
      <p:sp>
        <p:nvSpPr>
          <p:cNvPr id="817" name="Rectangle 817"/>
          <p:cNvSpPr/>
          <p:nvPr/>
        </p:nvSpPr>
        <p:spPr>
          <a:xfrm>
            <a:off x="1867498" y="4468810"/>
            <a:ext cx="7345362" cy="66321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534186"/>
            <a:r>
              <a:rPr lang="en-US" sz="1997" b="1" i="0" spc="0" baseline="0" dirty="0">
                <a:solidFill>
                  <a:srgbClr val="FFFFFF"/>
                </a:solidFill>
                <a:latin typeface="Times New Roman"/>
              </a:rPr>
              <a:t>“</a:t>
            </a:r>
            <a:r>
              <a:rPr lang="en-US" sz="1997" b="1" i="0" spc="-26" baseline="0" dirty="0">
                <a:solidFill>
                  <a:srgbClr val="FFFFFF"/>
                </a:solidFill>
                <a:latin typeface="Times New Roman"/>
              </a:rPr>
              <a:t>К</a:t>
            </a:r>
            <a:r>
              <a:rPr lang="en-US" sz="1997" b="1" i="0" spc="0" baseline="0" dirty="0">
                <a:solidFill>
                  <a:srgbClr val="FFFFFF"/>
                </a:solidFill>
                <a:latin typeface="Times New Roman"/>
              </a:rPr>
              <a:t>алит”</a:t>
            </a:r>
            <a:r>
              <a:rPr lang="en-US" sz="1997" b="1" i="0" spc="1320" baseline="0" dirty="0">
                <a:solidFill>
                  <a:srgbClr val="FFFFFF"/>
                </a:solidFill>
                <a:latin typeface="Times New Roman"/>
              </a:rPr>
              <a:t>:</a:t>
            </a:r>
            <a:r>
              <a:rPr lang="en-US" sz="1997" b="0" i="0" spc="0" baseline="0" dirty="0">
                <a:latin typeface="Times New Roman"/>
              </a:rPr>
              <a:t>10</a:t>
            </a:r>
            <a:r>
              <a:rPr lang="en-US" sz="1997" b="0" i="0" spc="1622" baseline="0" dirty="0">
                <a:latin typeface="Times New Roman"/>
              </a:rPr>
              <a:t>1</a:t>
            </a:r>
            <a:r>
              <a:rPr lang="en-US" sz="1997" b="0" i="0" spc="-68" baseline="0" dirty="0">
                <a:latin typeface="Times New Roman"/>
              </a:rPr>
              <a:t>11</a:t>
            </a:r>
            <a:r>
              <a:rPr lang="en-US" sz="1997" b="0" i="0" spc="1622" baseline="0" dirty="0">
                <a:latin typeface="Times New Roman"/>
              </a:rPr>
              <a:t>1</a:t>
            </a:r>
            <a:r>
              <a:rPr lang="en-US" sz="1997" b="0" i="0" spc="0" baseline="0" dirty="0">
                <a:latin typeface="Times New Roman"/>
              </a:rPr>
              <a:t>00</a:t>
            </a:r>
            <a:r>
              <a:rPr lang="en-US" sz="1997" b="0" i="0" spc="1545" baseline="0" dirty="0">
                <a:latin typeface="Times New Roman"/>
              </a:rPr>
              <a:t>0</a:t>
            </a:r>
            <a:r>
              <a:rPr lang="en-US" sz="1997" b="0" i="0" spc="0" baseline="0" dirty="0">
                <a:latin typeface="Times New Roman"/>
              </a:rPr>
              <a:t>10</a:t>
            </a:r>
            <a:r>
              <a:rPr lang="en-US" sz="1997" b="0" i="0" spc="1616" baseline="0" dirty="0">
                <a:latin typeface="Times New Roman"/>
              </a:rPr>
              <a:t>1</a:t>
            </a:r>
            <a:r>
              <a:rPr lang="en-US" sz="1997" b="0" i="0" spc="-68" baseline="0" dirty="0">
                <a:latin typeface="Times New Roman"/>
              </a:rPr>
              <a:t>11</a:t>
            </a:r>
            <a:r>
              <a:rPr lang="en-US" sz="1997" b="0" i="0" spc="1622" baseline="0" dirty="0">
                <a:latin typeface="Times New Roman"/>
              </a:rPr>
              <a:t>1</a:t>
            </a:r>
            <a:r>
              <a:rPr lang="en-US" sz="1997" b="0" i="0" spc="0" baseline="0" dirty="0">
                <a:latin typeface="Times New Roman"/>
              </a:rPr>
              <a:t>10</a:t>
            </a:r>
            <a:r>
              <a:rPr lang="en-US" sz="1997" b="0" i="0" spc="1551" baseline="0" dirty="0">
                <a:latin typeface="Times New Roman"/>
              </a:rPr>
              <a:t>0</a:t>
            </a:r>
            <a:r>
              <a:rPr lang="en-US" sz="1997" b="0" i="0" spc="0" baseline="0" dirty="0">
                <a:latin typeface="Times New Roman"/>
              </a:rPr>
              <a:t>00</a:t>
            </a:r>
            <a:r>
              <a:rPr lang="en-US" sz="1997" b="0" i="0" spc="1545" baseline="0" dirty="0">
                <a:latin typeface="Times New Roman"/>
              </a:rPr>
              <a:t>0</a:t>
            </a:r>
            <a:r>
              <a:rPr lang="en-US" sz="1997" b="0" i="0" spc="0" baseline="0" dirty="0">
                <a:latin typeface="Times New Roman"/>
              </a:rPr>
              <a:t>10</a:t>
            </a:r>
            <a:r>
              <a:rPr lang="en-US" sz="1997" b="0" i="0" spc="1581" baseline="0" dirty="0">
                <a:latin typeface="Times New Roman"/>
              </a:rPr>
              <a:t>1</a:t>
            </a:r>
            <a:r>
              <a:rPr lang="en-US" sz="1997" b="0" i="0" spc="-68" baseline="0" dirty="0">
                <a:latin typeface="Times New Roman"/>
              </a:rPr>
              <a:t>1</a:t>
            </a:r>
            <a:r>
              <a:rPr lang="en-US" sz="1997" b="0" i="0" spc="0" baseline="0" dirty="0">
                <a:latin typeface="Times New Roman"/>
              </a:rPr>
              <a:t>1</a:t>
            </a:r>
            <a:r>
              <a:rPr lang="en-US" sz="1997" b="0" i="0" spc="1563" baseline="0" dirty="0">
                <a:latin typeface="Times New Roman"/>
              </a:rPr>
              <a:t>0</a:t>
            </a:r>
            <a:r>
              <a:rPr lang="en-US" sz="1997" b="0" i="0" spc="0" baseline="0" dirty="0">
                <a:latin typeface="Times New Roman"/>
              </a:rPr>
              <a:t>000</a:t>
            </a:r>
          </a:p>
          <a:p>
            <a:pPr marL="0">
              <a:lnSpc>
                <a:spcPts val="2568"/>
              </a:lnSpc>
            </a:pPr>
            <a:r>
              <a:rPr lang="en-US" sz="1997" b="1" i="0" spc="0" baseline="0" dirty="0">
                <a:solidFill>
                  <a:srgbClr val="FFFFFF"/>
                </a:solidFill>
                <a:latin typeface="Times New Roman"/>
              </a:rPr>
              <a:t>“Очиқ</a:t>
            </a:r>
            <a:r>
              <a:rPr lang="en-US" sz="1997" b="1" i="0" spc="-13" baseline="0" dirty="0">
                <a:solidFill>
                  <a:srgbClr val="FFFFFF"/>
                </a:solidFill>
                <a:latin typeface="Times New Roman"/>
              </a:rPr>
              <a:t> </a:t>
            </a:r>
            <a:r>
              <a:rPr lang="en-US" sz="1997" b="1" i="0" spc="-10" baseline="0" dirty="0">
                <a:solidFill>
                  <a:srgbClr val="FFFFFF"/>
                </a:solidFill>
                <a:latin typeface="Times New Roman"/>
              </a:rPr>
              <a:t>м</a:t>
            </a:r>
            <a:r>
              <a:rPr lang="en-US" sz="1997" b="1" i="0" spc="-50" baseline="0" dirty="0">
                <a:solidFill>
                  <a:srgbClr val="FFFFFF"/>
                </a:solidFill>
                <a:latin typeface="Times New Roman"/>
              </a:rPr>
              <a:t>а</a:t>
            </a:r>
            <a:r>
              <a:rPr lang="en-US" sz="1997" b="1" i="0" spc="0" baseline="0" dirty="0">
                <a:solidFill>
                  <a:srgbClr val="FFFFFF"/>
                </a:solidFill>
                <a:latin typeface="Times New Roman"/>
              </a:rPr>
              <a:t>тн”</a:t>
            </a:r>
            <a:r>
              <a:rPr lang="en-US" sz="1997" b="1" i="0" spc="1357" baseline="0" dirty="0">
                <a:solidFill>
                  <a:srgbClr val="FFFFFF"/>
                </a:solidFill>
                <a:latin typeface="Times New Roman"/>
              </a:rPr>
              <a:t>:</a:t>
            </a:r>
            <a:r>
              <a:rPr lang="en-US" sz="1997" b="0" i="0" spc="0" baseline="0" dirty="0">
                <a:latin typeface="Times New Roman"/>
              </a:rPr>
              <a:t>0</a:t>
            </a:r>
            <a:r>
              <a:rPr lang="en-US" sz="1997" b="0" i="0" spc="-68" baseline="0" dirty="0">
                <a:latin typeface="Times New Roman"/>
              </a:rPr>
              <a:t>1</a:t>
            </a:r>
            <a:r>
              <a:rPr lang="en-US" sz="1997" b="0" i="0" spc="1587" baseline="0" dirty="0">
                <a:latin typeface="Times New Roman"/>
              </a:rPr>
              <a:t>1</a:t>
            </a:r>
            <a:r>
              <a:rPr lang="en-US" sz="1997" b="0" i="0" spc="0" baseline="0" dirty="0">
                <a:latin typeface="Times New Roman"/>
              </a:rPr>
              <a:t>01</a:t>
            </a:r>
            <a:r>
              <a:rPr lang="en-US" sz="1997" b="0" i="0" spc="1551" baseline="0" dirty="0">
                <a:latin typeface="Times New Roman"/>
              </a:rPr>
              <a:t>0</a:t>
            </a:r>
            <a:r>
              <a:rPr lang="en-US" sz="1997" b="0" i="0" spc="0" baseline="0" dirty="0">
                <a:latin typeface="Times New Roman"/>
              </a:rPr>
              <a:t>10</a:t>
            </a:r>
            <a:r>
              <a:rPr lang="en-US" sz="1997" b="0" i="0" spc="1545" baseline="0" dirty="0">
                <a:latin typeface="Times New Roman"/>
              </a:rPr>
              <a:t>0</a:t>
            </a:r>
            <a:r>
              <a:rPr lang="en-US" sz="1997" b="0" i="0" spc="0" baseline="0" dirty="0">
                <a:latin typeface="Times New Roman"/>
              </a:rPr>
              <a:t>10</a:t>
            </a:r>
            <a:r>
              <a:rPr lang="en-US" sz="1997" b="0" i="0" spc="1545" baseline="0" dirty="0">
                <a:latin typeface="Times New Roman"/>
              </a:rPr>
              <a:t>0</a:t>
            </a:r>
            <a:r>
              <a:rPr lang="en-US" sz="1997" b="0" i="0" spc="0" baseline="0" dirty="0">
                <a:latin typeface="Times New Roman"/>
              </a:rPr>
              <a:t>00</a:t>
            </a:r>
            <a:r>
              <a:rPr lang="en-US" sz="1997" b="0" i="0" spc="1551" baseline="0" dirty="0">
                <a:latin typeface="Times New Roman"/>
              </a:rPr>
              <a:t>1</a:t>
            </a:r>
            <a:r>
              <a:rPr lang="en-US" sz="1997" b="0" i="0" spc="0" baseline="0" dirty="0">
                <a:latin typeface="Times New Roman"/>
              </a:rPr>
              <a:t>01</a:t>
            </a:r>
            <a:r>
              <a:rPr lang="en-US" sz="1997" b="0" i="0" spc="1622" baseline="0" dirty="0">
                <a:latin typeface="Times New Roman"/>
              </a:rPr>
              <a:t>0</a:t>
            </a:r>
            <a:r>
              <a:rPr lang="en-US" sz="1997" b="0" i="0" spc="-68" baseline="0" dirty="0">
                <a:latin typeface="Times New Roman"/>
              </a:rPr>
              <a:t>11</a:t>
            </a:r>
            <a:r>
              <a:rPr lang="en-US" sz="1997" b="0" i="0" spc="1616" baseline="0" dirty="0">
                <a:latin typeface="Times New Roman"/>
              </a:rPr>
              <a:t>1</a:t>
            </a:r>
            <a:r>
              <a:rPr lang="en-US" sz="1997" b="0" i="0" spc="0" baseline="0" dirty="0">
                <a:latin typeface="Times New Roman"/>
              </a:rPr>
              <a:t>10</a:t>
            </a:r>
            <a:r>
              <a:rPr lang="en-US" sz="1997" b="0" i="0" spc="1545" baseline="0" dirty="0">
                <a:latin typeface="Times New Roman"/>
              </a:rPr>
              <a:t>0</a:t>
            </a:r>
            <a:r>
              <a:rPr lang="en-US" sz="1997" b="0" i="0" spc="0" baseline="0" dirty="0">
                <a:latin typeface="Times New Roman"/>
              </a:rPr>
              <a:t>00</a:t>
            </a:r>
            <a:r>
              <a:rPr lang="en-US" sz="1997" b="0" i="0" spc="1527" baseline="0" dirty="0">
                <a:latin typeface="Times New Roman"/>
              </a:rPr>
              <a:t>0</a:t>
            </a:r>
            <a:r>
              <a:rPr lang="en-US" sz="1997" b="0" i="0" spc="0" baseline="0" dirty="0">
                <a:latin typeface="Times New Roman"/>
              </a:rPr>
              <a:t>101</a:t>
            </a:r>
          </a:p>
        </p:txBody>
      </p:sp>
      <p:sp>
        <p:nvSpPr>
          <p:cNvPr id="818" name="Rectangle 818"/>
          <p:cNvSpPr/>
          <p:nvPr/>
        </p:nvSpPr>
        <p:spPr>
          <a:xfrm>
            <a:off x="3731364" y="5121089"/>
            <a:ext cx="5376065" cy="33707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627843" algn="l"/>
                <a:tab pos="2939774" algn="l"/>
              </a:tabLst>
            </a:pPr>
            <a:r>
              <a:rPr lang="en-US" sz="1997" b="0" i="0" spc="0" baseline="0" dirty="0">
                <a:latin typeface="Times New Roman"/>
              </a:rPr>
              <a:t>K	</a:t>
            </a:r>
            <a:r>
              <a:rPr lang="en-US" sz="1997" b="0" i="0" spc="3612" baseline="0" dirty="0">
                <a:latin typeface="Times New Roman"/>
              </a:rPr>
              <a:t>I</a:t>
            </a:r>
            <a:r>
              <a:rPr lang="en-US" sz="1997" b="0" i="0" spc="3327" baseline="0" dirty="0">
                <a:latin typeface="Times New Roman"/>
              </a:rPr>
              <a:t>L</a:t>
            </a:r>
            <a:r>
              <a:rPr lang="en-US" sz="1997" b="0" i="0" spc="3213" baseline="0" dirty="0">
                <a:latin typeface="Times New Roman"/>
              </a:rPr>
              <a:t>L</a:t>
            </a:r>
            <a:r>
              <a:rPr lang="en-US" sz="1997" b="0" i="0" spc="0" baseline="0" dirty="0">
                <a:latin typeface="Times New Roman"/>
              </a:rPr>
              <a:t>H	</a:t>
            </a:r>
            <a:r>
              <a:rPr lang="en-US" sz="1997" b="0" i="0" spc="3612" baseline="0" dirty="0">
                <a:latin typeface="Times New Roman"/>
              </a:rPr>
              <a:t>I</a:t>
            </a:r>
            <a:r>
              <a:rPr lang="en-US" sz="1997" b="0" i="0" spc="3327" baseline="0" dirty="0">
                <a:latin typeface="Times New Roman"/>
              </a:rPr>
              <a:t>TL</a:t>
            </a:r>
            <a:r>
              <a:rPr lang="en-US" sz="1997" b="0" i="0" spc="3255" baseline="0" dirty="0">
                <a:latin typeface="Times New Roman"/>
              </a:rPr>
              <a:t>E</a:t>
            </a:r>
            <a:r>
              <a:rPr lang="en-US" sz="1997" b="0" i="0" spc="0" baseline="0" dirty="0">
                <a:latin typeface="Times New Roman"/>
              </a:rPr>
              <a:t>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Freeform 819"/>
          <p:cNvSpPr/>
          <p:nvPr/>
        </p:nvSpPr>
        <p:spPr>
          <a:xfrm rot="5400000">
            <a:off x="1917839" y="-794005"/>
            <a:ext cx="6858000" cy="9144000"/>
          </a:xfrm>
          <a:custGeom>
            <a:avLst/>
            <a:gdLst/>
            <a:ahLst/>
            <a:cxnLst/>
            <a:rect l="0" t="0" r="0" b="0"/>
            <a:pathLst>
              <a:path w="6858000" h="9144000">
                <a:moveTo>
                  <a:pt x="0" y="9144000"/>
                </a:moveTo>
                <a:lnTo>
                  <a:pt x="6858000" y="9144000"/>
                </a:lnTo>
                <a:lnTo>
                  <a:pt x="6858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Freeform 820"/>
          <p:cNvSpPr/>
          <p:nvPr/>
        </p:nvSpPr>
        <p:spPr>
          <a:xfrm rot="5400000">
            <a:off x="5167388" y="2455545"/>
            <a:ext cx="358902" cy="9144000"/>
          </a:xfrm>
          <a:custGeom>
            <a:avLst/>
            <a:gdLst/>
            <a:ahLst/>
            <a:cxnLst/>
            <a:rect l="0" t="0" r="0" b="0"/>
            <a:pathLst>
              <a:path w="358902" h="9144000">
                <a:moveTo>
                  <a:pt x="0" y="9144000"/>
                </a:moveTo>
                <a:lnTo>
                  <a:pt x="358902" y="9144000"/>
                </a:lnTo>
                <a:lnTo>
                  <a:pt x="358902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Freeform 821"/>
          <p:cNvSpPr/>
          <p:nvPr/>
        </p:nvSpPr>
        <p:spPr>
          <a:xfrm rot="5400000">
            <a:off x="4776863" y="-3653028"/>
            <a:ext cx="1139953" cy="9144000"/>
          </a:xfrm>
          <a:custGeom>
            <a:avLst/>
            <a:gdLst/>
            <a:ahLst/>
            <a:cxnLst/>
            <a:rect l="0" t="0" r="0" b="0"/>
            <a:pathLst>
              <a:path w="1139953" h="9144000">
                <a:moveTo>
                  <a:pt x="0" y="9144000"/>
                </a:moveTo>
                <a:lnTo>
                  <a:pt x="1139953" y="9144000"/>
                </a:lnTo>
                <a:lnTo>
                  <a:pt x="1139953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Freeform 822"/>
          <p:cNvSpPr/>
          <p:nvPr/>
        </p:nvSpPr>
        <p:spPr>
          <a:xfrm rot="5400000">
            <a:off x="5336171" y="-478536"/>
            <a:ext cx="326136" cy="7620000"/>
          </a:xfrm>
          <a:custGeom>
            <a:avLst/>
            <a:gdLst/>
            <a:ahLst/>
            <a:cxnLst/>
            <a:rect l="0" t="0" r="0" b="0"/>
            <a:pathLst>
              <a:path w="326136" h="7620000">
                <a:moveTo>
                  <a:pt x="0" y="7620000"/>
                </a:moveTo>
                <a:lnTo>
                  <a:pt x="326136" y="7620000"/>
                </a:lnTo>
                <a:lnTo>
                  <a:pt x="326136" y="0"/>
                </a:lnTo>
                <a:lnTo>
                  <a:pt x="0" y="0"/>
                </a:lnTo>
                <a:lnTo>
                  <a:pt x="0" y="7620000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Freeform 823"/>
          <p:cNvSpPr/>
          <p:nvPr/>
        </p:nvSpPr>
        <p:spPr>
          <a:xfrm rot="5400000">
            <a:off x="2094243" y="3337939"/>
            <a:ext cx="351281" cy="0"/>
          </a:xfrm>
          <a:custGeom>
            <a:avLst/>
            <a:gdLst/>
            <a:ahLst/>
            <a:cxnLst/>
            <a:rect l="0" t="0" r="0" b="0"/>
            <a:pathLst>
              <a:path w="351281">
                <a:moveTo>
                  <a:pt x="0" y="0"/>
                </a:moveTo>
                <a:lnTo>
                  <a:pt x="35128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Freeform 824"/>
          <p:cNvSpPr/>
          <p:nvPr/>
        </p:nvSpPr>
        <p:spPr>
          <a:xfrm rot="5400000">
            <a:off x="2649741" y="3337939"/>
            <a:ext cx="351281" cy="0"/>
          </a:xfrm>
          <a:custGeom>
            <a:avLst/>
            <a:gdLst/>
            <a:ahLst/>
            <a:cxnLst/>
            <a:rect l="0" t="0" r="0" b="0"/>
            <a:pathLst>
              <a:path w="351281">
                <a:moveTo>
                  <a:pt x="0" y="0"/>
                </a:moveTo>
                <a:lnTo>
                  <a:pt x="35128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Freeform 825"/>
          <p:cNvSpPr/>
          <p:nvPr/>
        </p:nvSpPr>
        <p:spPr>
          <a:xfrm rot="5400000">
            <a:off x="3461271" y="3337939"/>
            <a:ext cx="351281" cy="0"/>
          </a:xfrm>
          <a:custGeom>
            <a:avLst/>
            <a:gdLst/>
            <a:ahLst/>
            <a:cxnLst/>
            <a:rect l="0" t="0" r="0" b="0"/>
            <a:pathLst>
              <a:path w="351281">
                <a:moveTo>
                  <a:pt x="0" y="0"/>
                </a:moveTo>
                <a:lnTo>
                  <a:pt x="35128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Freeform 826"/>
          <p:cNvSpPr/>
          <p:nvPr/>
        </p:nvSpPr>
        <p:spPr>
          <a:xfrm rot="5400000">
            <a:off x="4272039" y="3337939"/>
            <a:ext cx="351281" cy="0"/>
          </a:xfrm>
          <a:custGeom>
            <a:avLst/>
            <a:gdLst/>
            <a:ahLst/>
            <a:cxnLst/>
            <a:rect l="0" t="0" r="0" b="0"/>
            <a:pathLst>
              <a:path w="351281">
                <a:moveTo>
                  <a:pt x="0" y="0"/>
                </a:moveTo>
                <a:lnTo>
                  <a:pt x="35128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Freeform 827"/>
          <p:cNvSpPr/>
          <p:nvPr/>
        </p:nvSpPr>
        <p:spPr>
          <a:xfrm rot="5400000">
            <a:off x="5083569" y="3337939"/>
            <a:ext cx="351281" cy="0"/>
          </a:xfrm>
          <a:custGeom>
            <a:avLst/>
            <a:gdLst/>
            <a:ahLst/>
            <a:cxnLst/>
            <a:rect l="0" t="0" r="0" b="0"/>
            <a:pathLst>
              <a:path w="351281">
                <a:moveTo>
                  <a:pt x="0" y="0"/>
                </a:moveTo>
                <a:lnTo>
                  <a:pt x="35128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Freeform 828"/>
          <p:cNvSpPr/>
          <p:nvPr/>
        </p:nvSpPr>
        <p:spPr>
          <a:xfrm rot="5400000">
            <a:off x="5895099" y="3337939"/>
            <a:ext cx="351281" cy="0"/>
          </a:xfrm>
          <a:custGeom>
            <a:avLst/>
            <a:gdLst/>
            <a:ahLst/>
            <a:cxnLst/>
            <a:rect l="0" t="0" r="0" b="0"/>
            <a:pathLst>
              <a:path w="351281">
                <a:moveTo>
                  <a:pt x="0" y="0"/>
                </a:moveTo>
                <a:lnTo>
                  <a:pt x="35128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Freeform 829"/>
          <p:cNvSpPr/>
          <p:nvPr/>
        </p:nvSpPr>
        <p:spPr>
          <a:xfrm rot="5400000">
            <a:off x="6706629" y="3337939"/>
            <a:ext cx="351281" cy="0"/>
          </a:xfrm>
          <a:custGeom>
            <a:avLst/>
            <a:gdLst/>
            <a:ahLst/>
            <a:cxnLst/>
            <a:rect l="0" t="0" r="0" b="0"/>
            <a:pathLst>
              <a:path w="351281">
                <a:moveTo>
                  <a:pt x="0" y="0"/>
                </a:moveTo>
                <a:lnTo>
                  <a:pt x="35128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Freeform 830"/>
          <p:cNvSpPr/>
          <p:nvPr/>
        </p:nvSpPr>
        <p:spPr>
          <a:xfrm rot="5400000">
            <a:off x="7517397" y="3337939"/>
            <a:ext cx="351281" cy="0"/>
          </a:xfrm>
          <a:custGeom>
            <a:avLst/>
            <a:gdLst/>
            <a:ahLst/>
            <a:cxnLst/>
            <a:rect l="0" t="0" r="0" b="0"/>
            <a:pathLst>
              <a:path w="351281">
                <a:moveTo>
                  <a:pt x="0" y="0"/>
                </a:moveTo>
                <a:lnTo>
                  <a:pt x="35128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Freeform 831"/>
          <p:cNvSpPr/>
          <p:nvPr/>
        </p:nvSpPr>
        <p:spPr>
          <a:xfrm rot="5400000">
            <a:off x="8328927" y="3337939"/>
            <a:ext cx="351281" cy="0"/>
          </a:xfrm>
          <a:custGeom>
            <a:avLst/>
            <a:gdLst/>
            <a:ahLst/>
            <a:cxnLst/>
            <a:rect l="0" t="0" r="0" b="0"/>
            <a:pathLst>
              <a:path w="351281">
                <a:moveTo>
                  <a:pt x="0" y="0"/>
                </a:moveTo>
                <a:lnTo>
                  <a:pt x="35128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Freeform 832"/>
          <p:cNvSpPr/>
          <p:nvPr/>
        </p:nvSpPr>
        <p:spPr>
          <a:xfrm rot="5400000">
            <a:off x="1513599" y="3337939"/>
            <a:ext cx="351281" cy="0"/>
          </a:xfrm>
          <a:custGeom>
            <a:avLst/>
            <a:gdLst/>
            <a:ahLst/>
            <a:cxnLst/>
            <a:rect l="0" t="0" r="0" b="0"/>
            <a:pathLst>
              <a:path w="351281">
                <a:moveTo>
                  <a:pt x="0" y="0"/>
                </a:moveTo>
                <a:lnTo>
                  <a:pt x="35128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Freeform 833"/>
          <p:cNvSpPr/>
          <p:nvPr/>
        </p:nvSpPr>
        <p:spPr>
          <a:xfrm rot="5400000">
            <a:off x="9133599" y="3337939"/>
            <a:ext cx="351281" cy="0"/>
          </a:xfrm>
          <a:custGeom>
            <a:avLst/>
            <a:gdLst/>
            <a:ahLst/>
            <a:cxnLst/>
            <a:rect l="0" t="0" r="0" b="0"/>
            <a:pathLst>
              <a:path w="351281">
                <a:moveTo>
                  <a:pt x="0" y="0"/>
                </a:moveTo>
                <a:lnTo>
                  <a:pt x="351281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Freeform 834"/>
          <p:cNvSpPr/>
          <p:nvPr/>
        </p:nvSpPr>
        <p:spPr>
          <a:xfrm rot="5400000">
            <a:off x="5499621" y="-648082"/>
            <a:ext cx="0" cy="7632954"/>
          </a:xfrm>
          <a:custGeom>
            <a:avLst/>
            <a:gdLst/>
            <a:ahLst/>
            <a:cxnLst/>
            <a:rect l="0" t="0" r="0" b="0"/>
            <a:pathLst>
              <a:path h="7632954">
                <a:moveTo>
                  <a:pt x="0" y="7632954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Freeform 835"/>
          <p:cNvSpPr/>
          <p:nvPr/>
        </p:nvSpPr>
        <p:spPr>
          <a:xfrm rot="5400000">
            <a:off x="5499621" y="-321945"/>
            <a:ext cx="0" cy="7632954"/>
          </a:xfrm>
          <a:custGeom>
            <a:avLst/>
            <a:gdLst/>
            <a:ahLst/>
            <a:cxnLst/>
            <a:rect l="0" t="0" r="0" b="0"/>
            <a:pathLst>
              <a:path h="7632954">
                <a:moveTo>
                  <a:pt x="0" y="7632954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Freeform 836"/>
          <p:cNvSpPr/>
          <p:nvPr/>
        </p:nvSpPr>
        <p:spPr>
          <a:xfrm rot="5400000">
            <a:off x="5352174" y="343662"/>
            <a:ext cx="294132" cy="7620000"/>
          </a:xfrm>
          <a:custGeom>
            <a:avLst/>
            <a:gdLst/>
            <a:ahLst/>
            <a:cxnLst/>
            <a:rect l="0" t="0" r="0" b="0"/>
            <a:pathLst>
              <a:path w="294132" h="7620000">
                <a:moveTo>
                  <a:pt x="0" y="7620000"/>
                </a:moveTo>
                <a:lnTo>
                  <a:pt x="294132" y="7620000"/>
                </a:lnTo>
                <a:lnTo>
                  <a:pt x="294132" y="0"/>
                </a:lnTo>
                <a:lnTo>
                  <a:pt x="0" y="0"/>
                </a:lnTo>
                <a:lnTo>
                  <a:pt x="0" y="7620000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Freeform 837"/>
          <p:cNvSpPr/>
          <p:nvPr/>
        </p:nvSpPr>
        <p:spPr>
          <a:xfrm rot="5400000">
            <a:off x="2465336" y="3524631"/>
            <a:ext cx="293370" cy="1845564"/>
          </a:xfrm>
          <a:custGeom>
            <a:avLst/>
            <a:gdLst/>
            <a:ahLst/>
            <a:cxnLst/>
            <a:rect l="0" t="0" r="0" b="0"/>
            <a:pathLst>
              <a:path w="293370" h="1845564">
                <a:moveTo>
                  <a:pt x="0" y="1845564"/>
                </a:moveTo>
                <a:lnTo>
                  <a:pt x="293370" y="1845564"/>
                </a:lnTo>
                <a:lnTo>
                  <a:pt x="293370" y="0"/>
                </a:lnTo>
                <a:lnTo>
                  <a:pt x="0" y="0"/>
                </a:lnTo>
                <a:lnTo>
                  <a:pt x="0" y="1845564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Freeform 838"/>
          <p:cNvSpPr/>
          <p:nvPr/>
        </p:nvSpPr>
        <p:spPr>
          <a:xfrm rot="5400000">
            <a:off x="6275337" y="1560196"/>
            <a:ext cx="293370" cy="5774436"/>
          </a:xfrm>
          <a:custGeom>
            <a:avLst/>
            <a:gdLst/>
            <a:ahLst/>
            <a:cxnLst/>
            <a:rect l="0" t="0" r="0" b="0"/>
            <a:pathLst>
              <a:path w="293370" h="5774436">
                <a:moveTo>
                  <a:pt x="0" y="5774436"/>
                </a:moveTo>
                <a:lnTo>
                  <a:pt x="293370" y="5774436"/>
                </a:lnTo>
                <a:lnTo>
                  <a:pt x="293370" y="0"/>
                </a:lnTo>
                <a:lnTo>
                  <a:pt x="0" y="0"/>
                </a:lnTo>
                <a:lnTo>
                  <a:pt x="0" y="5774436"/>
                </a:lnTo>
                <a:close/>
              </a:path>
            </a:pathLst>
          </a:custGeom>
          <a:solidFill>
            <a:srgbClr val="D0D8E8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Freeform 839"/>
          <p:cNvSpPr/>
          <p:nvPr/>
        </p:nvSpPr>
        <p:spPr>
          <a:xfrm rot="5400000">
            <a:off x="2465336" y="3818000"/>
            <a:ext cx="293370" cy="1845564"/>
          </a:xfrm>
          <a:custGeom>
            <a:avLst/>
            <a:gdLst/>
            <a:ahLst/>
            <a:cxnLst/>
            <a:rect l="0" t="0" r="0" b="0"/>
            <a:pathLst>
              <a:path w="293370" h="1845564">
                <a:moveTo>
                  <a:pt x="0" y="1845564"/>
                </a:moveTo>
                <a:lnTo>
                  <a:pt x="293370" y="1845564"/>
                </a:lnTo>
                <a:lnTo>
                  <a:pt x="293370" y="0"/>
                </a:lnTo>
                <a:lnTo>
                  <a:pt x="0" y="0"/>
                </a:lnTo>
                <a:lnTo>
                  <a:pt x="0" y="1845564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Freeform 840"/>
          <p:cNvSpPr/>
          <p:nvPr/>
        </p:nvSpPr>
        <p:spPr>
          <a:xfrm rot="5400000">
            <a:off x="6275337" y="1853565"/>
            <a:ext cx="293370" cy="5774436"/>
          </a:xfrm>
          <a:custGeom>
            <a:avLst/>
            <a:gdLst/>
            <a:ahLst/>
            <a:cxnLst/>
            <a:rect l="0" t="0" r="0" b="0"/>
            <a:pathLst>
              <a:path w="293370" h="5774436">
                <a:moveTo>
                  <a:pt x="0" y="5774436"/>
                </a:moveTo>
                <a:lnTo>
                  <a:pt x="293370" y="5774436"/>
                </a:lnTo>
                <a:lnTo>
                  <a:pt x="293370" y="0"/>
                </a:lnTo>
                <a:lnTo>
                  <a:pt x="0" y="0"/>
                </a:lnTo>
                <a:lnTo>
                  <a:pt x="0" y="5774436"/>
                </a:lnTo>
                <a:close/>
              </a:path>
            </a:pathLst>
          </a:custGeom>
          <a:solidFill>
            <a:srgbClr val="E9EDF4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Freeform 841"/>
          <p:cNvSpPr/>
          <p:nvPr/>
        </p:nvSpPr>
        <p:spPr>
          <a:xfrm rot="5400000">
            <a:off x="2465336" y="4111370"/>
            <a:ext cx="293370" cy="1845564"/>
          </a:xfrm>
          <a:custGeom>
            <a:avLst/>
            <a:gdLst/>
            <a:ahLst/>
            <a:cxnLst/>
            <a:rect l="0" t="0" r="0" b="0"/>
            <a:pathLst>
              <a:path w="293370" h="1845564">
                <a:moveTo>
                  <a:pt x="0" y="1845564"/>
                </a:moveTo>
                <a:lnTo>
                  <a:pt x="293370" y="1845564"/>
                </a:lnTo>
                <a:lnTo>
                  <a:pt x="293370" y="0"/>
                </a:lnTo>
                <a:lnTo>
                  <a:pt x="0" y="0"/>
                </a:lnTo>
                <a:lnTo>
                  <a:pt x="0" y="1845564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Freeform 842"/>
          <p:cNvSpPr/>
          <p:nvPr/>
        </p:nvSpPr>
        <p:spPr>
          <a:xfrm rot="5400000">
            <a:off x="6275337" y="2146935"/>
            <a:ext cx="293370" cy="5774436"/>
          </a:xfrm>
          <a:custGeom>
            <a:avLst/>
            <a:gdLst/>
            <a:ahLst/>
            <a:cxnLst/>
            <a:rect l="0" t="0" r="0" b="0"/>
            <a:pathLst>
              <a:path w="293370" h="5774436">
                <a:moveTo>
                  <a:pt x="0" y="5774436"/>
                </a:moveTo>
                <a:lnTo>
                  <a:pt x="293370" y="5774436"/>
                </a:lnTo>
                <a:lnTo>
                  <a:pt x="293370" y="0"/>
                </a:lnTo>
                <a:lnTo>
                  <a:pt x="0" y="0"/>
                </a:lnTo>
                <a:lnTo>
                  <a:pt x="0" y="5774436"/>
                </a:lnTo>
                <a:close/>
              </a:path>
            </a:pathLst>
          </a:custGeom>
          <a:solidFill>
            <a:srgbClr val="D0D8E8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Freeform 843"/>
          <p:cNvSpPr/>
          <p:nvPr/>
        </p:nvSpPr>
        <p:spPr>
          <a:xfrm rot="5400000">
            <a:off x="2465336" y="4404741"/>
            <a:ext cx="293370" cy="1845564"/>
          </a:xfrm>
          <a:custGeom>
            <a:avLst/>
            <a:gdLst/>
            <a:ahLst/>
            <a:cxnLst/>
            <a:rect l="0" t="0" r="0" b="0"/>
            <a:pathLst>
              <a:path w="293370" h="1845564">
                <a:moveTo>
                  <a:pt x="0" y="1845564"/>
                </a:moveTo>
                <a:lnTo>
                  <a:pt x="293370" y="1845564"/>
                </a:lnTo>
                <a:lnTo>
                  <a:pt x="293370" y="0"/>
                </a:lnTo>
                <a:lnTo>
                  <a:pt x="0" y="0"/>
                </a:lnTo>
                <a:lnTo>
                  <a:pt x="0" y="1845564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Freeform 844"/>
          <p:cNvSpPr/>
          <p:nvPr/>
        </p:nvSpPr>
        <p:spPr>
          <a:xfrm rot="5400000">
            <a:off x="6275337" y="2440306"/>
            <a:ext cx="293370" cy="5774436"/>
          </a:xfrm>
          <a:custGeom>
            <a:avLst/>
            <a:gdLst/>
            <a:ahLst/>
            <a:cxnLst/>
            <a:rect l="0" t="0" r="0" b="0"/>
            <a:pathLst>
              <a:path w="293370" h="5774436">
                <a:moveTo>
                  <a:pt x="0" y="5774436"/>
                </a:moveTo>
                <a:lnTo>
                  <a:pt x="293370" y="5774436"/>
                </a:lnTo>
                <a:lnTo>
                  <a:pt x="293370" y="0"/>
                </a:lnTo>
                <a:lnTo>
                  <a:pt x="0" y="0"/>
                </a:lnTo>
                <a:lnTo>
                  <a:pt x="0" y="5774436"/>
                </a:lnTo>
                <a:close/>
              </a:path>
            </a:pathLst>
          </a:custGeom>
          <a:solidFill>
            <a:srgbClr val="E9EDF4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Freeform 845"/>
          <p:cNvSpPr/>
          <p:nvPr/>
        </p:nvSpPr>
        <p:spPr>
          <a:xfrm rot="5400000">
            <a:off x="2794520" y="4740782"/>
            <a:ext cx="1480566" cy="0"/>
          </a:xfrm>
          <a:custGeom>
            <a:avLst/>
            <a:gdLst/>
            <a:ahLst/>
            <a:cxnLst/>
            <a:rect l="0" t="0" r="0" b="0"/>
            <a:pathLst>
              <a:path w="1480566">
                <a:moveTo>
                  <a:pt x="0" y="0"/>
                </a:moveTo>
                <a:lnTo>
                  <a:pt x="1480566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Freeform 846"/>
          <p:cNvSpPr/>
          <p:nvPr/>
        </p:nvSpPr>
        <p:spPr>
          <a:xfrm rot="5400000">
            <a:off x="3372878" y="4740782"/>
            <a:ext cx="1480566" cy="0"/>
          </a:xfrm>
          <a:custGeom>
            <a:avLst/>
            <a:gdLst/>
            <a:ahLst/>
            <a:cxnLst/>
            <a:rect l="0" t="0" r="0" b="0"/>
            <a:pathLst>
              <a:path w="1480566">
                <a:moveTo>
                  <a:pt x="0" y="0"/>
                </a:moveTo>
                <a:lnTo>
                  <a:pt x="1480566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Freeform 847"/>
          <p:cNvSpPr/>
          <p:nvPr/>
        </p:nvSpPr>
        <p:spPr>
          <a:xfrm rot="5400000">
            <a:off x="3950474" y="4740782"/>
            <a:ext cx="1480566" cy="0"/>
          </a:xfrm>
          <a:custGeom>
            <a:avLst/>
            <a:gdLst/>
            <a:ahLst/>
            <a:cxnLst/>
            <a:rect l="0" t="0" r="0" b="0"/>
            <a:pathLst>
              <a:path w="1480566">
                <a:moveTo>
                  <a:pt x="0" y="0"/>
                </a:moveTo>
                <a:lnTo>
                  <a:pt x="1480566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Freeform 848"/>
          <p:cNvSpPr/>
          <p:nvPr/>
        </p:nvSpPr>
        <p:spPr>
          <a:xfrm rot="5400000">
            <a:off x="4528832" y="4740782"/>
            <a:ext cx="1480566" cy="0"/>
          </a:xfrm>
          <a:custGeom>
            <a:avLst/>
            <a:gdLst/>
            <a:ahLst/>
            <a:cxnLst/>
            <a:rect l="0" t="0" r="0" b="0"/>
            <a:pathLst>
              <a:path w="1480566">
                <a:moveTo>
                  <a:pt x="0" y="0"/>
                </a:moveTo>
                <a:lnTo>
                  <a:pt x="1480566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Freeform 849"/>
          <p:cNvSpPr/>
          <p:nvPr/>
        </p:nvSpPr>
        <p:spPr>
          <a:xfrm rot="5400000">
            <a:off x="5106428" y="4740782"/>
            <a:ext cx="1480566" cy="0"/>
          </a:xfrm>
          <a:custGeom>
            <a:avLst/>
            <a:gdLst/>
            <a:ahLst/>
            <a:cxnLst/>
            <a:rect l="0" t="0" r="0" b="0"/>
            <a:pathLst>
              <a:path w="1480566">
                <a:moveTo>
                  <a:pt x="0" y="0"/>
                </a:moveTo>
                <a:lnTo>
                  <a:pt x="1480566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Freeform 850"/>
          <p:cNvSpPr/>
          <p:nvPr/>
        </p:nvSpPr>
        <p:spPr>
          <a:xfrm rot="5400000">
            <a:off x="5684024" y="4740782"/>
            <a:ext cx="1480566" cy="0"/>
          </a:xfrm>
          <a:custGeom>
            <a:avLst/>
            <a:gdLst/>
            <a:ahLst/>
            <a:cxnLst/>
            <a:rect l="0" t="0" r="0" b="0"/>
            <a:pathLst>
              <a:path w="1480566">
                <a:moveTo>
                  <a:pt x="0" y="0"/>
                </a:moveTo>
                <a:lnTo>
                  <a:pt x="1480566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Freeform 851"/>
          <p:cNvSpPr/>
          <p:nvPr/>
        </p:nvSpPr>
        <p:spPr>
          <a:xfrm rot="5400000">
            <a:off x="6262382" y="4740782"/>
            <a:ext cx="1480566" cy="0"/>
          </a:xfrm>
          <a:custGeom>
            <a:avLst/>
            <a:gdLst/>
            <a:ahLst/>
            <a:cxnLst/>
            <a:rect l="0" t="0" r="0" b="0"/>
            <a:pathLst>
              <a:path w="1480566">
                <a:moveTo>
                  <a:pt x="0" y="0"/>
                </a:moveTo>
                <a:lnTo>
                  <a:pt x="1480566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Freeform 852"/>
          <p:cNvSpPr/>
          <p:nvPr/>
        </p:nvSpPr>
        <p:spPr>
          <a:xfrm rot="5400000">
            <a:off x="6840741" y="4740782"/>
            <a:ext cx="1480566" cy="0"/>
          </a:xfrm>
          <a:custGeom>
            <a:avLst/>
            <a:gdLst/>
            <a:ahLst/>
            <a:cxnLst/>
            <a:rect l="0" t="0" r="0" b="0"/>
            <a:pathLst>
              <a:path w="1480566">
                <a:moveTo>
                  <a:pt x="0" y="0"/>
                </a:moveTo>
                <a:lnTo>
                  <a:pt x="1480566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Freeform 853"/>
          <p:cNvSpPr/>
          <p:nvPr/>
        </p:nvSpPr>
        <p:spPr>
          <a:xfrm rot="5400000">
            <a:off x="7417574" y="4740782"/>
            <a:ext cx="1480566" cy="0"/>
          </a:xfrm>
          <a:custGeom>
            <a:avLst/>
            <a:gdLst/>
            <a:ahLst/>
            <a:cxnLst/>
            <a:rect l="0" t="0" r="0" b="0"/>
            <a:pathLst>
              <a:path w="1480566">
                <a:moveTo>
                  <a:pt x="0" y="0"/>
                </a:moveTo>
                <a:lnTo>
                  <a:pt x="1480566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Freeform 854"/>
          <p:cNvSpPr/>
          <p:nvPr/>
        </p:nvSpPr>
        <p:spPr>
          <a:xfrm rot="5400000">
            <a:off x="7995932" y="4740782"/>
            <a:ext cx="1480566" cy="0"/>
          </a:xfrm>
          <a:custGeom>
            <a:avLst/>
            <a:gdLst/>
            <a:ahLst/>
            <a:cxnLst/>
            <a:rect l="0" t="0" r="0" b="0"/>
            <a:pathLst>
              <a:path w="1480566">
                <a:moveTo>
                  <a:pt x="0" y="0"/>
                </a:moveTo>
                <a:lnTo>
                  <a:pt x="1480566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Freeform 855"/>
          <p:cNvSpPr/>
          <p:nvPr/>
        </p:nvSpPr>
        <p:spPr>
          <a:xfrm rot="5400000">
            <a:off x="5499621" y="484251"/>
            <a:ext cx="0" cy="7632954"/>
          </a:xfrm>
          <a:custGeom>
            <a:avLst/>
            <a:gdLst/>
            <a:ahLst/>
            <a:cxnLst/>
            <a:rect l="0" t="0" r="0" b="0"/>
            <a:pathLst>
              <a:path h="7632954">
                <a:moveTo>
                  <a:pt x="0" y="7632954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Freeform 856"/>
          <p:cNvSpPr/>
          <p:nvPr/>
        </p:nvSpPr>
        <p:spPr>
          <a:xfrm rot="5400000">
            <a:off x="5499621" y="777620"/>
            <a:ext cx="0" cy="7632954"/>
          </a:xfrm>
          <a:custGeom>
            <a:avLst/>
            <a:gdLst/>
            <a:ahLst/>
            <a:cxnLst/>
            <a:rect l="0" t="0" r="0" b="0"/>
            <a:pathLst>
              <a:path h="7632954">
                <a:moveTo>
                  <a:pt x="0" y="7632954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Freeform 857"/>
          <p:cNvSpPr/>
          <p:nvPr/>
        </p:nvSpPr>
        <p:spPr>
          <a:xfrm rot="5400000">
            <a:off x="5499621" y="1070990"/>
            <a:ext cx="0" cy="7632954"/>
          </a:xfrm>
          <a:custGeom>
            <a:avLst/>
            <a:gdLst/>
            <a:ahLst/>
            <a:cxnLst/>
            <a:rect l="0" t="0" r="0" b="0"/>
            <a:pathLst>
              <a:path h="7632954">
                <a:moveTo>
                  <a:pt x="0" y="7632954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Freeform 858"/>
          <p:cNvSpPr/>
          <p:nvPr/>
        </p:nvSpPr>
        <p:spPr>
          <a:xfrm rot="5400000">
            <a:off x="5499621" y="1364361"/>
            <a:ext cx="0" cy="7632954"/>
          </a:xfrm>
          <a:custGeom>
            <a:avLst/>
            <a:gdLst/>
            <a:ahLst/>
            <a:cxnLst/>
            <a:rect l="0" t="0" r="0" b="0"/>
            <a:pathLst>
              <a:path h="7632954">
                <a:moveTo>
                  <a:pt x="0" y="7632954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Freeform 859"/>
          <p:cNvSpPr/>
          <p:nvPr/>
        </p:nvSpPr>
        <p:spPr>
          <a:xfrm rot="5400000">
            <a:off x="948956" y="4740782"/>
            <a:ext cx="1480566" cy="0"/>
          </a:xfrm>
          <a:custGeom>
            <a:avLst/>
            <a:gdLst/>
            <a:ahLst/>
            <a:cxnLst/>
            <a:rect l="0" t="0" r="0" b="0"/>
            <a:pathLst>
              <a:path w="1480566">
                <a:moveTo>
                  <a:pt x="0" y="0"/>
                </a:moveTo>
                <a:lnTo>
                  <a:pt x="1480566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Freeform 860"/>
          <p:cNvSpPr/>
          <p:nvPr/>
        </p:nvSpPr>
        <p:spPr>
          <a:xfrm rot="5400000">
            <a:off x="8568956" y="4740782"/>
            <a:ext cx="1480566" cy="0"/>
          </a:xfrm>
          <a:custGeom>
            <a:avLst/>
            <a:gdLst/>
            <a:ahLst/>
            <a:cxnLst/>
            <a:rect l="0" t="0" r="0" b="0"/>
            <a:pathLst>
              <a:path w="1480566">
                <a:moveTo>
                  <a:pt x="0" y="0"/>
                </a:moveTo>
                <a:lnTo>
                  <a:pt x="1480566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Freeform 861"/>
          <p:cNvSpPr/>
          <p:nvPr/>
        </p:nvSpPr>
        <p:spPr>
          <a:xfrm rot="5400000">
            <a:off x="5499621" y="190119"/>
            <a:ext cx="0" cy="7632954"/>
          </a:xfrm>
          <a:custGeom>
            <a:avLst/>
            <a:gdLst/>
            <a:ahLst/>
            <a:cxnLst/>
            <a:rect l="0" t="0" r="0" b="0"/>
            <a:pathLst>
              <a:path h="7632954">
                <a:moveTo>
                  <a:pt x="0" y="7632954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Freeform 862"/>
          <p:cNvSpPr/>
          <p:nvPr/>
        </p:nvSpPr>
        <p:spPr>
          <a:xfrm rot="5400000">
            <a:off x="5499621" y="1657731"/>
            <a:ext cx="0" cy="7632954"/>
          </a:xfrm>
          <a:custGeom>
            <a:avLst/>
            <a:gdLst/>
            <a:ahLst/>
            <a:cxnLst/>
            <a:rect l="0" t="0" r="0" b="0"/>
            <a:pathLst>
              <a:path h="7632954">
                <a:moveTo>
                  <a:pt x="0" y="7632954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Rectangle 863"/>
          <p:cNvSpPr/>
          <p:nvPr/>
        </p:nvSpPr>
        <p:spPr>
          <a:xfrm>
            <a:off x="1323473" y="744611"/>
            <a:ext cx="6355567" cy="5567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="1" i="0" spc="0" baseline="0" dirty="0">
                <a:latin typeface="Times New Roman"/>
              </a:rPr>
              <a:t>Бир </a:t>
            </a:r>
            <a:r>
              <a:rPr lang="en-US" sz="3300" b="1" i="0" spc="-21" baseline="0" dirty="0">
                <a:latin typeface="Times New Roman"/>
              </a:rPr>
              <a:t>м</a:t>
            </a:r>
            <a:r>
              <a:rPr lang="en-US" sz="3300" b="1" i="0" spc="0" baseline="0" dirty="0">
                <a:latin typeface="Times New Roman"/>
              </a:rPr>
              <a:t>а</a:t>
            </a:r>
            <a:r>
              <a:rPr lang="en-US" sz="3300" b="1" i="0" spc="-41" baseline="0" dirty="0">
                <a:latin typeface="Times New Roman"/>
              </a:rPr>
              <a:t>р</a:t>
            </a:r>
            <a:r>
              <a:rPr lang="en-US" sz="3300" b="1" i="0" spc="0" baseline="0" dirty="0">
                <a:latin typeface="Times New Roman"/>
              </a:rPr>
              <a:t>тали </a:t>
            </a:r>
            <a:r>
              <a:rPr lang="en-US" sz="3300" b="1" i="0" spc="-84" baseline="0" dirty="0">
                <a:latin typeface="Times New Roman"/>
              </a:rPr>
              <a:t>б</a:t>
            </a:r>
            <a:r>
              <a:rPr lang="en-US" sz="3300" b="1" i="0" spc="0" baseline="0" dirty="0">
                <a:latin typeface="Times New Roman"/>
              </a:rPr>
              <a:t>локн</a:t>
            </a:r>
            <a:r>
              <a:rPr lang="en-US" sz="3300" b="1" i="0" spc="-41" baseline="0" dirty="0">
                <a:latin typeface="Times New Roman"/>
              </a:rPr>
              <a:t>о</a:t>
            </a:r>
            <a:r>
              <a:rPr lang="en-US" sz="3300" b="1" i="0" spc="0" baseline="0" dirty="0">
                <a:latin typeface="Times New Roman"/>
              </a:rPr>
              <a:t>т: Ценарий 2</a:t>
            </a:r>
          </a:p>
        </p:txBody>
      </p:sp>
      <p:sp>
        <p:nvSpPr>
          <p:cNvPr id="864" name="Rectangle 864"/>
          <p:cNvSpPr/>
          <p:nvPr/>
        </p:nvSpPr>
        <p:spPr>
          <a:xfrm>
            <a:off x="1323473" y="1679996"/>
            <a:ext cx="8046080" cy="139726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0" i="0" spc="1794" baseline="0" dirty="0">
                <a:latin typeface="Times New Roman"/>
              </a:rPr>
              <a:t>А</a:t>
            </a:r>
            <a:r>
              <a:rPr lang="en-US" sz="2400" b="0" i="0" spc="-28" baseline="0" dirty="0">
                <a:latin typeface="Times New Roman"/>
              </a:rPr>
              <a:t>т</a:t>
            </a:r>
            <a:r>
              <a:rPr lang="en-US" sz="2400" b="0" i="0" spc="-41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мо</a:t>
            </a:r>
            <a:r>
              <a:rPr lang="en-US" sz="2400" b="0" i="0" spc="1799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душ</a:t>
            </a:r>
            <a:r>
              <a:rPr lang="en-US" sz="2400" b="0" i="0" spc="-12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ан</a:t>
            </a:r>
            <a:r>
              <a:rPr lang="en-US" sz="2400" b="0" i="0" spc="1793" baseline="0" dirty="0">
                <a:latin typeface="Times New Roman"/>
              </a:rPr>
              <a:t>и</a:t>
            </a:r>
            <a:r>
              <a:rPr lang="en-US" sz="2400" b="0" i="0" spc="1792" baseline="0" dirty="0">
                <a:latin typeface="Times New Roman"/>
              </a:rPr>
              <a:t>Т</a:t>
            </a:r>
            <a:r>
              <a:rPr lang="en-US" sz="2400" b="0" i="0" spc="-28" baseline="0" dirty="0">
                <a:latin typeface="Times New Roman"/>
              </a:rPr>
              <a:t>т</a:t>
            </a:r>
            <a:r>
              <a:rPr lang="en-US" sz="2400" b="0" i="0" spc="-48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монида</a:t>
            </a:r>
            <a:r>
              <a:rPr lang="en-US" sz="2400" b="0" i="0" spc="1793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қўлг</a:t>
            </a:r>
            <a:r>
              <a:rPr lang="en-US" sz="2400" b="0" i="0" spc="1790" baseline="0" dirty="0">
                <a:latin typeface="Times New Roman"/>
              </a:rPr>
              <a:t>а</a:t>
            </a:r>
            <a:r>
              <a:rPr lang="en-US" sz="2400" b="0" i="0" spc="-29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линд</a:t>
            </a:r>
            <a:r>
              <a:rPr lang="en-US" sz="2400" b="0" i="0" spc="1799" baseline="0" dirty="0">
                <a:latin typeface="Times New Roman"/>
              </a:rPr>
              <a:t>и</a:t>
            </a:r>
            <a:r>
              <a:rPr lang="en-US" sz="2400" b="0" i="0" spc="-29" baseline="0" dirty="0">
                <a:latin typeface="Times New Roman"/>
              </a:rPr>
              <a:t>в</a:t>
            </a:r>
            <a:r>
              <a:rPr lang="en-US" sz="2400" b="0" i="0" spc="1796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у</a:t>
            </a:r>
          </a:p>
          <a:p>
            <a:pPr marL="342899">
              <a:lnSpc>
                <a:spcPts val="2591"/>
              </a:lnSpc>
            </a:pPr>
            <a:r>
              <a:rPr lang="en-US" sz="2400" b="0" i="0" spc="0" baseline="0" dirty="0">
                <a:latin typeface="Times New Roman"/>
              </a:rPr>
              <a:t>шиф</a:t>
            </a:r>
            <a:r>
              <a:rPr lang="en-US" sz="2400" b="0" i="0" spc="-36" baseline="0" dirty="0">
                <a:latin typeface="Times New Roman"/>
              </a:rPr>
              <a:t>р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тнн</a:t>
            </a:r>
            <a:r>
              <a:rPr lang="en-US" sz="2400" b="0" i="0" spc="1235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ҳа</a:t>
            </a:r>
            <a:r>
              <a:rPr lang="en-US" sz="2400" b="0" i="0" spc="1241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билад</a:t>
            </a:r>
            <a:r>
              <a:rPr lang="en-US" sz="2400" b="0" i="0" spc="1235" baseline="0" dirty="0">
                <a:latin typeface="Times New Roman"/>
              </a:rPr>
              <a:t>и</a:t>
            </a:r>
            <a:r>
              <a:rPr lang="en-US" sz="2400" b="0" i="0" spc="-29" baseline="0" dirty="0">
                <a:latin typeface="Times New Roman"/>
              </a:rPr>
              <a:t>в</a:t>
            </a:r>
            <a:r>
              <a:rPr lang="en-US" sz="2400" b="0" i="0" spc="1238" baseline="0" dirty="0">
                <a:latin typeface="Times New Roman"/>
              </a:rPr>
              <a:t>а</a:t>
            </a:r>
            <a:r>
              <a:rPr lang="en-US" sz="2400" b="0" i="0" spc="1236" baseline="0" dirty="0">
                <a:latin typeface="Times New Roman"/>
              </a:rPr>
              <a:t>А</a:t>
            </a:r>
            <a:r>
              <a:rPr lang="en-US" sz="2400" b="0" i="0" spc="-28" baseline="0" dirty="0">
                <a:latin typeface="Times New Roman"/>
              </a:rPr>
              <a:t>т</a:t>
            </a:r>
            <a:r>
              <a:rPr lang="en-US" sz="2400" b="0" i="0" spc="-41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монда</a:t>
            </a:r>
            <a:r>
              <a:rPr lang="en-US" sz="2400" b="0" i="0" spc="1241" baseline="0" dirty="0">
                <a:latin typeface="Times New Roman"/>
              </a:rPr>
              <a:t>н</a:t>
            </a:r>
            <a:r>
              <a:rPr lang="en-US" sz="2400" b="0" i="0" spc="-43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алитн</a:t>
            </a:r>
            <a:r>
              <a:rPr lang="en-US" sz="2400" b="0" i="0" spc="1235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талаб</a:t>
            </a:r>
          </a:p>
          <a:p>
            <a:pPr marL="342899">
              <a:lnSpc>
                <a:spcPts val="2592"/>
              </a:lnSpc>
            </a:pPr>
            <a:r>
              <a:rPr lang="en-US" sz="2400" b="0" i="0" spc="0" baseline="0" dirty="0">
                <a:latin typeface="Times New Roman"/>
              </a:rPr>
              <a:t>қилмоқда</a:t>
            </a:r>
            <a:r>
              <a:rPr lang="en-US" sz="2400" b="0" i="0" spc="2430" baseline="0" dirty="0">
                <a:latin typeface="Times New Roman"/>
              </a:rPr>
              <a:t>.</a:t>
            </a:r>
            <a:r>
              <a:rPr lang="en-US" sz="2400" b="0" i="0" spc="2436" baseline="0" dirty="0">
                <a:latin typeface="Times New Roman"/>
              </a:rPr>
              <a:t>А</a:t>
            </a:r>
            <a:r>
              <a:rPr lang="en-US" sz="2400" b="0" i="0" spc="-28" baseline="0" dirty="0">
                <a:latin typeface="Times New Roman"/>
              </a:rPr>
              <a:t>т</a:t>
            </a:r>
            <a:r>
              <a:rPr lang="en-US" sz="2400" b="0" i="0" spc="-47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мо</a:t>
            </a:r>
            <a:r>
              <a:rPr lang="en-US" sz="2400" b="0" i="0" spc="2435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ҳа</a:t>
            </a:r>
            <a:r>
              <a:rPr lang="en-US" sz="2400" b="0" i="0" spc="2435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ик</a:t>
            </a:r>
            <a:r>
              <a:rPr lang="en-US" sz="2400" b="0" i="0" spc="-43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ал</a:t>
            </a:r>
            <a:r>
              <a:rPr lang="en-US" sz="2400" b="0" i="0" spc="2432" baseline="0" dirty="0">
                <a:latin typeface="Times New Roman"/>
              </a:rPr>
              <a:t>а</a:t>
            </a:r>
            <a:r>
              <a:rPr lang="en-US" sz="2400" b="0" i="0" spc="-28" baseline="0" dirty="0">
                <a:latin typeface="Times New Roman"/>
              </a:rPr>
              <a:t>т</a:t>
            </a:r>
            <a:r>
              <a:rPr lang="en-US" sz="2400" b="0" i="0" spc="-48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мо</a:t>
            </a:r>
            <a:r>
              <a:rPr lang="en-US" sz="2400" b="0" i="0" spc="2435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учу</a:t>
            </a:r>
            <a:r>
              <a:rPr lang="en-US" sz="2400" b="0" i="0" spc="2435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ҳам</a:t>
            </a:r>
          </a:p>
          <a:p>
            <a:pPr marL="342899">
              <a:lnSpc>
                <a:spcPts val="2591"/>
              </a:lnSpc>
            </a:pPr>
            <a:r>
              <a:rPr lang="en-US" sz="2400" b="0" i="0" spc="0" baseline="0" dirty="0">
                <a:latin typeface="Times New Roman"/>
              </a:rPr>
              <a:t>“ўйнашини</a:t>
            </a:r>
            <a:r>
              <a:rPr lang="en-US" sz="2400" b="0" i="0" spc="608" baseline="0" dirty="0">
                <a:latin typeface="Times New Roman"/>
              </a:rPr>
              <a:t>”</a:t>
            </a:r>
            <a:r>
              <a:rPr lang="en-US" sz="2400" b="0" i="0" spc="0" baseline="0" dirty="0">
                <a:latin typeface="Times New Roman"/>
              </a:rPr>
              <a:t>айтад</a:t>
            </a:r>
            <a:r>
              <a:rPr lang="en-US" sz="2400" b="0" i="0" spc="593" baseline="0" dirty="0">
                <a:latin typeface="Times New Roman"/>
              </a:rPr>
              <a:t>и</a:t>
            </a:r>
            <a:r>
              <a:rPr lang="en-US" sz="2400" b="0" i="0" spc="-29" baseline="0" dirty="0">
                <a:latin typeface="Times New Roman"/>
              </a:rPr>
              <a:t>в</a:t>
            </a:r>
            <a:r>
              <a:rPr lang="en-US" sz="2400" b="0" i="0" spc="596" baseline="0" dirty="0">
                <a:latin typeface="Times New Roman"/>
              </a:rPr>
              <a:t>а</a:t>
            </a:r>
            <a:r>
              <a:rPr lang="en-US" sz="2400" b="0" i="0" spc="-37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алитн</a:t>
            </a:r>
            <a:r>
              <a:rPr lang="en-US" sz="2400" b="0" i="0" spc="599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қуйидагич</a:t>
            </a:r>
            <a:r>
              <a:rPr lang="en-US" sz="2400" b="0" i="0" spc="614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тен</a:t>
            </a:r>
            <a:r>
              <a:rPr lang="en-US" sz="2400" b="0" i="0" spc="599" baseline="0" dirty="0">
                <a:latin typeface="Times New Roman"/>
              </a:rPr>
              <a:t>г</a:t>
            </a:r>
            <a:r>
              <a:rPr lang="en-US" sz="2400" b="0" i="0" spc="0" baseline="0" dirty="0">
                <a:latin typeface="Times New Roman"/>
              </a:rPr>
              <a:t>дейди:</a:t>
            </a:r>
          </a:p>
        </p:txBody>
      </p:sp>
      <p:sp>
        <p:nvSpPr>
          <p:cNvPr id="865" name="Rectangle 865"/>
          <p:cNvSpPr/>
          <p:nvPr/>
        </p:nvSpPr>
        <p:spPr>
          <a:xfrm>
            <a:off x="1323473" y="3472220"/>
            <a:ext cx="6333438" cy="4097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0" i="0" spc="598" baseline="0" dirty="0">
                <a:latin typeface="Times New Roman"/>
              </a:rPr>
              <a:t>Т</a:t>
            </a:r>
            <a:r>
              <a:rPr lang="en-US" sz="2400" b="0" i="0" spc="-28" baseline="0" dirty="0">
                <a:latin typeface="Times New Roman"/>
              </a:rPr>
              <a:t>т</a:t>
            </a:r>
            <a:r>
              <a:rPr lang="en-US" sz="2400" b="0" i="0" spc="-47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мо</a:t>
            </a:r>
            <a:r>
              <a:rPr lang="en-US" sz="2400" b="0" i="0" spc="611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эс</a:t>
            </a:r>
            <a:r>
              <a:rPr lang="en-US" sz="2400" b="0" i="0" spc="584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қуйидаг</a:t>
            </a:r>
            <a:r>
              <a:rPr lang="en-US" sz="2400" b="0" i="0" spc="605" baseline="0" dirty="0">
                <a:latin typeface="Times New Roman"/>
              </a:rPr>
              <a:t>и</a:t>
            </a:r>
            <a:r>
              <a:rPr lang="en-US" sz="2400" b="0" i="0" spc="-60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чи</a:t>
            </a:r>
            <a:r>
              <a:rPr lang="en-US" sz="2400" b="0" i="0" spc="604" baseline="0" dirty="0">
                <a:latin typeface="Times New Roman"/>
              </a:rPr>
              <a:t>қ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тнг</a:t>
            </a:r>
            <a:r>
              <a:rPr lang="en-US" sz="2400" b="0" i="0" spc="602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эг</a:t>
            </a:r>
            <a:r>
              <a:rPr lang="en-US" sz="2400" b="0" i="0" spc="596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бўлади:</a:t>
            </a:r>
          </a:p>
        </p:txBody>
      </p:sp>
      <p:sp>
        <p:nvSpPr>
          <p:cNvPr id="866" name="Rectangle 866"/>
          <p:cNvSpPr/>
          <p:nvPr/>
        </p:nvSpPr>
        <p:spPr>
          <a:xfrm>
            <a:off x="1323473" y="5483900"/>
            <a:ext cx="8045958" cy="73889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0" i="0" spc="0" baseline="0" dirty="0">
                <a:latin typeface="Times New Roman"/>
              </a:rPr>
              <a:t>Ага</a:t>
            </a:r>
            <a:r>
              <a:rPr lang="en-US" sz="2400" b="0" i="0" spc="1554" baseline="0" dirty="0">
                <a:latin typeface="Times New Roman"/>
              </a:rPr>
              <a:t>р</a:t>
            </a:r>
            <a:r>
              <a:rPr lang="en-US" sz="2400" b="0" i="0" spc="1552" baseline="0" dirty="0">
                <a:latin typeface="Times New Roman"/>
              </a:rPr>
              <a:t>Т</a:t>
            </a:r>
            <a:r>
              <a:rPr lang="en-US" sz="2400" b="0" i="0" spc="-28" baseline="0" dirty="0">
                <a:latin typeface="Times New Roman"/>
              </a:rPr>
              <a:t>т</a:t>
            </a:r>
            <a:r>
              <a:rPr lang="en-US" sz="2400" b="0" i="0" spc="-41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мо</a:t>
            </a:r>
            <a:r>
              <a:rPr lang="en-US" sz="2400" b="0" i="0" spc="1559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крип</a:t>
            </a:r>
            <a:r>
              <a:rPr lang="en-US" sz="2400" b="0" i="0" spc="-28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ографияда</a:t>
            </a:r>
            <a:r>
              <a:rPr lang="en-US" sz="2400" b="0" i="0" spc="1553" baseline="0" dirty="0">
                <a:latin typeface="Times New Roman"/>
              </a:rPr>
              <a:t>н</a:t>
            </a:r>
            <a:r>
              <a:rPr lang="en-US" sz="2400" b="0" i="0" spc="-29" baseline="0" dirty="0">
                <a:latin typeface="Times New Roman"/>
              </a:rPr>
              <a:t>х</a:t>
            </a:r>
            <a:r>
              <a:rPr lang="en-US" sz="2400" b="0" i="0" spc="0" baseline="0" dirty="0">
                <a:latin typeface="Times New Roman"/>
              </a:rPr>
              <a:t>абар</a:t>
            </a:r>
            <a:r>
              <a:rPr lang="en-US" sz="2400" b="0" i="0" spc="1553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бўл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аса</a:t>
            </a:r>
            <a:r>
              <a:rPr lang="en-US" sz="2400" b="0" i="0" spc="1553" baseline="0" dirty="0">
                <a:latin typeface="Times New Roman"/>
              </a:rPr>
              <a:t>,</a:t>
            </a:r>
            <a:r>
              <a:rPr lang="en-US" sz="2400" b="0" i="0" spc="-60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чиқ</a:t>
            </a:r>
          </a:p>
          <a:p>
            <a:pPr marL="342899">
              <a:lnSpc>
                <a:spcPts val="2591"/>
              </a:lnSpc>
            </a:pP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тнг</a:t>
            </a:r>
            <a:r>
              <a:rPr lang="en-US" sz="2400" b="0" i="0" spc="602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ишонад</a:t>
            </a:r>
            <a:r>
              <a:rPr lang="en-US" sz="2400" b="0" i="0" spc="611" baseline="0" dirty="0">
                <a:latin typeface="Times New Roman"/>
              </a:rPr>
              <a:t>и</a:t>
            </a:r>
            <a:r>
              <a:rPr lang="en-US" sz="2400" b="0" i="0" spc="-29" baseline="0" dirty="0">
                <a:latin typeface="Times New Roman"/>
              </a:rPr>
              <a:t>в</a:t>
            </a:r>
            <a:r>
              <a:rPr lang="en-US" sz="2400" b="0" i="0" spc="596" baseline="0" dirty="0">
                <a:latin typeface="Times New Roman"/>
              </a:rPr>
              <a:t>а</a:t>
            </a:r>
            <a:r>
              <a:rPr lang="en-US" sz="2400" b="0" i="0" spc="606" baseline="0" dirty="0">
                <a:latin typeface="Times New Roman"/>
              </a:rPr>
              <a:t>А</a:t>
            </a:r>
            <a:r>
              <a:rPr lang="en-US" sz="2400" b="0" i="0" spc="-28" baseline="0" dirty="0">
                <a:latin typeface="Times New Roman"/>
              </a:rPr>
              <a:t>т</a:t>
            </a:r>
            <a:r>
              <a:rPr lang="en-US" sz="2400" b="0" i="0" spc="-47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монн</a:t>
            </a:r>
            <a:r>
              <a:rPr lang="en-US" sz="2400" b="0" i="0" spc="617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қўйи</a:t>
            </a:r>
            <a:r>
              <a:rPr lang="en-US" sz="2400" b="0" i="0" spc="608" baseline="0" dirty="0">
                <a:latin typeface="Times New Roman"/>
              </a:rPr>
              <a:t>б</a:t>
            </a:r>
            <a:r>
              <a:rPr lang="en-US" sz="2400" b="0" i="0" spc="0" baseline="0" dirty="0">
                <a:latin typeface="Times New Roman"/>
              </a:rPr>
              <a:t>юборади.</a:t>
            </a:r>
          </a:p>
        </p:txBody>
      </p:sp>
      <p:sp>
        <p:nvSpPr>
          <p:cNvPr id="867" name="Rectangle 867"/>
          <p:cNvSpPr/>
          <p:nvPr/>
        </p:nvSpPr>
        <p:spPr>
          <a:xfrm>
            <a:off x="1470540" y="6861444"/>
            <a:ext cx="2494635" cy="2024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Ки</a:t>
            </a:r>
            <a:r>
              <a:rPr lang="en-US" sz="1200" b="0" i="0" spc="-16" baseline="0" dirty="0">
                <a:solidFill>
                  <a:srgbClr val="262626"/>
                </a:solidFill>
                <a:latin typeface="Times New Roman"/>
              </a:rPr>
              <a:t>б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ер</a:t>
            </a:r>
            <a:r>
              <a:rPr lang="en-US" sz="1200" b="0" i="0" spc="-18" baseline="0" dirty="0">
                <a:solidFill>
                  <a:srgbClr val="262626"/>
                </a:solidFill>
                <a:latin typeface="Times New Roman"/>
              </a:rPr>
              <a:t>х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а</a:t>
            </a:r>
            <a:r>
              <a:rPr lang="en-US" sz="1200" b="0" i="0" spc="-20" baseline="0" dirty="0">
                <a:solidFill>
                  <a:srgbClr val="262626"/>
                </a:solidFill>
                <a:latin typeface="Times New Roman"/>
              </a:rPr>
              <a:t>в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фсизлик асослари (CSF1316)</a:t>
            </a:r>
          </a:p>
        </p:txBody>
      </p:sp>
      <p:sp>
        <p:nvSpPr>
          <p:cNvPr id="868" name="Rectangle 868"/>
          <p:cNvSpPr/>
          <p:nvPr/>
        </p:nvSpPr>
        <p:spPr>
          <a:xfrm>
            <a:off x="1802009" y="3130730"/>
            <a:ext cx="7294918" cy="33707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2055850" algn="l"/>
                <a:tab pos="2859742" algn="l"/>
                <a:tab pos="3678885" algn="l"/>
                <a:tab pos="4483539" algn="l"/>
                <a:tab pos="5301159" algn="l"/>
                <a:tab pos="6105813" algn="l"/>
              </a:tabLst>
            </a:pPr>
            <a:r>
              <a:rPr lang="en-US" sz="1997" b="1" i="0" spc="-105" baseline="0" dirty="0">
                <a:solidFill>
                  <a:srgbClr val="FFFFFF"/>
                </a:solidFill>
                <a:latin typeface="Times New Roman"/>
              </a:rPr>
              <a:t>11</a:t>
            </a:r>
            <a:r>
              <a:rPr lang="en-US" sz="1997" b="1" i="0" spc="1575" baseline="0" dirty="0">
                <a:solidFill>
                  <a:srgbClr val="FFFFFF"/>
                </a:solidFill>
                <a:latin typeface="Times New Roman"/>
              </a:rPr>
              <a:t>1</a:t>
            </a:r>
            <a:r>
              <a:rPr lang="en-US" sz="1997" b="1" i="0" spc="0" baseline="0" dirty="0">
                <a:solidFill>
                  <a:srgbClr val="FFFFFF"/>
                </a:solidFill>
                <a:latin typeface="Times New Roman"/>
              </a:rPr>
              <a:t>10</a:t>
            </a:r>
            <a:r>
              <a:rPr lang="en-US" sz="1997" b="1" i="0" spc="2379" baseline="0" dirty="0">
                <a:solidFill>
                  <a:srgbClr val="FFFFFF"/>
                </a:solidFill>
                <a:latin typeface="Times New Roman"/>
              </a:rPr>
              <a:t>1</a:t>
            </a:r>
            <a:r>
              <a:rPr lang="en-US" sz="1997" b="1" i="0" spc="0" baseline="0" dirty="0">
                <a:solidFill>
                  <a:srgbClr val="FFFFFF"/>
                </a:solidFill>
                <a:latin typeface="Times New Roman"/>
              </a:rPr>
              <a:t>000	0</a:t>
            </a:r>
            <a:r>
              <a:rPr lang="en-US" sz="1997" b="1" i="0" spc="-105" baseline="0" dirty="0">
                <a:solidFill>
                  <a:srgbClr val="FFFFFF"/>
                </a:solidFill>
                <a:latin typeface="Times New Roman"/>
              </a:rPr>
              <a:t>1</a:t>
            </a:r>
            <a:r>
              <a:rPr lang="en-US" sz="1997" b="1" i="0" spc="0" baseline="0" dirty="0">
                <a:solidFill>
                  <a:srgbClr val="FFFFFF"/>
                </a:solidFill>
                <a:latin typeface="Times New Roman"/>
              </a:rPr>
              <a:t>1	101	</a:t>
            </a:r>
            <a:r>
              <a:rPr lang="en-US" sz="1997" b="1" i="0" spc="-105" baseline="0" dirty="0">
                <a:solidFill>
                  <a:srgbClr val="FFFFFF"/>
                </a:solidFill>
                <a:latin typeface="Times New Roman"/>
              </a:rPr>
              <a:t>1</a:t>
            </a:r>
            <a:r>
              <a:rPr lang="en-US" sz="1997" b="1" i="0" spc="0" baseline="0" dirty="0">
                <a:solidFill>
                  <a:srgbClr val="FFFFFF"/>
                </a:solidFill>
                <a:latin typeface="Times New Roman"/>
              </a:rPr>
              <a:t>10	001	0</a:t>
            </a:r>
            <a:r>
              <a:rPr lang="en-US" sz="1997" b="1" i="0" spc="-105" baseline="0" dirty="0">
                <a:solidFill>
                  <a:srgbClr val="FFFFFF"/>
                </a:solidFill>
                <a:latin typeface="Times New Roman"/>
              </a:rPr>
              <a:t>1</a:t>
            </a:r>
            <a:r>
              <a:rPr lang="en-US" sz="1997" b="1" i="0" spc="0" baseline="0" dirty="0">
                <a:solidFill>
                  <a:srgbClr val="FFFFFF"/>
                </a:solidFill>
                <a:latin typeface="Times New Roman"/>
              </a:rPr>
              <a:t>1	10</a:t>
            </a:r>
            <a:r>
              <a:rPr lang="en-US" sz="1997" b="1" i="0" spc="3357" baseline="0" dirty="0">
                <a:solidFill>
                  <a:srgbClr val="FFFFFF"/>
                </a:solidFill>
                <a:latin typeface="Times New Roman"/>
              </a:rPr>
              <a:t>1</a:t>
            </a:r>
            <a:r>
              <a:rPr lang="en-US" sz="1997" b="1" i="0" spc="0" baseline="0" dirty="0">
                <a:solidFill>
                  <a:srgbClr val="FFFFFF"/>
                </a:solidFill>
                <a:latin typeface="Times New Roman"/>
              </a:rPr>
              <a:t>101</a:t>
            </a:r>
          </a:p>
        </p:txBody>
      </p:sp>
      <p:sp>
        <p:nvSpPr>
          <p:cNvPr id="869" name="Rectangle 869"/>
          <p:cNvSpPr/>
          <p:nvPr/>
        </p:nvSpPr>
        <p:spPr>
          <a:xfrm>
            <a:off x="2218068" y="3972519"/>
            <a:ext cx="6975317" cy="5970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541518"/>
            <a:r>
              <a:rPr lang="en-US" sz="1800" b="1" i="0" spc="3402" baseline="0" dirty="0">
                <a:solidFill>
                  <a:srgbClr val="FFFFFF"/>
                </a:solidFill>
                <a:latin typeface="Times New Roman"/>
              </a:rPr>
              <a:t>S</a:t>
            </a:r>
            <a:r>
              <a:rPr lang="en-US" sz="1800" b="1" i="0" spc="3302" baseline="0" dirty="0">
                <a:solidFill>
                  <a:srgbClr val="FFFFFF"/>
                </a:solidFill>
                <a:latin typeface="Times New Roman"/>
              </a:rPr>
              <a:t>R</a:t>
            </a:r>
            <a:r>
              <a:rPr lang="en-US" sz="1800" b="1" i="0" spc="3251" baseline="0" dirty="0">
                <a:solidFill>
                  <a:srgbClr val="FFFFFF"/>
                </a:solidFill>
                <a:latin typeface="Times New Roman"/>
              </a:rPr>
              <a:t>L</a:t>
            </a:r>
            <a:r>
              <a:rPr lang="en-US" sz="1800" b="1" i="0" spc="3147" baseline="0" dirty="0">
                <a:solidFill>
                  <a:srgbClr val="FFFFFF"/>
                </a:solidFill>
                <a:latin typeface="Times New Roman"/>
              </a:rPr>
              <a:t>H</a:t>
            </a:r>
            <a:r>
              <a:rPr lang="en-US" sz="1800" b="1" i="0" spc="3153" baseline="0" dirty="0">
                <a:solidFill>
                  <a:srgbClr val="FFFFFF"/>
                </a:solidFill>
                <a:latin typeface="Times New Roman"/>
              </a:rPr>
              <a:t>H</a:t>
            </a:r>
            <a:r>
              <a:rPr lang="en-US" sz="1800" b="1" i="0" spc="3249" baseline="0" dirty="0">
                <a:solidFill>
                  <a:srgbClr val="FFFFFF"/>
                </a:solidFill>
                <a:latin typeface="Times New Roman"/>
              </a:rPr>
              <a:t>H</a:t>
            </a:r>
            <a:r>
              <a:rPr lang="en-US" sz="1800" b="1" i="0" spc="3251" baseline="0" dirty="0">
                <a:solidFill>
                  <a:srgbClr val="FFFFFF"/>
                </a:solidFill>
                <a:latin typeface="Times New Roman"/>
              </a:rPr>
              <a:t>T</a:t>
            </a:r>
            <a:r>
              <a:rPr lang="en-US" sz="1800" b="1" i="0" spc="3345" baseline="0" dirty="0">
                <a:solidFill>
                  <a:srgbClr val="FFFFFF"/>
                </a:solidFill>
                <a:latin typeface="Times New Roman"/>
              </a:rPr>
              <a:t>H</a:t>
            </a:r>
            <a:r>
              <a:rPr lang="en-US" sz="1800" b="1" i="0" spc="3378" baseline="0" dirty="0">
                <a:solidFill>
                  <a:srgbClr val="FFFFFF"/>
                </a:solidFill>
                <a:latin typeface="Times New Roman"/>
              </a:rPr>
              <a:t>S</a:t>
            </a:r>
            <a:r>
              <a:rPr lang="en-US" sz="1800" b="1" i="0" spc="0" baseline="0" dirty="0">
                <a:solidFill>
                  <a:srgbClr val="FFFFFF"/>
                </a:solidFill>
                <a:latin typeface="Times New Roman"/>
              </a:rPr>
              <a:t>R</a:t>
            </a:r>
          </a:p>
          <a:p>
            <a:pPr marL="0">
              <a:lnSpc>
                <a:spcPts val="2309"/>
              </a:lnSpc>
            </a:pPr>
            <a:r>
              <a:rPr lang="en-US" sz="1800" b="1" i="0" spc="0" baseline="0" dirty="0">
                <a:solidFill>
                  <a:srgbClr val="FFFFFF"/>
                </a:solidFill>
                <a:latin typeface="Times New Roman"/>
              </a:rPr>
              <a:t>Шиф</a:t>
            </a:r>
            <a:r>
              <a:rPr lang="en-US" sz="1800" b="1" i="0" spc="-29" baseline="0" dirty="0">
                <a:solidFill>
                  <a:srgbClr val="FFFFFF"/>
                </a:solidFill>
                <a:latin typeface="Times New Roman"/>
              </a:rPr>
              <a:t>р</a:t>
            </a:r>
            <a:r>
              <a:rPr lang="en-US" sz="1800" b="1" i="0" spc="-14" baseline="0" dirty="0">
                <a:solidFill>
                  <a:srgbClr val="FFFFFF"/>
                </a:solidFill>
                <a:latin typeface="Times New Roman"/>
              </a:rPr>
              <a:t>м</a:t>
            </a:r>
            <a:r>
              <a:rPr lang="en-US" sz="1800" b="1" i="0" spc="-48" baseline="0" dirty="0">
                <a:solidFill>
                  <a:srgbClr val="FFFFFF"/>
                </a:solidFill>
                <a:latin typeface="Times New Roman"/>
              </a:rPr>
              <a:t>а</a:t>
            </a:r>
            <a:r>
              <a:rPr lang="en-US" sz="1800" b="1" i="0" spc="0" baseline="0" dirty="0">
                <a:solidFill>
                  <a:srgbClr val="FFFFFF"/>
                </a:solidFill>
                <a:latin typeface="Times New Roman"/>
              </a:rPr>
              <a:t>тн</a:t>
            </a:r>
            <a:r>
              <a:rPr lang="en-US" sz="1800" b="1" i="0" spc="1506" baseline="0" dirty="0">
                <a:solidFill>
                  <a:srgbClr val="FFFFFF"/>
                </a:solidFill>
                <a:latin typeface="Times New Roman"/>
              </a:rPr>
              <a:t>:</a:t>
            </a:r>
            <a:r>
              <a:rPr lang="en-US" sz="1800" b="0" i="0" spc="-66" baseline="0" dirty="0">
                <a:latin typeface="Times New Roman"/>
              </a:rPr>
              <a:t>1</a:t>
            </a:r>
            <a:r>
              <a:rPr lang="en-US" sz="1800" b="0" i="0" spc="0" baseline="0" dirty="0">
                <a:latin typeface="Times New Roman"/>
              </a:rPr>
              <a:t>1</a:t>
            </a:r>
            <a:r>
              <a:rPr lang="en-US" sz="1800" b="0" i="0" spc="1884" baseline="0" dirty="0">
                <a:latin typeface="Times New Roman"/>
              </a:rPr>
              <a:t>0</a:t>
            </a:r>
            <a:r>
              <a:rPr lang="en-US" sz="1800" b="0" i="0" spc="0" baseline="0" dirty="0">
                <a:latin typeface="Times New Roman"/>
              </a:rPr>
              <a:t>10</a:t>
            </a:r>
            <a:r>
              <a:rPr lang="en-US" sz="1800" b="0" i="0" spc="1854" baseline="0" dirty="0">
                <a:latin typeface="Times New Roman"/>
              </a:rPr>
              <a:t>1</a:t>
            </a:r>
            <a:r>
              <a:rPr lang="en-US" sz="1800" b="0" i="0" spc="0" baseline="0" dirty="0">
                <a:latin typeface="Times New Roman"/>
              </a:rPr>
              <a:t>10</a:t>
            </a:r>
            <a:r>
              <a:rPr lang="en-US" sz="1800" b="0" i="0" spc="1848" baseline="0" dirty="0">
                <a:latin typeface="Times New Roman"/>
              </a:rPr>
              <a:t>0</a:t>
            </a:r>
            <a:r>
              <a:rPr lang="en-US" sz="1800" b="0" i="0" spc="0" baseline="0" dirty="0">
                <a:latin typeface="Times New Roman"/>
              </a:rPr>
              <a:t>00</a:t>
            </a:r>
            <a:r>
              <a:rPr lang="en-US" sz="1800" b="0" i="0" spc="1884" baseline="0" dirty="0">
                <a:latin typeface="Times New Roman"/>
              </a:rPr>
              <a:t>1</a:t>
            </a:r>
            <a:r>
              <a:rPr lang="en-US" sz="1800" b="0" i="0" spc="-66" baseline="0" dirty="0">
                <a:latin typeface="Times New Roman"/>
              </a:rPr>
              <a:t>1</a:t>
            </a:r>
            <a:r>
              <a:rPr lang="en-US" sz="1800" b="0" i="0" spc="0" baseline="0" dirty="0">
                <a:latin typeface="Times New Roman"/>
              </a:rPr>
              <a:t>1</a:t>
            </a:r>
            <a:r>
              <a:rPr lang="en-US" sz="1800" b="0" i="0" spc="1920" baseline="0" dirty="0">
                <a:latin typeface="Times New Roman"/>
              </a:rPr>
              <a:t>0</a:t>
            </a:r>
            <a:r>
              <a:rPr lang="en-US" sz="1800" b="0" i="0" spc="-66" baseline="0" dirty="0">
                <a:latin typeface="Times New Roman"/>
              </a:rPr>
              <a:t>1</a:t>
            </a:r>
            <a:r>
              <a:rPr lang="en-US" sz="1800" b="0" i="0" spc="0" baseline="0" dirty="0">
                <a:latin typeface="Times New Roman"/>
              </a:rPr>
              <a:t>1</a:t>
            </a:r>
            <a:r>
              <a:rPr lang="en-US" sz="1800" b="0" i="0" spc="1949" baseline="0" dirty="0">
                <a:latin typeface="Times New Roman"/>
              </a:rPr>
              <a:t>0</a:t>
            </a:r>
            <a:r>
              <a:rPr lang="en-US" sz="1800" b="0" i="0" spc="-66" baseline="0" dirty="0">
                <a:latin typeface="Times New Roman"/>
              </a:rPr>
              <a:t>11</a:t>
            </a:r>
            <a:r>
              <a:rPr lang="en-US" sz="1800" b="0" i="0" spc="1913" baseline="0" dirty="0">
                <a:latin typeface="Times New Roman"/>
              </a:rPr>
              <a:t>1</a:t>
            </a:r>
            <a:r>
              <a:rPr lang="en-US" sz="1800" b="0" i="0" spc="0" baseline="0" dirty="0">
                <a:latin typeface="Times New Roman"/>
              </a:rPr>
              <a:t>00</a:t>
            </a:r>
            <a:r>
              <a:rPr lang="en-US" sz="1800" b="0" i="0" spc="1884" baseline="0" dirty="0">
                <a:latin typeface="Times New Roman"/>
              </a:rPr>
              <a:t>1</a:t>
            </a:r>
            <a:r>
              <a:rPr lang="en-US" sz="1800" b="0" i="0" spc="-66" baseline="0" dirty="0">
                <a:latin typeface="Times New Roman"/>
              </a:rPr>
              <a:t>1</a:t>
            </a:r>
            <a:r>
              <a:rPr lang="en-US" sz="1800" b="0" i="0" spc="0" baseline="0" dirty="0">
                <a:latin typeface="Times New Roman"/>
              </a:rPr>
              <a:t>1</a:t>
            </a:r>
            <a:r>
              <a:rPr lang="en-US" sz="1800" b="0" i="0" spc="1859" baseline="0" dirty="0">
                <a:latin typeface="Times New Roman"/>
              </a:rPr>
              <a:t>0</a:t>
            </a:r>
            <a:r>
              <a:rPr lang="en-US" sz="1800" b="0" i="0" spc="0" baseline="0" dirty="0">
                <a:latin typeface="Times New Roman"/>
              </a:rPr>
              <a:t>101</a:t>
            </a:r>
          </a:p>
        </p:txBody>
      </p:sp>
      <p:sp>
        <p:nvSpPr>
          <p:cNvPr id="870" name="Rectangle 870"/>
          <p:cNvSpPr/>
          <p:nvPr/>
        </p:nvSpPr>
        <p:spPr>
          <a:xfrm>
            <a:off x="2026822" y="4559244"/>
            <a:ext cx="7166609" cy="5978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481568"/>
            <a:r>
              <a:rPr lang="en-US" sz="1800" b="1" i="0" spc="0" baseline="0" dirty="0">
                <a:solidFill>
                  <a:srgbClr val="FFFFFF"/>
                </a:solidFill>
                <a:latin typeface="Times New Roman"/>
              </a:rPr>
              <a:t>“</a:t>
            </a:r>
            <a:r>
              <a:rPr lang="en-US" sz="1800" b="1" i="0" spc="-21" baseline="0" dirty="0">
                <a:solidFill>
                  <a:srgbClr val="FFFFFF"/>
                </a:solidFill>
                <a:latin typeface="Times New Roman"/>
              </a:rPr>
              <a:t>К</a:t>
            </a:r>
            <a:r>
              <a:rPr lang="en-US" sz="1800" b="1" i="0" spc="0" baseline="0" dirty="0">
                <a:solidFill>
                  <a:srgbClr val="FFFFFF"/>
                </a:solidFill>
                <a:latin typeface="Times New Roman"/>
              </a:rPr>
              <a:t>алит”</a:t>
            </a:r>
            <a:r>
              <a:rPr lang="en-US" sz="1800" b="1" i="0" spc="1537" baseline="0" dirty="0">
                <a:solidFill>
                  <a:srgbClr val="FFFFFF"/>
                </a:solidFill>
                <a:latin typeface="Times New Roman"/>
              </a:rPr>
              <a:t>:</a:t>
            </a:r>
            <a:r>
              <a:rPr lang="en-US" sz="1800" b="0" i="0" spc="-66" baseline="0" dirty="0">
                <a:latin typeface="Times New Roman"/>
              </a:rPr>
              <a:t>11</a:t>
            </a:r>
            <a:r>
              <a:rPr lang="en-US" sz="1800" b="0" i="0" spc="1920" baseline="0" dirty="0">
                <a:latin typeface="Times New Roman"/>
              </a:rPr>
              <a:t>1</a:t>
            </a:r>
            <a:r>
              <a:rPr lang="en-US" sz="1800" b="0" i="0" spc="0" baseline="0" dirty="0">
                <a:latin typeface="Times New Roman"/>
              </a:rPr>
              <a:t>10</a:t>
            </a:r>
            <a:r>
              <a:rPr lang="en-US" sz="1800" b="0" i="0" spc="1854" baseline="0" dirty="0">
                <a:latin typeface="Times New Roman"/>
              </a:rPr>
              <a:t>1</a:t>
            </a:r>
            <a:r>
              <a:rPr lang="en-US" sz="1800" b="0" i="0" spc="0" baseline="0" dirty="0">
                <a:latin typeface="Times New Roman"/>
              </a:rPr>
              <a:t>00</a:t>
            </a:r>
            <a:r>
              <a:rPr lang="en-US" sz="1800" b="0" i="0" spc="1884" baseline="0" dirty="0">
                <a:latin typeface="Times New Roman"/>
              </a:rPr>
              <a:t>0</a:t>
            </a:r>
            <a:r>
              <a:rPr lang="en-US" sz="1800" b="0" i="0" spc="0" baseline="0" dirty="0">
                <a:latin typeface="Times New Roman"/>
              </a:rPr>
              <a:t>0</a:t>
            </a:r>
            <a:r>
              <a:rPr lang="en-US" sz="1800" b="0" i="0" spc="-66" baseline="0" dirty="0">
                <a:latin typeface="Times New Roman"/>
              </a:rPr>
              <a:t>1</a:t>
            </a:r>
            <a:r>
              <a:rPr lang="en-US" sz="1800" b="0" i="0" spc="1877" baseline="0" dirty="0">
                <a:latin typeface="Times New Roman"/>
              </a:rPr>
              <a:t>1</a:t>
            </a:r>
            <a:r>
              <a:rPr lang="en-US" sz="1800" b="0" i="0" spc="0" baseline="0" dirty="0">
                <a:latin typeface="Times New Roman"/>
              </a:rPr>
              <a:t>10</a:t>
            </a:r>
            <a:r>
              <a:rPr lang="en-US" sz="1800" b="0" i="0" spc="1889" baseline="0" dirty="0">
                <a:latin typeface="Times New Roman"/>
              </a:rPr>
              <a:t>1</a:t>
            </a:r>
            <a:r>
              <a:rPr lang="en-US" sz="1800" b="0" i="0" spc="-66" baseline="0" dirty="0">
                <a:latin typeface="Times New Roman"/>
              </a:rPr>
              <a:t>1</a:t>
            </a:r>
            <a:r>
              <a:rPr lang="en-US" sz="1800" b="0" i="0" spc="0" baseline="0" dirty="0">
                <a:latin typeface="Times New Roman"/>
              </a:rPr>
              <a:t>1</a:t>
            </a:r>
            <a:r>
              <a:rPr lang="en-US" sz="1800" b="0" i="0" spc="1884" baseline="0" dirty="0">
                <a:latin typeface="Times New Roman"/>
              </a:rPr>
              <a:t>0</a:t>
            </a:r>
            <a:r>
              <a:rPr lang="en-US" sz="1800" b="0" i="0" spc="0" baseline="0" dirty="0">
                <a:latin typeface="Times New Roman"/>
              </a:rPr>
              <a:t>00</a:t>
            </a:r>
            <a:r>
              <a:rPr lang="en-US" sz="1800" b="0" i="0" spc="1884" baseline="0" dirty="0">
                <a:latin typeface="Times New Roman"/>
              </a:rPr>
              <a:t>1</a:t>
            </a:r>
            <a:r>
              <a:rPr lang="en-US" sz="1800" b="0" i="0" spc="0" baseline="0" dirty="0">
                <a:latin typeface="Times New Roman"/>
              </a:rPr>
              <a:t>0</a:t>
            </a:r>
            <a:r>
              <a:rPr lang="en-US" sz="1800" b="0" i="0" spc="-66" baseline="0" dirty="0">
                <a:latin typeface="Times New Roman"/>
              </a:rPr>
              <a:t>1</a:t>
            </a:r>
            <a:r>
              <a:rPr lang="en-US" sz="1800" b="0" i="0" spc="1877" baseline="0" dirty="0">
                <a:latin typeface="Times New Roman"/>
              </a:rPr>
              <a:t>1</a:t>
            </a:r>
            <a:r>
              <a:rPr lang="en-US" sz="1800" b="0" i="0" spc="0" baseline="0" dirty="0">
                <a:latin typeface="Times New Roman"/>
              </a:rPr>
              <a:t>10</a:t>
            </a:r>
            <a:r>
              <a:rPr lang="en-US" sz="1800" b="0" i="0" spc="1830" baseline="0" dirty="0">
                <a:latin typeface="Times New Roman"/>
              </a:rPr>
              <a:t>1</a:t>
            </a:r>
            <a:r>
              <a:rPr lang="en-US" sz="1800" b="0" i="0" spc="0" baseline="0" dirty="0">
                <a:latin typeface="Times New Roman"/>
              </a:rPr>
              <a:t>101</a:t>
            </a:r>
          </a:p>
          <a:p>
            <a:pPr marL="0">
              <a:lnSpc>
                <a:spcPts val="2316"/>
              </a:lnSpc>
            </a:pPr>
            <a:r>
              <a:rPr lang="en-US" sz="1800" b="1" i="0" spc="0" baseline="0" dirty="0">
                <a:solidFill>
                  <a:srgbClr val="FFFFFF"/>
                </a:solidFill>
                <a:latin typeface="Times New Roman"/>
              </a:rPr>
              <a:t>“Очиқ </a:t>
            </a:r>
            <a:r>
              <a:rPr lang="en-US" sz="1800" b="1" i="0" spc="-14" baseline="0" dirty="0">
                <a:solidFill>
                  <a:srgbClr val="FFFFFF"/>
                </a:solidFill>
                <a:latin typeface="Times New Roman"/>
              </a:rPr>
              <a:t>м</a:t>
            </a:r>
            <a:r>
              <a:rPr lang="en-US" sz="1800" b="1" i="0" spc="-48" baseline="0" dirty="0">
                <a:solidFill>
                  <a:srgbClr val="FFFFFF"/>
                </a:solidFill>
                <a:latin typeface="Times New Roman"/>
              </a:rPr>
              <a:t>а</a:t>
            </a:r>
            <a:r>
              <a:rPr lang="en-US" sz="1800" b="1" i="0" spc="0" baseline="0" dirty="0">
                <a:solidFill>
                  <a:srgbClr val="FFFFFF"/>
                </a:solidFill>
                <a:latin typeface="Times New Roman"/>
              </a:rPr>
              <a:t>тн”</a:t>
            </a:r>
            <a:r>
              <a:rPr lang="en-US" sz="1800" b="1" i="0" spc="1472" baseline="0" dirty="0">
                <a:solidFill>
                  <a:srgbClr val="FFFFFF"/>
                </a:solidFill>
                <a:latin typeface="Times New Roman"/>
              </a:rPr>
              <a:t>:</a:t>
            </a:r>
            <a:r>
              <a:rPr lang="en-US" sz="1800" b="0" i="0" spc="0" baseline="0" dirty="0">
                <a:latin typeface="Times New Roman"/>
              </a:rPr>
              <a:t>00</a:t>
            </a:r>
            <a:r>
              <a:rPr lang="en-US" sz="1800" b="0" i="0" spc="1853" baseline="0" dirty="0">
                <a:latin typeface="Times New Roman"/>
              </a:rPr>
              <a:t>1</a:t>
            </a:r>
            <a:r>
              <a:rPr lang="en-US" sz="1800" b="0" i="0" spc="0" baseline="0" dirty="0">
                <a:latin typeface="Times New Roman"/>
              </a:rPr>
              <a:t>00</a:t>
            </a:r>
            <a:r>
              <a:rPr lang="en-US" sz="1800" b="0" i="0" spc="1854" baseline="0" dirty="0">
                <a:latin typeface="Times New Roman"/>
              </a:rPr>
              <a:t>0</a:t>
            </a:r>
            <a:r>
              <a:rPr lang="en-US" sz="1800" b="0" i="0" spc="0" baseline="0" dirty="0">
                <a:latin typeface="Times New Roman"/>
              </a:rPr>
              <a:t>10</a:t>
            </a:r>
            <a:r>
              <a:rPr lang="en-US" sz="1800" b="0" i="0" spc="1848" baseline="0" dirty="0">
                <a:latin typeface="Times New Roman"/>
              </a:rPr>
              <a:t>0</a:t>
            </a:r>
            <a:r>
              <a:rPr lang="en-US" sz="1800" b="0" i="0" spc="0" baseline="0" dirty="0">
                <a:latin typeface="Times New Roman"/>
              </a:rPr>
              <a:t>01</a:t>
            </a:r>
            <a:r>
              <a:rPr lang="en-US" sz="1800" b="0" i="0" spc="1884" baseline="0" dirty="0">
                <a:latin typeface="Times New Roman"/>
              </a:rPr>
              <a:t>0</a:t>
            </a:r>
            <a:r>
              <a:rPr lang="en-US" sz="1800" b="0" i="0" spc="0" baseline="0" dirty="0">
                <a:latin typeface="Times New Roman"/>
              </a:rPr>
              <a:t>0</a:t>
            </a:r>
            <a:r>
              <a:rPr lang="en-US" sz="1800" b="0" i="0" spc="-66" baseline="0" dirty="0">
                <a:latin typeface="Times New Roman"/>
              </a:rPr>
              <a:t>1</a:t>
            </a:r>
            <a:r>
              <a:rPr lang="en-US" sz="1800" b="0" i="0" spc="1884" baseline="0" dirty="0">
                <a:latin typeface="Times New Roman"/>
              </a:rPr>
              <a:t>1</a:t>
            </a:r>
            <a:r>
              <a:rPr lang="en-US" sz="1800" b="0" i="0" spc="0" baseline="0" dirty="0">
                <a:latin typeface="Times New Roman"/>
              </a:rPr>
              <a:t>00</a:t>
            </a:r>
            <a:r>
              <a:rPr lang="en-US" sz="1800" b="0" i="0" spc="1889" baseline="0" dirty="0">
                <a:latin typeface="Times New Roman"/>
              </a:rPr>
              <a:t>0</a:t>
            </a:r>
            <a:r>
              <a:rPr lang="en-US" sz="1800" b="0" i="0" spc="-66" baseline="0" dirty="0">
                <a:latin typeface="Times New Roman"/>
              </a:rPr>
              <a:t>1</a:t>
            </a:r>
            <a:r>
              <a:rPr lang="en-US" sz="1800" b="0" i="0" spc="0" baseline="0" dirty="0">
                <a:latin typeface="Times New Roman"/>
              </a:rPr>
              <a:t>1</a:t>
            </a:r>
            <a:r>
              <a:rPr lang="en-US" sz="1800" b="0" i="0" spc="1877" baseline="0" dirty="0">
                <a:latin typeface="Times New Roman"/>
              </a:rPr>
              <a:t>0</a:t>
            </a:r>
            <a:r>
              <a:rPr lang="en-US" sz="1800" b="0" i="0" spc="0" baseline="0" dirty="0">
                <a:latin typeface="Times New Roman"/>
              </a:rPr>
              <a:t>01</a:t>
            </a:r>
            <a:r>
              <a:rPr lang="en-US" sz="1800" b="0" i="0" spc="1884" baseline="0" dirty="0">
                <a:latin typeface="Times New Roman"/>
              </a:rPr>
              <a:t>0</a:t>
            </a:r>
            <a:r>
              <a:rPr lang="en-US" sz="1800" b="0" i="0" spc="0" baseline="0" dirty="0">
                <a:latin typeface="Times New Roman"/>
              </a:rPr>
              <a:t>0</a:t>
            </a:r>
            <a:r>
              <a:rPr lang="en-US" sz="1800" b="0" i="0" spc="-66" baseline="0" dirty="0">
                <a:latin typeface="Times New Roman"/>
              </a:rPr>
              <a:t>1</a:t>
            </a:r>
            <a:r>
              <a:rPr lang="en-US" sz="1800" b="0" i="0" spc="1859" baseline="0" dirty="0">
                <a:latin typeface="Times New Roman"/>
              </a:rPr>
              <a:t>1</a:t>
            </a:r>
            <a:r>
              <a:rPr lang="en-US" sz="1800" b="0" i="0" spc="0" baseline="0" dirty="0">
                <a:latin typeface="Times New Roman"/>
              </a:rPr>
              <a:t>000</a:t>
            </a:r>
          </a:p>
        </p:txBody>
      </p:sp>
      <p:sp>
        <p:nvSpPr>
          <p:cNvPr id="871" name="Rectangle 871"/>
          <p:cNvSpPr/>
          <p:nvPr/>
        </p:nvSpPr>
        <p:spPr>
          <a:xfrm>
            <a:off x="3740567" y="5146746"/>
            <a:ext cx="5351708" cy="3036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1778553" algn="l"/>
                <a:tab pos="3487704" algn="l"/>
                <a:tab pos="4090408" algn="l"/>
              </a:tabLst>
            </a:pPr>
            <a:r>
              <a:rPr lang="en-US" sz="1800" b="0" i="0" spc="3356" baseline="0" dirty="0">
                <a:latin typeface="Times New Roman"/>
              </a:rPr>
              <a:t>H</a:t>
            </a:r>
            <a:r>
              <a:rPr lang="en-US" sz="1800" b="0" i="0" spc="3454" baseline="0" dirty="0">
                <a:latin typeface="Times New Roman"/>
              </a:rPr>
              <a:t>E</a:t>
            </a:r>
            <a:r>
              <a:rPr lang="en-US" sz="1800" b="0" i="0" spc="0" baseline="0" dirty="0">
                <a:latin typeface="Times New Roman"/>
              </a:rPr>
              <a:t>L	</a:t>
            </a:r>
            <a:r>
              <a:rPr lang="en-US" sz="1800" b="0" i="0" spc="3600" baseline="0" dirty="0">
                <a:latin typeface="Times New Roman"/>
              </a:rPr>
              <a:t>I</a:t>
            </a:r>
            <a:r>
              <a:rPr lang="en-US" sz="1800" b="0" i="0" spc="3356" baseline="0" dirty="0">
                <a:latin typeface="Times New Roman"/>
              </a:rPr>
              <a:t>K</a:t>
            </a:r>
            <a:r>
              <a:rPr lang="en-US" sz="1800" b="0" i="0" spc="0" baseline="0" dirty="0">
                <a:latin typeface="Times New Roman"/>
              </a:rPr>
              <a:t>E	S	</a:t>
            </a:r>
            <a:r>
              <a:rPr lang="en-US" sz="1800" b="0" i="0" spc="3600" baseline="0" dirty="0">
                <a:latin typeface="Times New Roman"/>
              </a:rPr>
              <a:t>I</a:t>
            </a:r>
            <a:r>
              <a:rPr lang="en-US" sz="1800" b="0" i="0" spc="3332" baseline="0" dirty="0">
                <a:latin typeface="Times New Roman"/>
              </a:rPr>
              <a:t>K</a:t>
            </a:r>
            <a:r>
              <a:rPr lang="en-US" sz="1800" b="0" i="0" spc="0" baseline="0" dirty="0">
                <a:latin typeface="Times New Roman"/>
              </a:rPr>
              <a:t>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Freeform 872"/>
          <p:cNvSpPr/>
          <p:nvPr/>
        </p:nvSpPr>
        <p:spPr>
          <a:xfrm rot="5400000">
            <a:off x="1917839" y="-794005"/>
            <a:ext cx="6858000" cy="9144000"/>
          </a:xfrm>
          <a:custGeom>
            <a:avLst/>
            <a:gdLst/>
            <a:ahLst/>
            <a:cxnLst/>
            <a:rect l="0" t="0" r="0" b="0"/>
            <a:pathLst>
              <a:path w="6858000" h="9144000">
                <a:moveTo>
                  <a:pt x="0" y="9144000"/>
                </a:moveTo>
                <a:lnTo>
                  <a:pt x="6858000" y="9144000"/>
                </a:lnTo>
                <a:lnTo>
                  <a:pt x="6858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Freeform 873"/>
          <p:cNvSpPr/>
          <p:nvPr/>
        </p:nvSpPr>
        <p:spPr>
          <a:xfrm rot="5400000">
            <a:off x="5167388" y="2455545"/>
            <a:ext cx="358902" cy="9144000"/>
          </a:xfrm>
          <a:custGeom>
            <a:avLst/>
            <a:gdLst/>
            <a:ahLst/>
            <a:cxnLst/>
            <a:rect l="0" t="0" r="0" b="0"/>
            <a:pathLst>
              <a:path w="358902" h="9144000">
                <a:moveTo>
                  <a:pt x="0" y="9144000"/>
                </a:moveTo>
                <a:lnTo>
                  <a:pt x="358902" y="9144000"/>
                </a:lnTo>
                <a:lnTo>
                  <a:pt x="358902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Freeform 874"/>
          <p:cNvSpPr/>
          <p:nvPr/>
        </p:nvSpPr>
        <p:spPr>
          <a:xfrm rot="5400000">
            <a:off x="4776863" y="-3653028"/>
            <a:ext cx="1139953" cy="9144000"/>
          </a:xfrm>
          <a:custGeom>
            <a:avLst/>
            <a:gdLst/>
            <a:ahLst/>
            <a:cxnLst/>
            <a:rect l="0" t="0" r="0" b="0"/>
            <a:pathLst>
              <a:path w="1139953" h="9144000">
                <a:moveTo>
                  <a:pt x="0" y="9144000"/>
                </a:moveTo>
                <a:lnTo>
                  <a:pt x="1139953" y="9144000"/>
                </a:lnTo>
                <a:lnTo>
                  <a:pt x="1139953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Rectangle 875"/>
          <p:cNvSpPr/>
          <p:nvPr/>
        </p:nvSpPr>
        <p:spPr>
          <a:xfrm>
            <a:off x="1323473" y="744611"/>
            <a:ext cx="4119585" cy="5567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="1" i="0" spc="0" baseline="0" dirty="0">
                <a:latin typeface="Times New Roman"/>
              </a:rPr>
              <a:t>Бир </a:t>
            </a:r>
            <a:r>
              <a:rPr lang="en-US" sz="3300" b="1" i="0" spc="-21" baseline="0" dirty="0">
                <a:latin typeface="Times New Roman"/>
              </a:rPr>
              <a:t>м</a:t>
            </a:r>
            <a:r>
              <a:rPr lang="en-US" sz="3300" b="1" i="0" spc="0" baseline="0" dirty="0">
                <a:latin typeface="Times New Roman"/>
              </a:rPr>
              <a:t>а</a:t>
            </a:r>
            <a:r>
              <a:rPr lang="en-US" sz="3300" b="1" i="0" spc="-41" baseline="0" dirty="0">
                <a:latin typeface="Times New Roman"/>
              </a:rPr>
              <a:t>р</a:t>
            </a:r>
            <a:r>
              <a:rPr lang="en-US" sz="3300" b="1" i="0" spc="0" baseline="0" dirty="0">
                <a:latin typeface="Times New Roman"/>
              </a:rPr>
              <a:t>тали </a:t>
            </a:r>
            <a:r>
              <a:rPr lang="en-US" sz="3300" b="1" i="0" spc="-84" baseline="0" dirty="0">
                <a:latin typeface="Times New Roman"/>
              </a:rPr>
              <a:t>б</a:t>
            </a:r>
            <a:r>
              <a:rPr lang="en-US" sz="3300" b="1" i="0" spc="0" baseline="0" dirty="0">
                <a:latin typeface="Times New Roman"/>
              </a:rPr>
              <a:t>локн</a:t>
            </a:r>
            <a:r>
              <a:rPr lang="en-US" sz="3300" b="1" i="0" spc="-41" baseline="0" dirty="0">
                <a:latin typeface="Times New Roman"/>
              </a:rPr>
              <a:t>о</a:t>
            </a:r>
            <a:r>
              <a:rPr lang="en-US" sz="3300" b="1" i="0" spc="0" baseline="0" dirty="0">
                <a:latin typeface="Times New Roman"/>
              </a:rPr>
              <a:t>т</a:t>
            </a:r>
          </a:p>
        </p:txBody>
      </p:sp>
      <p:sp>
        <p:nvSpPr>
          <p:cNvPr id="876" name="Rectangle 876"/>
          <p:cNvSpPr/>
          <p:nvPr/>
        </p:nvSpPr>
        <p:spPr>
          <a:xfrm>
            <a:off x="1323473" y="1716572"/>
            <a:ext cx="8045622" cy="15069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0" i="0" spc="-28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аф</a:t>
            </a:r>
            <a:r>
              <a:rPr lang="en-US" sz="2400" b="0" i="0" spc="-36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л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тг</a:t>
            </a:r>
            <a:r>
              <a:rPr lang="en-US" sz="2400" b="0" i="0" spc="2138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эг</a:t>
            </a:r>
            <a:r>
              <a:rPr lang="en-US" sz="2400" b="0" i="0" spc="2138" baseline="0" dirty="0">
                <a:latin typeface="Times New Roman"/>
              </a:rPr>
              <a:t>а</a:t>
            </a:r>
            <a:r>
              <a:rPr lang="en-US" sz="2400" b="0" i="0" spc="-22" baseline="0" dirty="0">
                <a:latin typeface="Times New Roman"/>
              </a:rPr>
              <a:t>э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аслиг</a:t>
            </a:r>
            <a:r>
              <a:rPr lang="en-US" sz="2400" b="0" i="0" spc="2147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саба</a:t>
            </a:r>
            <a:r>
              <a:rPr lang="en-US" sz="2400" b="0" i="0" spc="-57" baseline="0" dirty="0">
                <a:latin typeface="Times New Roman"/>
              </a:rPr>
              <a:t>б</a:t>
            </a:r>
            <a:r>
              <a:rPr lang="en-US" sz="2400" b="0" i="0" spc="0" baseline="0" dirty="0">
                <a:latin typeface="Times New Roman"/>
              </a:rPr>
              <a:t>ли</a:t>
            </a:r>
            <a:r>
              <a:rPr lang="en-US" sz="2400" b="0" i="0" spc="2141" baseline="0" dirty="0">
                <a:latin typeface="Times New Roman"/>
              </a:rPr>
              <a:t>,</a:t>
            </a:r>
            <a:r>
              <a:rPr lang="en-US" sz="2400" b="0" i="0" spc="0" baseline="0" dirty="0">
                <a:latin typeface="Times New Roman"/>
              </a:rPr>
              <a:t>уш</a:t>
            </a:r>
            <a:r>
              <a:rPr lang="en-US" sz="2400" b="0" i="0" spc="-87" baseline="0" dirty="0">
                <a:latin typeface="Times New Roman"/>
              </a:rPr>
              <a:t>б</a:t>
            </a:r>
            <a:r>
              <a:rPr lang="en-US" sz="2400" b="0" i="0" spc="2142" baseline="0" dirty="0">
                <a:latin typeface="Times New Roman"/>
              </a:rPr>
              <a:t>у</a:t>
            </a:r>
            <a:r>
              <a:rPr lang="en-US" sz="2400" b="0" i="0" spc="-61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елтирилган</a:t>
            </a:r>
          </a:p>
          <a:p>
            <a:pPr marL="342899">
              <a:lnSpc>
                <a:spcPts val="2879"/>
              </a:lnSpc>
            </a:pPr>
            <a:r>
              <a:rPr lang="en-US" sz="2400" b="0" i="0" spc="0" baseline="0" dirty="0">
                <a:latin typeface="Times New Roman"/>
              </a:rPr>
              <a:t>мис</a:t>
            </a:r>
            <a:r>
              <a:rPr lang="en-US" sz="2400" b="0" i="0" spc="-30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лла</a:t>
            </a:r>
            <a:r>
              <a:rPr lang="en-US" sz="2400" b="0" i="0" spc="2058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би</a:t>
            </a:r>
            <a:r>
              <a:rPr lang="en-US" sz="2400" b="0" i="0" spc="2076" baseline="0" dirty="0">
                <a:latin typeface="Times New Roman"/>
              </a:rPr>
              <a:t>р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</a:t>
            </a:r>
            <a:r>
              <a:rPr lang="en-US" sz="2400" b="0" i="0" spc="-30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тал</a:t>
            </a:r>
            <a:r>
              <a:rPr lang="en-US" sz="2400" b="0" i="0" spc="2057" baseline="0" dirty="0">
                <a:latin typeface="Times New Roman"/>
              </a:rPr>
              <a:t>и</a:t>
            </a:r>
            <a:r>
              <a:rPr lang="en-US" sz="2400" b="0" i="0" spc="-57" baseline="0" dirty="0">
                <a:latin typeface="Times New Roman"/>
              </a:rPr>
              <a:t>б</a:t>
            </a:r>
            <a:r>
              <a:rPr lang="en-US" sz="2400" b="0" i="0" spc="0" baseline="0" dirty="0">
                <a:latin typeface="Times New Roman"/>
              </a:rPr>
              <a:t>локн</a:t>
            </a:r>
            <a:r>
              <a:rPr lang="en-US" sz="2400" b="0" i="0" spc="-30" baseline="0" dirty="0">
                <a:latin typeface="Times New Roman"/>
              </a:rPr>
              <a:t>о</a:t>
            </a:r>
            <a:r>
              <a:rPr lang="en-US" sz="2400" b="0" i="0" spc="2065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шифрин</a:t>
            </a:r>
            <a:r>
              <a:rPr lang="en-US" sz="2400" b="0" i="0" spc="2062" baseline="0" dirty="0">
                <a:latin typeface="Times New Roman"/>
              </a:rPr>
              <a:t>и</a:t>
            </a:r>
            <a:r>
              <a:rPr lang="en-US" sz="2400" b="1" i="1" spc="0" baseline="0" dirty="0">
                <a:latin typeface="Times New Roman"/>
              </a:rPr>
              <a:t>ба</a:t>
            </a:r>
            <a:r>
              <a:rPr lang="en-US" sz="2400" b="1" i="1" spc="-29" baseline="0" dirty="0">
                <a:latin typeface="Times New Roman"/>
              </a:rPr>
              <a:t>р</a:t>
            </a:r>
            <a:r>
              <a:rPr lang="en-US" sz="2400" b="1" i="1" spc="0" baseline="0" dirty="0">
                <a:latin typeface="Times New Roman"/>
              </a:rPr>
              <a:t>дошли</a:t>
            </a:r>
          </a:p>
          <a:p>
            <a:pPr marL="342899">
              <a:lnSpc>
                <a:spcPts val="2879"/>
              </a:lnSpc>
            </a:pPr>
            <a:r>
              <a:rPr lang="en-US" sz="2400" b="0" i="0" spc="0" baseline="0" dirty="0">
                <a:latin typeface="Times New Roman"/>
              </a:rPr>
              <a:t>э</a:t>
            </a:r>
            <a:r>
              <a:rPr lang="en-US" sz="2400" b="0" i="0" spc="-43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анин</a:t>
            </a:r>
            <a:r>
              <a:rPr lang="en-US" sz="2400" b="0" i="0" spc="839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кўрс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тади</a:t>
            </a:r>
            <a:r>
              <a:rPr lang="en-US" sz="2400" b="0" i="0" spc="840" baseline="0" dirty="0">
                <a:latin typeface="Times New Roman"/>
              </a:rPr>
              <a:t>.</a:t>
            </a:r>
            <a:r>
              <a:rPr lang="en-US" sz="2400" b="0" i="0" spc="0" baseline="0" dirty="0">
                <a:latin typeface="Times New Roman"/>
              </a:rPr>
              <a:t>Яъни</a:t>
            </a:r>
            <a:r>
              <a:rPr lang="en-US" sz="2400" b="0" i="0" spc="845" baseline="0" dirty="0">
                <a:latin typeface="Times New Roman"/>
              </a:rPr>
              <a:t>,</a:t>
            </a:r>
            <a:r>
              <a:rPr lang="en-US" sz="2400" b="0" i="0" spc="-28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у</a:t>
            </a:r>
            <a:r>
              <a:rPr lang="en-US" sz="2400" b="0" i="0" spc="-29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л</a:t>
            </a:r>
            <a:r>
              <a:rPr lang="en-US" sz="2400" b="0" i="0" spc="839" baseline="0" dirty="0">
                <a:latin typeface="Times New Roman"/>
              </a:rPr>
              <a:t>и</a:t>
            </a:r>
            <a:r>
              <a:rPr lang="en-US" sz="2400" b="0" i="0" spc="-37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али</a:t>
            </a:r>
            <a:r>
              <a:rPr lang="en-US" sz="2400" b="0" i="0" spc="841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учу</a:t>
            </a:r>
            <a:r>
              <a:rPr lang="en-US" sz="2400" b="0" i="0" spc="839" baseline="0" dirty="0">
                <a:latin typeface="Times New Roman"/>
              </a:rPr>
              <a:t>н</a:t>
            </a:r>
            <a:r>
              <a:rPr lang="en-US" sz="2400" b="0" i="0" spc="-28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у</a:t>
            </a:r>
            <a:r>
              <a:rPr lang="en-US" sz="2400" b="0" i="0" spc="-29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лич</a:t>
            </a:r>
            <a:r>
              <a:rPr lang="en-US" sz="2400" b="0" i="0" spc="842" baseline="0" dirty="0">
                <a:latin typeface="Times New Roman"/>
              </a:rPr>
              <a:t>а</a:t>
            </a:r>
            <a:r>
              <a:rPr lang="en-US" sz="2400" b="0" i="0" spc="-59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чиқ</a:t>
            </a:r>
          </a:p>
          <a:p>
            <a:pPr marL="342899">
              <a:lnSpc>
                <a:spcPts val="2880"/>
              </a:lnSpc>
            </a:pP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тнн</a:t>
            </a:r>
            <a:r>
              <a:rPr lang="en-US" sz="2400" b="0" i="0" spc="611" baseline="0" dirty="0">
                <a:latin typeface="Times New Roman"/>
              </a:rPr>
              <a:t>и</a:t>
            </a:r>
            <a:r>
              <a:rPr lang="en-US" sz="2400" b="0" i="0" spc="-29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ли</a:t>
            </a:r>
            <a:r>
              <a:rPr lang="en-US" sz="2400" b="0" i="0" spc="606" baseline="0" dirty="0">
                <a:latin typeface="Times New Roman"/>
              </a:rPr>
              <a:t>ш</a:t>
            </a:r>
            <a:r>
              <a:rPr lang="en-US" sz="2400" b="0" i="0" spc="0" baseline="0" dirty="0">
                <a:latin typeface="Times New Roman"/>
              </a:rPr>
              <a:t>м</a:t>
            </a:r>
            <a:r>
              <a:rPr lang="en-US" sz="2400" b="0" i="0" spc="-30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мкин.</a:t>
            </a:r>
          </a:p>
        </p:txBody>
      </p:sp>
      <p:sp>
        <p:nvSpPr>
          <p:cNvPr id="877" name="Rectangle 877"/>
          <p:cNvSpPr/>
          <p:nvPr/>
        </p:nvSpPr>
        <p:spPr>
          <a:xfrm>
            <a:off x="1323473" y="3252764"/>
            <a:ext cx="8045439" cy="7754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0" i="0" spc="0" baseline="0" dirty="0">
                <a:latin typeface="Times New Roman"/>
              </a:rPr>
              <a:t>Ага</a:t>
            </a:r>
            <a:r>
              <a:rPr lang="en-US" sz="2400" b="0" i="0" spc="1650" baseline="0" dirty="0">
                <a:latin typeface="Times New Roman"/>
              </a:rPr>
              <a:t>р</a:t>
            </a:r>
            <a:r>
              <a:rPr lang="en-US" sz="2400" b="0" i="0" spc="-37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али</a:t>
            </a:r>
            <a:r>
              <a:rPr lang="en-US" sz="2400" b="0" i="0" spc="1655" baseline="0" dirty="0">
                <a:latin typeface="Times New Roman"/>
              </a:rPr>
              <a:t>т</a:t>
            </a:r>
            <a:r>
              <a:rPr lang="en-US" sz="2400" b="0" i="1" spc="0" baseline="0" dirty="0">
                <a:latin typeface="Times New Roman"/>
              </a:rPr>
              <a:t>би</a:t>
            </a:r>
            <a:r>
              <a:rPr lang="en-US" sz="2400" b="0" i="1" spc="1655" baseline="0" dirty="0">
                <a:latin typeface="Times New Roman"/>
              </a:rPr>
              <a:t>р</a:t>
            </a:r>
            <a:r>
              <a:rPr lang="en-US" sz="2400" b="0" i="1" spc="0" baseline="0" dirty="0">
                <a:latin typeface="Times New Roman"/>
              </a:rPr>
              <a:t>ма</a:t>
            </a:r>
            <a:r>
              <a:rPr lang="en-US" sz="2400" b="0" i="1" spc="-30" baseline="0" dirty="0">
                <a:latin typeface="Times New Roman"/>
              </a:rPr>
              <a:t>р</a:t>
            </a:r>
            <a:r>
              <a:rPr lang="en-US" sz="2400" b="0" i="1" spc="0" baseline="0" dirty="0">
                <a:latin typeface="Times New Roman"/>
              </a:rPr>
              <a:t>т</a:t>
            </a:r>
            <a:r>
              <a:rPr lang="en-US" sz="2400" b="0" i="1" spc="1650" baseline="0" dirty="0">
                <a:latin typeface="Times New Roman"/>
              </a:rPr>
              <a:t>а</a:t>
            </a:r>
            <a:r>
              <a:rPr lang="en-US" sz="2400" b="0" i="1" spc="-29" baseline="0" dirty="0">
                <a:latin typeface="Times New Roman"/>
              </a:rPr>
              <a:t>ф</a:t>
            </a:r>
            <a:r>
              <a:rPr lang="en-US" sz="2400" b="0" i="1" spc="0" baseline="0" dirty="0">
                <a:latin typeface="Times New Roman"/>
              </a:rPr>
              <a:t>ойдаланил</a:t>
            </a:r>
            <a:r>
              <a:rPr lang="en-US" sz="2400" b="0" i="1" spc="-57" baseline="0" dirty="0">
                <a:latin typeface="Times New Roman"/>
              </a:rPr>
              <a:t>с</a:t>
            </a:r>
            <a:r>
              <a:rPr lang="en-US" sz="2400" b="0" i="1" spc="0" baseline="0" dirty="0">
                <a:latin typeface="Times New Roman"/>
              </a:rPr>
              <a:t>а</a:t>
            </a:r>
            <a:r>
              <a:rPr lang="en-US" sz="2400" b="0" i="0" spc="1650" baseline="0" dirty="0">
                <a:latin typeface="Times New Roman"/>
              </a:rPr>
              <a:t>,</a:t>
            </a:r>
            <a:r>
              <a:rPr lang="en-US" sz="2400" b="0" i="0" spc="0" baseline="0" dirty="0">
                <a:latin typeface="Times New Roman"/>
              </a:rPr>
              <a:t>ҳ</a:t>
            </a:r>
            <a:r>
              <a:rPr lang="en-US" sz="2400" b="0" i="0" spc="-29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ж</a:t>
            </a:r>
            <a:r>
              <a:rPr lang="en-US" sz="2400" b="0" i="0" spc="-29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мч</a:t>
            </a:r>
            <a:r>
              <a:rPr lang="en-US" sz="2400" b="0" i="0" spc="1655" baseline="0" dirty="0">
                <a:latin typeface="Times New Roman"/>
              </a:rPr>
              <a:t>и</a:t>
            </a:r>
            <a:r>
              <a:rPr lang="en-US" sz="2400" b="1" i="0" spc="-59" baseline="0" dirty="0">
                <a:latin typeface="Times New Roman"/>
              </a:rPr>
              <a:t>о</a:t>
            </a:r>
            <a:r>
              <a:rPr lang="en-US" sz="2400" b="1" i="0" spc="0" baseline="0" dirty="0">
                <a:latin typeface="Times New Roman"/>
              </a:rPr>
              <a:t>чиқ</a:t>
            </a:r>
          </a:p>
          <a:p>
            <a:pPr marL="342899">
              <a:lnSpc>
                <a:spcPts val="2879"/>
              </a:lnSpc>
            </a:pPr>
            <a:r>
              <a:rPr lang="en-US" sz="2400" b="1" i="0" spc="-20" baseline="0" dirty="0">
                <a:latin typeface="Times New Roman"/>
              </a:rPr>
              <a:t>м</a:t>
            </a:r>
            <a:r>
              <a:rPr lang="en-US" sz="2400" b="1" i="0" spc="-60" baseline="0" dirty="0">
                <a:latin typeface="Times New Roman"/>
              </a:rPr>
              <a:t>а</a:t>
            </a:r>
            <a:r>
              <a:rPr lang="en-US" sz="2400" b="1" i="0" spc="0" baseline="0" dirty="0">
                <a:latin typeface="Times New Roman"/>
              </a:rPr>
              <a:t>тнн</a:t>
            </a:r>
            <a:r>
              <a:rPr lang="en-US" sz="2400" b="1" i="0" spc="621" baseline="0" dirty="0">
                <a:latin typeface="Times New Roman"/>
              </a:rPr>
              <a:t>и</a:t>
            </a:r>
            <a:r>
              <a:rPr lang="en-US" sz="2400" b="1" i="0" spc="-32" baseline="0" dirty="0">
                <a:latin typeface="Times New Roman"/>
              </a:rPr>
              <a:t>т</a:t>
            </a:r>
            <a:r>
              <a:rPr lang="en-US" sz="2400" b="1" i="0" spc="0" baseline="0" dirty="0">
                <a:latin typeface="Times New Roman"/>
              </a:rPr>
              <a:t>оп</a:t>
            </a:r>
            <a:r>
              <a:rPr lang="en-US" sz="2400" b="1" i="0" spc="605" baseline="0" dirty="0">
                <a:latin typeface="Times New Roman"/>
              </a:rPr>
              <a:t>а</a:t>
            </a:r>
            <a:r>
              <a:rPr lang="en-US" sz="2400" b="1" i="0" spc="-30" baseline="0" dirty="0">
                <a:latin typeface="Times New Roman"/>
              </a:rPr>
              <a:t>о</a:t>
            </a:r>
            <a:r>
              <a:rPr lang="en-US" sz="2400" b="1" i="0" spc="0" baseline="0" dirty="0">
                <a:latin typeface="Times New Roman"/>
              </a:rPr>
              <a:t>л</a:t>
            </a:r>
            <a:r>
              <a:rPr lang="en-US" sz="2400" b="1" i="0" spc="-20" baseline="0" dirty="0">
                <a:latin typeface="Times New Roman"/>
              </a:rPr>
              <a:t>м</a:t>
            </a:r>
            <a:r>
              <a:rPr lang="en-US" sz="2400" b="1" i="0" spc="0" baseline="0" dirty="0">
                <a:latin typeface="Times New Roman"/>
              </a:rPr>
              <a:t>айди</a:t>
            </a:r>
            <a:r>
              <a:rPr lang="en-US" sz="2400" b="0" i="0" spc="0" baseline="0" dirty="0">
                <a:latin typeface="Times New Roman"/>
              </a:rPr>
              <a:t>.</a:t>
            </a:r>
          </a:p>
        </p:txBody>
      </p:sp>
      <p:sp>
        <p:nvSpPr>
          <p:cNvPr id="878" name="Rectangle 878"/>
          <p:cNvSpPr/>
          <p:nvPr/>
        </p:nvSpPr>
        <p:spPr>
          <a:xfrm>
            <a:off x="1323473" y="4057436"/>
            <a:ext cx="8045012" cy="77547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0" i="0" spc="0" baseline="0" dirty="0">
                <a:latin typeface="Times New Roman"/>
              </a:rPr>
              <a:t>Шиф</a:t>
            </a:r>
            <a:r>
              <a:rPr lang="en-US" sz="2400" b="0" i="0" spc="-36" baseline="0" dirty="0">
                <a:latin typeface="Times New Roman"/>
              </a:rPr>
              <a:t>р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тнг</a:t>
            </a:r>
            <a:r>
              <a:rPr lang="en-US" sz="2400" b="0" i="0" spc="1148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қара</a:t>
            </a:r>
            <a:r>
              <a:rPr lang="en-US" sz="2400" b="0" i="0" spc="1142" baseline="0" dirty="0">
                <a:latin typeface="Times New Roman"/>
              </a:rPr>
              <a:t>б</a:t>
            </a:r>
            <a:r>
              <a:rPr lang="en-US" sz="2400" b="0" i="0" spc="0" baseline="0" dirty="0">
                <a:latin typeface="Times New Roman"/>
              </a:rPr>
              <a:t>фақ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1137" baseline="0" dirty="0">
                <a:latin typeface="Times New Roman"/>
              </a:rPr>
              <a:t>т</a:t>
            </a:r>
            <a:r>
              <a:rPr lang="en-US" sz="2400" b="0" i="1" spc="-60" baseline="0" dirty="0">
                <a:latin typeface="Times New Roman"/>
              </a:rPr>
              <a:t>о</a:t>
            </a:r>
            <a:r>
              <a:rPr lang="en-US" sz="2400" b="0" i="1" spc="0" baseline="0" dirty="0">
                <a:latin typeface="Times New Roman"/>
              </a:rPr>
              <a:t>чи</a:t>
            </a:r>
            <a:r>
              <a:rPr lang="en-US" sz="2400" b="0" i="1" spc="1145" baseline="0" dirty="0">
                <a:latin typeface="Times New Roman"/>
              </a:rPr>
              <a:t>қ</a:t>
            </a:r>
            <a:r>
              <a:rPr lang="en-US" sz="2400" b="0" i="1" spc="0" baseline="0" dirty="0">
                <a:latin typeface="Times New Roman"/>
              </a:rPr>
              <a:t>мат</a:t>
            </a:r>
            <a:r>
              <a:rPr lang="en-US" sz="2400" b="0" i="1" spc="1137" baseline="0" dirty="0">
                <a:latin typeface="Times New Roman"/>
              </a:rPr>
              <a:t>н</a:t>
            </a:r>
            <a:r>
              <a:rPr lang="en-US" sz="2400" b="0" i="1" spc="-27" baseline="0" dirty="0">
                <a:latin typeface="Times New Roman"/>
              </a:rPr>
              <a:t>у</a:t>
            </a:r>
            <a:r>
              <a:rPr lang="en-US" sz="2400" b="0" i="1" spc="-18" baseline="0" dirty="0">
                <a:latin typeface="Times New Roman"/>
              </a:rPr>
              <a:t>з</a:t>
            </a:r>
            <a:r>
              <a:rPr lang="en-US" sz="2400" b="0" i="1" spc="0" baseline="0" dirty="0">
                <a:latin typeface="Times New Roman"/>
              </a:rPr>
              <a:t>унлигин</a:t>
            </a:r>
            <a:r>
              <a:rPr lang="en-US" sz="2400" b="0" i="1" spc="1146" baseline="0" dirty="0">
                <a:latin typeface="Times New Roman"/>
              </a:rPr>
              <a:t>и</a:t>
            </a:r>
            <a:r>
              <a:rPr lang="en-US" sz="2400" b="0" i="1" spc="0" baseline="0" dirty="0">
                <a:latin typeface="Times New Roman"/>
              </a:rPr>
              <a:t>билиши</a:t>
            </a:r>
          </a:p>
          <a:p>
            <a:pPr marL="342899">
              <a:lnSpc>
                <a:spcPts val="2880"/>
              </a:lnSpc>
            </a:pPr>
            <a:r>
              <a:rPr lang="en-US" sz="2400" b="0" i="0" spc="0" baseline="0" dirty="0">
                <a:latin typeface="Times New Roman"/>
              </a:rPr>
              <a:t>м</a:t>
            </a:r>
            <a:r>
              <a:rPr lang="en-US" sz="2400" b="0" i="0" spc="-30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мкин.</a:t>
            </a:r>
          </a:p>
        </p:txBody>
      </p:sp>
      <p:sp>
        <p:nvSpPr>
          <p:cNvPr id="879" name="Rectangle 879"/>
          <p:cNvSpPr/>
          <p:nvPr/>
        </p:nvSpPr>
        <p:spPr>
          <a:xfrm>
            <a:off x="1323473" y="4862108"/>
            <a:ext cx="8045713" cy="7754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0" i="0" spc="0" baseline="0" dirty="0">
                <a:latin typeface="Times New Roman"/>
              </a:rPr>
              <a:t>Ага</a:t>
            </a:r>
            <a:r>
              <a:rPr lang="en-US" sz="2400" b="0" i="0" spc="779" baseline="0" dirty="0">
                <a:latin typeface="Times New Roman"/>
              </a:rPr>
              <a:t>р</a:t>
            </a:r>
            <a:r>
              <a:rPr lang="en-US" sz="2400" b="1" i="0" spc="0" baseline="0" dirty="0">
                <a:solidFill>
                  <a:srgbClr val="FF0000"/>
                </a:solidFill>
                <a:latin typeface="Times New Roman"/>
              </a:rPr>
              <a:t>битт</a:t>
            </a:r>
            <a:r>
              <a:rPr lang="en-US" sz="2400" b="1" i="0" spc="774" baseline="0" dirty="0">
                <a:solidFill>
                  <a:srgbClr val="FF0000"/>
                </a:solidFill>
                <a:latin typeface="Times New Roman"/>
              </a:rPr>
              <a:t>а</a:t>
            </a:r>
            <a:r>
              <a:rPr lang="en-US" sz="2400" b="1" i="0" spc="-38" baseline="0" dirty="0">
                <a:solidFill>
                  <a:srgbClr val="FF0000"/>
                </a:solidFill>
                <a:latin typeface="Times New Roman"/>
              </a:rPr>
              <a:t>к</a:t>
            </a:r>
            <a:r>
              <a:rPr lang="en-US" sz="2400" b="1" i="0" spc="0" baseline="0" dirty="0">
                <a:solidFill>
                  <a:srgbClr val="FF0000"/>
                </a:solidFill>
                <a:latin typeface="Times New Roman"/>
              </a:rPr>
              <a:t>али</a:t>
            </a:r>
            <a:r>
              <a:rPr lang="en-US" sz="2400" b="1" i="0" spc="-32" baseline="0" dirty="0">
                <a:solidFill>
                  <a:srgbClr val="FF0000"/>
                </a:solidFill>
                <a:latin typeface="Times New Roman"/>
              </a:rPr>
              <a:t>т</a:t>
            </a:r>
            <a:r>
              <a:rPr lang="en-US" sz="2400" b="1" i="0" spc="0" baseline="0" dirty="0">
                <a:solidFill>
                  <a:srgbClr val="FF0000"/>
                </a:solidFill>
                <a:latin typeface="Times New Roman"/>
              </a:rPr>
              <a:t>да</a:t>
            </a:r>
            <a:r>
              <a:rPr lang="en-US" sz="2400" b="1" i="0" spc="783" baseline="0" dirty="0">
                <a:solidFill>
                  <a:srgbClr val="FF0000"/>
                </a:solidFill>
                <a:latin typeface="Times New Roman"/>
              </a:rPr>
              <a:t>н</a:t>
            </a:r>
            <a:r>
              <a:rPr lang="en-US" sz="2400" b="1" i="0" spc="0" baseline="0" dirty="0">
                <a:solidFill>
                  <a:srgbClr val="FF0000"/>
                </a:solidFill>
                <a:latin typeface="Times New Roman"/>
              </a:rPr>
              <a:t>кў</a:t>
            </a:r>
            <a:r>
              <a:rPr lang="en-US" sz="2400" b="1" i="0" spc="777" baseline="0" dirty="0">
                <a:solidFill>
                  <a:srgbClr val="FF0000"/>
                </a:solidFill>
                <a:latin typeface="Times New Roman"/>
              </a:rPr>
              <a:t>п</a:t>
            </a:r>
            <a:r>
              <a:rPr lang="en-US" sz="2400" b="1" i="0" spc="-20" baseline="0" dirty="0">
                <a:solidFill>
                  <a:srgbClr val="FF0000"/>
                </a:solidFill>
                <a:latin typeface="Times New Roman"/>
              </a:rPr>
              <a:t>м</a:t>
            </a:r>
            <a:r>
              <a:rPr lang="en-US" sz="2400" b="1" i="0" spc="0" baseline="0" dirty="0">
                <a:solidFill>
                  <a:srgbClr val="FF0000"/>
                </a:solidFill>
                <a:latin typeface="Times New Roman"/>
              </a:rPr>
              <a:t>а</a:t>
            </a:r>
            <a:r>
              <a:rPr lang="en-US" sz="2400" b="1" i="0" spc="-32" baseline="0" dirty="0">
                <a:solidFill>
                  <a:srgbClr val="FF0000"/>
                </a:solidFill>
                <a:latin typeface="Times New Roman"/>
              </a:rPr>
              <a:t>р</a:t>
            </a:r>
            <a:r>
              <a:rPr lang="en-US" sz="2400" b="1" i="0" spc="0" baseline="0" dirty="0">
                <a:solidFill>
                  <a:srgbClr val="FF0000"/>
                </a:solidFill>
                <a:latin typeface="Times New Roman"/>
              </a:rPr>
              <a:t>т</a:t>
            </a:r>
            <a:r>
              <a:rPr lang="en-US" sz="2400" b="1" i="0" spc="773" baseline="0" dirty="0">
                <a:solidFill>
                  <a:srgbClr val="FF0000"/>
                </a:solidFill>
                <a:latin typeface="Times New Roman"/>
              </a:rPr>
              <a:t>а</a:t>
            </a:r>
            <a:r>
              <a:rPr lang="en-US" sz="2400" b="1" i="0" spc="0" baseline="0" dirty="0">
                <a:solidFill>
                  <a:srgbClr val="FF0000"/>
                </a:solidFill>
                <a:latin typeface="Times New Roman"/>
              </a:rPr>
              <a:t>фойдаланилса</a:t>
            </a:r>
            <a:r>
              <a:rPr lang="en-US" sz="2400" b="0" i="0" spc="773" baseline="0" dirty="0">
                <a:latin typeface="Times New Roman"/>
              </a:rPr>
              <a:t>,у</a:t>
            </a:r>
            <a:r>
              <a:rPr lang="en-US" sz="2400" b="0" i="0" spc="0" baseline="0" dirty="0">
                <a:latin typeface="Times New Roman"/>
              </a:rPr>
              <a:t>ҳ</a:t>
            </a:r>
            <a:r>
              <a:rPr lang="en-US" sz="2400" b="0" i="0" spc="-29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лда</a:t>
            </a:r>
          </a:p>
          <a:p>
            <a:pPr marL="342899">
              <a:lnSpc>
                <a:spcPts val="2879"/>
              </a:lnSpc>
            </a:pPr>
            <a:r>
              <a:rPr lang="en-US" sz="2400" b="1" i="0" spc="0" baseline="0" dirty="0">
                <a:solidFill>
                  <a:srgbClr val="FF0000"/>
                </a:solidFill>
                <a:latin typeface="Times New Roman"/>
              </a:rPr>
              <a:t>жидди</a:t>
            </a:r>
            <a:r>
              <a:rPr lang="en-US" sz="2400" b="1" i="0" spc="621" baseline="0" dirty="0">
                <a:solidFill>
                  <a:srgbClr val="FF0000"/>
                </a:solidFill>
                <a:latin typeface="Times New Roman"/>
              </a:rPr>
              <a:t>й</a:t>
            </a:r>
            <a:r>
              <a:rPr lang="en-US" sz="2400" b="1" i="0" spc="-30" baseline="0" dirty="0">
                <a:solidFill>
                  <a:srgbClr val="FF0000"/>
                </a:solidFill>
                <a:latin typeface="Times New Roman"/>
              </a:rPr>
              <a:t>х</a:t>
            </a:r>
            <a:r>
              <a:rPr lang="en-US" sz="2400" b="1" i="0" spc="0" baseline="0" dirty="0">
                <a:solidFill>
                  <a:srgbClr val="FF0000"/>
                </a:solidFill>
                <a:latin typeface="Times New Roman"/>
              </a:rPr>
              <a:t>авфсизли</a:t>
            </a:r>
            <a:r>
              <a:rPr lang="en-US" sz="2400" b="1" i="0" spc="615" baseline="0" dirty="0">
                <a:solidFill>
                  <a:srgbClr val="FF0000"/>
                </a:solidFill>
                <a:latin typeface="Times New Roman"/>
              </a:rPr>
              <a:t>к</a:t>
            </a:r>
            <a:r>
              <a:rPr lang="en-US" sz="2400" b="1" i="0" spc="0" baseline="0" dirty="0">
                <a:solidFill>
                  <a:srgbClr val="FF0000"/>
                </a:solidFill>
                <a:latin typeface="Times New Roman"/>
              </a:rPr>
              <a:t>м</a:t>
            </a:r>
            <a:r>
              <a:rPr lang="en-US" sz="2400" b="1" i="0" spc="-30" baseline="0" dirty="0">
                <a:solidFill>
                  <a:srgbClr val="FF0000"/>
                </a:solidFill>
                <a:latin typeface="Times New Roman"/>
              </a:rPr>
              <a:t>у</a:t>
            </a:r>
            <a:r>
              <a:rPr lang="en-US" sz="2400" b="1" i="0" spc="0" baseline="0" dirty="0">
                <a:solidFill>
                  <a:srgbClr val="FF0000"/>
                </a:solidFill>
                <a:latin typeface="Times New Roman"/>
              </a:rPr>
              <a:t>ам</a:t>
            </a:r>
            <a:r>
              <a:rPr lang="en-US" sz="2400" b="1" i="0" spc="-32" baseline="0" dirty="0">
                <a:solidFill>
                  <a:srgbClr val="FF0000"/>
                </a:solidFill>
                <a:latin typeface="Times New Roman"/>
              </a:rPr>
              <a:t>м</a:t>
            </a:r>
            <a:r>
              <a:rPr lang="en-US" sz="2400" b="1" i="0" spc="0" baseline="0" dirty="0">
                <a:solidFill>
                  <a:srgbClr val="FF0000"/>
                </a:solidFill>
                <a:latin typeface="Times New Roman"/>
              </a:rPr>
              <a:t>ос</a:t>
            </a:r>
            <a:r>
              <a:rPr lang="en-US" sz="2400" b="1" i="0" spc="620" baseline="0" dirty="0">
                <a:solidFill>
                  <a:srgbClr val="FF0000"/>
                </a:solidFill>
                <a:latin typeface="Times New Roman"/>
              </a:rPr>
              <a:t>и</a:t>
            </a:r>
            <a:r>
              <a:rPr lang="en-US" sz="2400" b="0" i="0" spc="-28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уғилади!!!!</a:t>
            </a:r>
          </a:p>
        </p:txBody>
      </p:sp>
      <p:sp>
        <p:nvSpPr>
          <p:cNvPr id="880" name="Rectangle 880"/>
          <p:cNvSpPr/>
          <p:nvPr/>
        </p:nvSpPr>
        <p:spPr>
          <a:xfrm>
            <a:off x="1470540" y="6861444"/>
            <a:ext cx="2494635" cy="2024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Ки</a:t>
            </a:r>
            <a:r>
              <a:rPr lang="en-US" sz="1200" b="0" i="0" spc="-16" baseline="0" dirty="0">
                <a:solidFill>
                  <a:srgbClr val="262626"/>
                </a:solidFill>
                <a:latin typeface="Times New Roman"/>
              </a:rPr>
              <a:t>б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ер</a:t>
            </a:r>
            <a:r>
              <a:rPr lang="en-US" sz="1200" b="0" i="0" spc="-18" baseline="0" dirty="0">
                <a:solidFill>
                  <a:srgbClr val="262626"/>
                </a:solidFill>
                <a:latin typeface="Times New Roman"/>
              </a:rPr>
              <a:t>х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а</a:t>
            </a:r>
            <a:r>
              <a:rPr lang="en-US" sz="1200" b="0" i="0" spc="-20" baseline="0" dirty="0">
                <a:solidFill>
                  <a:srgbClr val="262626"/>
                </a:solidFill>
                <a:latin typeface="Times New Roman"/>
              </a:rPr>
              <a:t>в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фсизлик асослари (CSF1316)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reeform 114"/>
          <p:cNvSpPr/>
          <p:nvPr/>
        </p:nvSpPr>
        <p:spPr>
          <a:xfrm rot="5400000">
            <a:off x="1917839" y="-794005"/>
            <a:ext cx="6858000" cy="9144000"/>
          </a:xfrm>
          <a:custGeom>
            <a:avLst/>
            <a:gdLst/>
            <a:ahLst/>
            <a:cxnLst/>
            <a:rect l="0" t="0" r="0" b="0"/>
            <a:pathLst>
              <a:path w="6858000" h="9144000">
                <a:moveTo>
                  <a:pt x="0" y="9144000"/>
                </a:moveTo>
                <a:lnTo>
                  <a:pt x="6858000" y="9144000"/>
                </a:lnTo>
                <a:lnTo>
                  <a:pt x="6858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" name="Freeform 115"/>
          <p:cNvSpPr/>
          <p:nvPr/>
        </p:nvSpPr>
        <p:spPr>
          <a:xfrm rot="5400000">
            <a:off x="5167388" y="2455545"/>
            <a:ext cx="358902" cy="9144000"/>
          </a:xfrm>
          <a:custGeom>
            <a:avLst/>
            <a:gdLst/>
            <a:ahLst/>
            <a:cxnLst/>
            <a:rect l="0" t="0" r="0" b="0"/>
            <a:pathLst>
              <a:path w="358902" h="9144000">
                <a:moveTo>
                  <a:pt x="0" y="9144000"/>
                </a:moveTo>
                <a:lnTo>
                  <a:pt x="358902" y="9144000"/>
                </a:lnTo>
                <a:lnTo>
                  <a:pt x="358902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Freeform 116"/>
          <p:cNvSpPr/>
          <p:nvPr/>
        </p:nvSpPr>
        <p:spPr>
          <a:xfrm rot="5400000">
            <a:off x="4776863" y="-3653028"/>
            <a:ext cx="1139953" cy="9144000"/>
          </a:xfrm>
          <a:custGeom>
            <a:avLst/>
            <a:gdLst/>
            <a:ahLst/>
            <a:cxnLst/>
            <a:rect l="0" t="0" r="0" b="0"/>
            <a:pathLst>
              <a:path w="1139953" h="9144000">
                <a:moveTo>
                  <a:pt x="0" y="9144000"/>
                </a:moveTo>
                <a:lnTo>
                  <a:pt x="1139953" y="9144000"/>
                </a:lnTo>
                <a:lnTo>
                  <a:pt x="1139953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" name="Freeform 117"/>
          <p:cNvSpPr/>
          <p:nvPr/>
        </p:nvSpPr>
        <p:spPr>
          <a:xfrm rot="5400000">
            <a:off x="3150755" y="5165597"/>
            <a:ext cx="451104" cy="1575816"/>
          </a:xfrm>
          <a:custGeom>
            <a:avLst/>
            <a:gdLst/>
            <a:ahLst/>
            <a:cxnLst/>
            <a:rect l="0" t="0" r="0" b="0"/>
            <a:pathLst>
              <a:path w="451104" h="1575816">
                <a:moveTo>
                  <a:pt x="0" y="1575816"/>
                </a:moveTo>
                <a:lnTo>
                  <a:pt x="451104" y="1575816"/>
                </a:lnTo>
                <a:lnTo>
                  <a:pt x="451104" y="0"/>
                </a:lnTo>
                <a:lnTo>
                  <a:pt x="0" y="0"/>
                </a:lnTo>
                <a:lnTo>
                  <a:pt x="0" y="1575816"/>
                </a:lnTo>
                <a:close/>
              </a:path>
            </a:pathLst>
          </a:custGeom>
          <a:solidFill>
            <a:srgbClr val="00B05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" name="Freeform 118"/>
          <p:cNvSpPr/>
          <p:nvPr/>
        </p:nvSpPr>
        <p:spPr>
          <a:xfrm rot="5400000">
            <a:off x="3150755" y="5165598"/>
            <a:ext cx="451104" cy="1575816"/>
          </a:xfrm>
          <a:custGeom>
            <a:avLst/>
            <a:gdLst/>
            <a:ahLst/>
            <a:cxnLst/>
            <a:rect l="0" t="0" r="0" b="0"/>
            <a:pathLst>
              <a:path w="451104" h="1575816">
                <a:moveTo>
                  <a:pt x="451104" y="1575816"/>
                </a:moveTo>
                <a:moveTo>
                  <a:pt x="0" y="1575816"/>
                </a:moveTo>
                <a:lnTo>
                  <a:pt x="451104" y="1575816"/>
                </a:lnTo>
                <a:lnTo>
                  <a:pt x="451104" y="0"/>
                </a:lnTo>
                <a:lnTo>
                  <a:pt x="0" y="0"/>
                </a:lnTo>
                <a:lnTo>
                  <a:pt x="0" y="1575816"/>
                </a:lnTo>
                <a:close/>
              </a:path>
            </a:pathLst>
          </a:custGeom>
          <a:noFill/>
          <a:ln w="19050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9" name="Picture 11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18421" y="5867399"/>
            <a:ext cx="715378" cy="181863"/>
          </a:xfrm>
          <a:prstGeom prst="rect">
            <a:avLst/>
          </a:prstGeom>
          <a:noFill/>
        </p:spPr>
      </p:pic>
      <p:sp>
        <p:nvSpPr>
          <p:cNvPr id="120" name="Freeform 120"/>
          <p:cNvSpPr/>
          <p:nvPr/>
        </p:nvSpPr>
        <p:spPr>
          <a:xfrm rot="5400000">
            <a:off x="7201167" y="5165979"/>
            <a:ext cx="451104" cy="1575054"/>
          </a:xfrm>
          <a:custGeom>
            <a:avLst/>
            <a:gdLst/>
            <a:ahLst/>
            <a:cxnLst/>
            <a:rect l="0" t="0" r="0" b="0"/>
            <a:pathLst>
              <a:path w="451104" h="1575054">
                <a:moveTo>
                  <a:pt x="0" y="1575054"/>
                </a:moveTo>
                <a:lnTo>
                  <a:pt x="451104" y="1575054"/>
                </a:lnTo>
                <a:lnTo>
                  <a:pt x="451104" y="0"/>
                </a:lnTo>
                <a:lnTo>
                  <a:pt x="0" y="0"/>
                </a:lnTo>
                <a:lnTo>
                  <a:pt x="0" y="1575054"/>
                </a:lnTo>
                <a:close/>
              </a:path>
            </a:pathLst>
          </a:custGeom>
          <a:solidFill>
            <a:srgbClr val="00B050">
              <a:alpha val="10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Freeform 121"/>
          <p:cNvSpPr/>
          <p:nvPr/>
        </p:nvSpPr>
        <p:spPr>
          <a:xfrm rot="5400000">
            <a:off x="7201167" y="5165980"/>
            <a:ext cx="451104" cy="1575053"/>
          </a:xfrm>
          <a:custGeom>
            <a:avLst/>
            <a:gdLst/>
            <a:ahLst/>
            <a:cxnLst/>
            <a:rect l="0" t="0" r="0" b="0"/>
            <a:pathLst>
              <a:path w="451104" h="1575053">
                <a:moveTo>
                  <a:pt x="451104" y="1575053"/>
                </a:moveTo>
                <a:moveTo>
                  <a:pt x="0" y="1575053"/>
                </a:moveTo>
                <a:lnTo>
                  <a:pt x="451104" y="1575053"/>
                </a:lnTo>
                <a:lnTo>
                  <a:pt x="451104" y="0"/>
                </a:lnTo>
                <a:lnTo>
                  <a:pt x="0" y="0"/>
                </a:lnTo>
                <a:lnTo>
                  <a:pt x="0" y="1575053"/>
                </a:lnTo>
                <a:close/>
              </a:path>
            </a:pathLst>
          </a:custGeom>
          <a:noFill/>
          <a:ln w="19050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2" name="Picture 12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85000" y="5867399"/>
            <a:ext cx="863600" cy="279400"/>
          </a:xfrm>
          <a:prstGeom prst="rect">
            <a:avLst/>
          </a:prstGeom>
          <a:noFill/>
        </p:spPr>
      </p:pic>
      <p:sp>
        <p:nvSpPr>
          <p:cNvPr id="123" name="Freeform 123"/>
          <p:cNvSpPr/>
          <p:nvPr/>
        </p:nvSpPr>
        <p:spPr>
          <a:xfrm rot="5400000">
            <a:off x="8556383" y="5611367"/>
            <a:ext cx="0" cy="684276"/>
          </a:xfrm>
          <a:custGeom>
            <a:avLst/>
            <a:gdLst/>
            <a:ahLst/>
            <a:cxnLst/>
            <a:rect l="0" t="0" r="0" b="0"/>
            <a:pathLst>
              <a:path h="684276">
                <a:moveTo>
                  <a:pt x="0" y="684276"/>
                </a:move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" name="Freeform 124"/>
          <p:cNvSpPr/>
          <p:nvPr/>
        </p:nvSpPr>
        <p:spPr>
          <a:xfrm rot="5400000">
            <a:off x="8883281" y="5894070"/>
            <a:ext cx="118110" cy="118110"/>
          </a:xfrm>
          <a:custGeom>
            <a:avLst/>
            <a:gdLst/>
            <a:ahLst/>
            <a:cxnLst/>
            <a:rect l="0" t="0" r="0" b="0"/>
            <a:pathLst>
              <a:path w="118110" h="118110">
                <a:moveTo>
                  <a:pt x="0" y="118110"/>
                </a:moveTo>
                <a:lnTo>
                  <a:pt x="59435" y="0"/>
                </a:lnTo>
                <a:lnTo>
                  <a:pt x="118110" y="118110"/>
                </a:lnTo>
                <a:lnTo>
                  <a:pt x="0" y="118110"/>
                </a:lnTo>
              </a:path>
            </a:pathLst>
          </a:custGeom>
          <a:solidFill>
            <a:srgbClr val="000000">
              <a:alpha val="10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Freeform 125"/>
          <p:cNvSpPr/>
          <p:nvPr/>
        </p:nvSpPr>
        <p:spPr>
          <a:xfrm rot="5400000">
            <a:off x="2030996" y="5498972"/>
            <a:ext cx="0" cy="909066"/>
          </a:xfrm>
          <a:custGeom>
            <a:avLst/>
            <a:gdLst/>
            <a:ahLst/>
            <a:cxnLst/>
            <a:rect l="0" t="0" r="0" b="0"/>
            <a:pathLst>
              <a:path h="909066">
                <a:moveTo>
                  <a:pt x="0" y="909066"/>
                </a:move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" name="Freeform 126"/>
          <p:cNvSpPr/>
          <p:nvPr/>
        </p:nvSpPr>
        <p:spPr>
          <a:xfrm rot="5400000">
            <a:off x="2470289" y="5894070"/>
            <a:ext cx="118110" cy="118110"/>
          </a:xfrm>
          <a:custGeom>
            <a:avLst/>
            <a:gdLst/>
            <a:ahLst/>
            <a:cxnLst/>
            <a:rect l="0" t="0" r="0" b="0"/>
            <a:pathLst>
              <a:path w="118110" h="118110">
                <a:moveTo>
                  <a:pt x="0" y="118110"/>
                </a:moveTo>
                <a:lnTo>
                  <a:pt x="59435" y="0"/>
                </a:lnTo>
                <a:lnTo>
                  <a:pt x="118110" y="118110"/>
                </a:lnTo>
                <a:lnTo>
                  <a:pt x="0" y="118110"/>
                </a:lnTo>
              </a:path>
            </a:pathLst>
          </a:custGeom>
          <a:solidFill>
            <a:srgbClr val="000000">
              <a:alpha val="10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" name="Freeform 127"/>
          <p:cNvSpPr/>
          <p:nvPr/>
        </p:nvSpPr>
        <p:spPr>
          <a:xfrm rot="5400000">
            <a:off x="7139432" y="5337428"/>
            <a:ext cx="573786" cy="0"/>
          </a:xfrm>
          <a:custGeom>
            <a:avLst/>
            <a:gdLst/>
            <a:ahLst/>
            <a:cxnLst/>
            <a:rect l="0" t="0" r="0" b="0"/>
            <a:pathLst>
              <a:path w="573786">
                <a:moveTo>
                  <a:pt x="0" y="0"/>
                </a:moveTo>
                <a:lnTo>
                  <a:pt x="573786" y="0"/>
                </a:lnTo>
              </a:path>
            </a:pathLst>
          </a:custGeom>
          <a:noFill/>
          <a:ln w="19050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" name="Freeform 128"/>
          <p:cNvSpPr/>
          <p:nvPr/>
        </p:nvSpPr>
        <p:spPr>
          <a:xfrm rot="5400000">
            <a:off x="7367284" y="5609462"/>
            <a:ext cx="118871" cy="118110"/>
          </a:xfrm>
          <a:custGeom>
            <a:avLst/>
            <a:gdLst/>
            <a:ahLst/>
            <a:cxnLst/>
            <a:rect l="0" t="0" r="0" b="0"/>
            <a:pathLst>
              <a:path w="118871" h="118110">
                <a:moveTo>
                  <a:pt x="0" y="0"/>
                </a:moveTo>
                <a:lnTo>
                  <a:pt x="118871" y="59435"/>
                </a:lnTo>
                <a:lnTo>
                  <a:pt x="0" y="11811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" name="Freeform 129"/>
          <p:cNvSpPr/>
          <p:nvPr/>
        </p:nvSpPr>
        <p:spPr>
          <a:xfrm rot="5400000">
            <a:off x="3089414" y="5337428"/>
            <a:ext cx="573786" cy="0"/>
          </a:xfrm>
          <a:custGeom>
            <a:avLst/>
            <a:gdLst/>
            <a:ahLst/>
            <a:cxnLst/>
            <a:rect l="0" t="0" r="0" b="0"/>
            <a:pathLst>
              <a:path w="573786">
                <a:moveTo>
                  <a:pt x="0" y="0"/>
                </a:moveTo>
                <a:lnTo>
                  <a:pt x="573786" y="0"/>
                </a:lnTo>
              </a:path>
            </a:pathLst>
          </a:custGeom>
          <a:noFill/>
          <a:ln w="19050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" name="Freeform 130"/>
          <p:cNvSpPr/>
          <p:nvPr/>
        </p:nvSpPr>
        <p:spPr>
          <a:xfrm rot="5400000">
            <a:off x="3317253" y="5609462"/>
            <a:ext cx="118871" cy="118110"/>
          </a:xfrm>
          <a:custGeom>
            <a:avLst/>
            <a:gdLst/>
            <a:ahLst/>
            <a:cxnLst/>
            <a:rect l="0" t="0" r="0" b="0"/>
            <a:pathLst>
              <a:path w="118871" h="118110">
                <a:moveTo>
                  <a:pt x="0" y="0"/>
                </a:moveTo>
                <a:lnTo>
                  <a:pt x="118871" y="59435"/>
                </a:lnTo>
                <a:lnTo>
                  <a:pt x="0" y="11811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Freeform 131"/>
          <p:cNvSpPr/>
          <p:nvPr/>
        </p:nvSpPr>
        <p:spPr>
          <a:xfrm rot="5400000">
            <a:off x="5349881" y="4767840"/>
            <a:ext cx="0" cy="2371331"/>
          </a:xfrm>
          <a:custGeom>
            <a:avLst/>
            <a:gdLst/>
            <a:ahLst/>
            <a:cxnLst/>
            <a:rect l="0" t="0" r="0" b="0"/>
            <a:pathLst>
              <a:path h="2371331">
                <a:moveTo>
                  <a:pt x="0" y="2371331"/>
                </a:move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rgbClr val="000000">
                <a:alpha val="100000"/>
              </a:srgbClr>
            </a:solidFill>
            <a:custDash>
              <a:ds d="700066" sp="500033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" name="Freeform 132"/>
          <p:cNvSpPr/>
          <p:nvPr/>
        </p:nvSpPr>
        <p:spPr>
          <a:xfrm rot="5400000">
            <a:off x="6521081" y="5894070"/>
            <a:ext cx="118110" cy="118110"/>
          </a:xfrm>
          <a:custGeom>
            <a:avLst/>
            <a:gdLst/>
            <a:ahLst/>
            <a:cxnLst/>
            <a:rect l="0" t="0" r="0" b="0"/>
            <a:pathLst>
              <a:path w="118110" h="118110">
                <a:moveTo>
                  <a:pt x="0" y="118110"/>
                </a:moveTo>
                <a:lnTo>
                  <a:pt x="59435" y="0"/>
                </a:lnTo>
                <a:lnTo>
                  <a:pt x="118110" y="118110"/>
                </a:lnTo>
                <a:lnTo>
                  <a:pt x="0" y="118110"/>
                </a:lnTo>
              </a:path>
            </a:pathLst>
          </a:custGeom>
          <a:solidFill>
            <a:srgbClr val="000000">
              <a:alpha val="10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3" name="Picture 13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20529" y="4737099"/>
            <a:ext cx="511670" cy="225552"/>
          </a:xfrm>
          <a:prstGeom prst="rect">
            <a:avLst/>
          </a:prstGeom>
          <a:noFill/>
        </p:spPr>
      </p:pic>
      <p:pic>
        <p:nvPicPr>
          <p:cNvPr id="134" name="Picture 13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70546" y="4737099"/>
            <a:ext cx="512953" cy="225552"/>
          </a:xfrm>
          <a:prstGeom prst="rect">
            <a:avLst/>
          </a:prstGeom>
          <a:noFill/>
        </p:spPr>
      </p:pic>
      <p:pic>
        <p:nvPicPr>
          <p:cNvPr id="135" name="Picture 135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2400" y="5537199"/>
            <a:ext cx="889000" cy="266700"/>
          </a:xfrm>
          <a:prstGeom prst="rect">
            <a:avLst/>
          </a:prstGeom>
          <a:noFill/>
        </p:spPr>
      </p:pic>
      <p:pic>
        <p:nvPicPr>
          <p:cNvPr id="136" name="Picture 136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94700" y="5511799"/>
            <a:ext cx="889000" cy="254000"/>
          </a:xfrm>
          <a:prstGeom prst="rect">
            <a:avLst/>
          </a:prstGeom>
          <a:noFill/>
        </p:spPr>
      </p:pic>
      <p:pic>
        <p:nvPicPr>
          <p:cNvPr id="137" name="Picture 137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14900" y="5587999"/>
            <a:ext cx="965200" cy="266700"/>
          </a:xfrm>
          <a:prstGeom prst="rect">
            <a:avLst/>
          </a:prstGeom>
          <a:noFill/>
        </p:spPr>
      </p:pic>
      <p:sp>
        <p:nvSpPr>
          <p:cNvPr id="138" name="Rectangle 138"/>
          <p:cNvSpPr/>
          <p:nvPr/>
        </p:nvSpPr>
        <p:spPr>
          <a:xfrm>
            <a:off x="1323473" y="744611"/>
            <a:ext cx="7802342" cy="5567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="1" i="0" spc="0" baseline="0" dirty="0">
                <a:latin typeface="Times New Roman"/>
              </a:rPr>
              <a:t>Крип</a:t>
            </a:r>
            <a:r>
              <a:rPr lang="en-US" sz="3300" b="1" i="0" spc="-42" baseline="0" dirty="0">
                <a:latin typeface="Times New Roman"/>
              </a:rPr>
              <a:t>т</a:t>
            </a:r>
            <a:r>
              <a:rPr lang="en-US" sz="3300" b="1" i="0" spc="0" baseline="0" dirty="0">
                <a:latin typeface="Times New Roman"/>
              </a:rPr>
              <a:t>ографиянинг асосий </a:t>
            </a:r>
            <a:r>
              <a:rPr lang="en-US" sz="3300" b="1" i="0" spc="-42" baseline="0" dirty="0">
                <a:latin typeface="Times New Roman"/>
              </a:rPr>
              <a:t>т</a:t>
            </a:r>
            <a:r>
              <a:rPr lang="en-US" sz="3300" b="1" i="0" spc="0" baseline="0" dirty="0">
                <a:latin typeface="Times New Roman"/>
              </a:rPr>
              <a:t>ушунчалари</a:t>
            </a:r>
          </a:p>
        </p:txBody>
      </p:sp>
      <p:sp>
        <p:nvSpPr>
          <p:cNvPr id="139" name="Rectangle 139"/>
          <p:cNvSpPr/>
          <p:nvPr/>
        </p:nvSpPr>
        <p:spPr>
          <a:xfrm>
            <a:off x="1323473" y="1868972"/>
            <a:ext cx="8046750" cy="2604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1" i="1" spc="0" baseline="0" dirty="0">
                <a:latin typeface="Times New Roman"/>
              </a:rPr>
              <a:t>Шиф</a:t>
            </a:r>
            <a:r>
              <a:rPr lang="en-US" sz="2400" b="1" i="1" spc="1392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ёк</a:t>
            </a:r>
            <a:r>
              <a:rPr lang="en-US" sz="2400" b="0" i="0" spc="1385" baseline="0" dirty="0">
                <a:latin typeface="Times New Roman"/>
              </a:rPr>
              <a:t>и</a:t>
            </a:r>
            <a:r>
              <a:rPr lang="en-US" sz="2400" b="1" i="1" spc="0" baseline="0" dirty="0">
                <a:latin typeface="Times New Roman"/>
              </a:rPr>
              <a:t>крип</a:t>
            </a:r>
            <a:r>
              <a:rPr lang="en-US" sz="2400" b="1" i="1" spc="-30" baseline="0" dirty="0">
                <a:latin typeface="Times New Roman"/>
              </a:rPr>
              <a:t>т</a:t>
            </a:r>
            <a:r>
              <a:rPr lang="en-US" sz="2400" b="1" i="1" spc="0" baseline="0" dirty="0">
                <a:latin typeface="Times New Roman"/>
              </a:rPr>
              <a:t>отизи</a:t>
            </a:r>
            <a:r>
              <a:rPr lang="en-US" sz="2400" b="1" i="1" spc="1397" baseline="0" dirty="0">
                <a:latin typeface="Times New Roman"/>
              </a:rPr>
              <a:t>м</a:t>
            </a:r>
            <a:r>
              <a:rPr lang="en-US" sz="2400" b="0" i="0" spc="-26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аъл</a:t>
            </a:r>
            <a:r>
              <a:rPr lang="en-US" sz="2400" b="0" i="0" spc="-26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м</a:t>
            </a:r>
            <a:r>
              <a:rPr lang="en-US" sz="2400" b="0" i="0" spc="-26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тн</a:t>
            </a:r>
            <a:r>
              <a:rPr lang="en-US" sz="2400" b="0" i="0" spc="1397" baseline="0" dirty="0">
                <a:latin typeface="Times New Roman"/>
              </a:rPr>
              <a:t>и</a:t>
            </a:r>
            <a:r>
              <a:rPr lang="en-US" sz="2400" b="1" i="1" spc="0" baseline="0" dirty="0">
                <a:latin typeface="Times New Roman"/>
              </a:rPr>
              <a:t>шиф</a:t>
            </a:r>
            <a:r>
              <a:rPr lang="en-US" sz="2400" b="1" i="1" spc="-90" baseline="0" dirty="0">
                <a:latin typeface="Times New Roman"/>
              </a:rPr>
              <a:t>р</a:t>
            </a:r>
            <a:r>
              <a:rPr lang="en-US" sz="2400" b="1" i="1" spc="0" baseline="0" dirty="0">
                <a:latin typeface="Times New Roman"/>
              </a:rPr>
              <a:t>ла</a:t>
            </a:r>
            <a:r>
              <a:rPr lang="en-US" sz="2400" b="1" i="1" spc="1393" baseline="0" dirty="0">
                <a:latin typeface="Times New Roman"/>
              </a:rPr>
              <a:t>ш</a:t>
            </a:r>
            <a:r>
              <a:rPr lang="en-US" sz="2400" b="0" i="0" spc="0" baseline="0" dirty="0">
                <a:latin typeface="Times New Roman"/>
              </a:rPr>
              <a:t>учун</a:t>
            </a:r>
          </a:p>
          <a:p>
            <a:pPr marL="342899">
              <a:lnSpc>
                <a:spcPts val="2879"/>
              </a:lnSpc>
            </a:pPr>
            <a:r>
              <a:rPr lang="en-US" sz="2400" b="0" i="0" spc="0" baseline="0" dirty="0">
                <a:latin typeface="Times New Roman"/>
              </a:rPr>
              <a:t>фойдаланилади</a:t>
            </a:r>
            <a:r>
              <a:rPr lang="en-US" sz="2400" b="0" i="0" spc="1229" baseline="0" dirty="0">
                <a:latin typeface="Times New Roman"/>
              </a:rPr>
              <a:t>.</a:t>
            </a:r>
            <a:r>
              <a:rPr lang="en-US" sz="2400" b="0" i="0" spc="0" baseline="0" dirty="0">
                <a:latin typeface="Times New Roman"/>
              </a:rPr>
              <a:t>Ҳақиқи</a:t>
            </a:r>
            <a:r>
              <a:rPr lang="en-US" sz="2400" b="0" i="0" spc="1235" baseline="0" dirty="0">
                <a:latin typeface="Times New Roman"/>
              </a:rPr>
              <a:t>й</a:t>
            </a:r>
            <a:r>
              <a:rPr lang="en-US" sz="2400" b="0" i="0" spc="0" baseline="0" dirty="0">
                <a:latin typeface="Times New Roman"/>
              </a:rPr>
              <a:t>шиф</a:t>
            </a:r>
            <a:r>
              <a:rPr lang="en-US" sz="2400" b="0" i="0" spc="-30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лан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ага</a:t>
            </a:r>
            <a:r>
              <a:rPr lang="en-US" sz="2400" b="0" i="0" spc="1235" baseline="0" dirty="0">
                <a:latin typeface="Times New Roman"/>
              </a:rPr>
              <a:t>н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аъл</a:t>
            </a:r>
            <a:r>
              <a:rPr lang="en-US" sz="2400" b="0" i="0" spc="-29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м</a:t>
            </a:r>
            <a:r>
              <a:rPr lang="en-US" sz="2400" b="0" i="0" spc="-30" baseline="0" dirty="0">
                <a:latin typeface="Times New Roman"/>
              </a:rPr>
              <a:t>о</a:t>
            </a:r>
            <a:r>
              <a:rPr lang="en-US" sz="2400" b="0" i="0" spc="1237" baseline="0" dirty="0">
                <a:latin typeface="Times New Roman"/>
              </a:rPr>
              <a:t>т</a:t>
            </a:r>
            <a:r>
              <a:rPr lang="en-US" sz="2400" b="1" i="1" spc="-59" baseline="0" dirty="0">
                <a:latin typeface="Times New Roman"/>
              </a:rPr>
              <a:t>о</a:t>
            </a:r>
            <a:r>
              <a:rPr lang="en-US" sz="2400" b="1" i="1" spc="0" baseline="0" dirty="0">
                <a:latin typeface="Times New Roman"/>
              </a:rPr>
              <a:t>чиқ</a:t>
            </a:r>
          </a:p>
          <a:p>
            <a:pPr marL="342899">
              <a:lnSpc>
                <a:spcPts val="2879"/>
              </a:lnSpc>
            </a:pPr>
            <a:r>
              <a:rPr lang="en-US" sz="2400" b="1" i="1" spc="0" baseline="0" dirty="0">
                <a:latin typeface="Times New Roman"/>
              </a:rPr>
              <a:t>мат</a:t>
            </a:r>
            <a:r>
              <a:rPr lang="en-US" sz="2400" b="1" i="1" spc="1386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де</a:t>
            </a:r>
            <a:r>
              <a:rPr lang="en-US" sz="2400" b="0" i="0" spc="1382" baseline="0" dirty="0">
                <a:latin typeface="Times New Roman"/>
              </a:rPr>
              <a:t>б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талиб</a:t>
            </a:r>
            <a:r>
              <a:rPr lang="en-US" sz="2400" b="0" i="0" spc="1386" baseline="0" dirty="0">
                <a:latin typeface="Times New Roman"/>
              </a:rPr>
              <a:t>,</a:t>
            </a:r>
            <a:r>
              <a:rPr lang="en-US" sz="2400" b="0" i="0" spc="0" baseline="0" dirty="0">
                <a:latin typeface="Times New Roman"/>
              </a:rPr>
              <a:t>шиф</a:t>
            </a:r>
            <a:r>
              <a:rPr lang="en-US" sz="2400" b="0" i="0" spc="-29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лашнин</a:t>
            </a:r>
            <a:r>
              <a:rPr lang="en-US" sz="2400" b="0" i="0" spc="1385" baseline="0" dirty="0">
                <a:latin typeface="Times New Roman"/>
              </a:rPr>
              <a:t>г</a:t>
            </a:r>
            <a:r>
              <a:rPr lang="en-US" sz="2400" b="0" i="0" spc="0" baseline="0" dirty="0">
                <a:latin typeface="Times New Roman"/>
              </a:rPr>
              <a:t>н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тижас</a:t>
            </a:r>
            <a:r>
              <a:rPr lang="en-US" sz="2400" b="0" i="0" spc="1374" baseline="0" dirty="0">
                <a:latin typeface="Times New Roman"/>
              </a:rPr>
              <a:t>и</a:t>
            </a:r>
            <a:r>
              <a:rPr lang="en-US" sz="2400" b="1" i="1" spc="0" baseline="0" dirty="0">
                <a:latin typeface="Times New Roman"/>
              </a:rPr>
              <a:t>шиф</a:t>
            </a:r>
            <a:r>
              <a:rPr lang="en-US" sz="2400" b="1" i="1" spc="-119" baseline="0" dirty="0">
                <a:latin typeface="Times New Roman"/>
              </a:rPr>
              <a:t>р</a:t>
            </a:r>
            <a:r>
              <a:rPr lang="en-US" sz="2400" b="1" i="1" spc="0" baseline="0" dirty="0">
                <a:latin typeface="Times New Roman"/>
              </a:rPr>
              <a:t>матн</a:t>
            </a:r>
          </a:p>
          <a:p>
            <a:pPr marL="342899">
              <a:lnSpc>
                <a:spcPts val="2880"/>
              </a:lnSpc>
            </a:pPr>
            <a:r>
              <a:rPr lang="en-US" sz="2400" b="0" i="0" spc="0" baseline="0" dirty="0">
                <a:latin typeface="Times New Roman"/>
              </a:rPr>
              <a:t>де</a:t>
            </a:r>
            <a:r>
              <a:rPr lang="en-US" sz="2400" b="0" i="0" spc="1275" baseline="0" dirty="0">
                <a:latin typeface="Times New Roman"/>
              </a:rPr>
              <a:t>б</a:t>
            </a:r>
            <a:r>
              <a:rPr lang="en-US" sz="2400" b="0" i="0" spc="-62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талади</a:t>
            </a:r>
            <a:r>
              <a:rPr lang="en-US" sz="2400" b="0" i="0" spc="2562" baseline="0" dirty="0">
                <a:latin typeface="Times New Roman"/>
              </a:rPr>
              <a:t>.</a:t>
            </a:r>
            <a:r>
              <a:rPr lang="en-US" sz="2400" b="0" i="0" spc="0" baseline="0" dirty="0">
                <a:latin typeface="Times New Roman"/>
              </a:rPr>
              <a:t>Ҳақиқи</a:t>
            </a:r>
            <a:r>
              <a:rPr lang="en-US" sz="2400" b="0" i="0" spc="1283" baseline="0" dirty="0">
                <a:latin typeface="Times New Roman"/>
              </a:rPr>
              <a:t>й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аъл</a:t>
            </a:r>
            <a:r>
              <a:rPr lang="en-US" sz="2400" b="0" i="0" spc="-29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м</a:t>
            </a:r>
            <a:r>
              <a:rPr lang="en-US" sz="2400" b="0" i="0" spc="-29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тн</a:t>
            </a:r>
            <a:r>
              <a:rPr lang="en-US" sz="2400" b="0" i="0" spc="1277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қайт</a:t>
            </a:r>
            <a:r>
              <a:rPr lang="en-US" sz="2400" b="0" i="0" spc="1281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тикла</a:t>
            </a:r>
            <a:r>
              <a:rPr lang="en-US" sz="2400" b="0" i="0" spc="1278" baseline="0" dirty="0">
                <a:latin typeface="Times New Roman"/>
              </a:rPr>
              <a:t>ш</a:t>
            </a:r>
            <a:r>
              <a:rPr lang="en-US" sz="2400" b="0" i="0" spc="0" baseline="0" dirty="0">
                <a:latin typeface="Times New Roman"/>
              </a:rPr>
              <a:t>учун</a:t>
            </a:r>
          </a:p>
          <a:p>
            <a:pPr marL="342899">
              <a:lnSpc>
                <a:spcPts val="2879"/>
              </a:lnSpc>
              <a:tabLst>
                <a:tab pos="4541518" algn="l"/>
              </a:tabLst>
            </a:pPr>
            <a:r>
              <a:rPr lang="en-US" sz="2400" b="0" i="0" spc="0" baseline="0" dirty="0">
                <a:latin typeface="Times New Roman"/>
              </a:rPr>
              <a:t>шиф</a:t>
            </a:r>
            <a:r>
              <a:rPr lang="en-US" sz="2400" b="0" i="0" spc="-35" baseline="0" dirty="0">
                <a:latin typeface="Times New Roman"/>
              </a:rPr>
              <a:t>р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тнн</a:t>
            </a:r>
            <a:r>
              <a:rPr lang="en-US" sz="2400" b="0" i="0" spc="3471" baseline="0" dirty="0">
                <a:latin typeface="Times New Roman"/>
              </a:rPr>
              <a:t>и</a:t>
            </a:r>
            <a:r>
              <a:rPr lang="en-US" sz="2400" b="1" i="1" spc="0" baseline="0" dirty="0">
                <a:latin typeface="Times New Roman"/>
              </a:rPr>
              <a:t>дешиф</a:t>
            </a:r>
            <a:r>
              <a:rPr lang="en-US" sz="2400" b="1" i="1" spc="-89" baseline="0" dirty="0">
                <a:latin typeface="Times New Roman"/>
              </a:rPr>
              <a:t>р</a:t>
            </a:r>
            <a:r>
              <a:rPr lang="en-US" sz="2400" b="1" i="1" spc="0" baseline="0" dirty="0">
                <a:latin typeface="Times New Roman"/>
              </a:rPr>
              <a:t>лаш	</a:t>
            </a:r>
            <a:r>
              <a:rPr lang="en-US" sz="2400" b="0" i="0" spc="0" baseline="0" dirty="0">
                <a:latin typeface="Times New Roman"/>
              </a:rPr>
              <a:t>за</a:t>
            </a:r>
            <a:r>
              <a:rPr lang="en-US" sz="2400" b="0" i="0" spc="-29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у</a:t>
            </a:r>
            <a:r>
              <a:rPr lang="en-US" sz="2400" b="0" i="0" spc="3474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бўлади</a:t>
            </a:r>
            <a:r>
              <a:rPr lang="en-US" sz="2400" b="0" i="0" spc="3472" baseline="0" dirty="0">
                <a:latin typeface="Times New Roman"/>
              </a:rPr>
              <a:t>.</a:t>
            </a:r>
            <a:r>
              <a:rPr lang="en-US" sz="2400" b="1" i="1" spc="0" baseline="0" dirty="0">
                <a:latin typeface="Times New Roman"/>
              </a:rPr>
              <a:t>Калит</a:t>
            </a:r>
          </a:p>
          <a:p>
            <a:pPr marL="342899">
              <a:lnSpc>
                <a:spcPts val="2879"/>
              </a:lnSpc>
            </a:pPr>
            <a:r>
              <a:rPr lang="en-US" sz="2400" b="0" i="0" spc="0" baseline="0" dirty="0">
                <a:latin typeface="Times New Roman"/>
              </a:rPr>
              <a:t>крип</a:t>
            </a:r>
            <a:r>
              <a:rPr lang="en-US" sz="2400" b="0" i="0" spc="-22" baseline="0" dirty="0">
                <a:latin typeface="Times New Roman"/>
              </a:rPr>
              <a:t>т</a:t>
            </a:r>
            <a:r>
              <a:rPr lang="en-US" sz="2400" b="0" i="0" spc="-30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тизимн</a:t>
            </a:r>
            <a:r>
              <a:rPr lang="en-US" sz="2400" b="0" i="0" spc="1199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шиф</a:t>
            </a:r>
            <a:r>
              <a:rPr lang="en-US" sz="2400" b="0" i="0" spc="-30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ла</a:t>
            </a:r>
            <a:r>
              <a:rPr lang="en-US" sz="2400" b="0" i="0" spc="1188" baseline="0" dirty="0">
                <a:latin typeface="Times New Roman"/>
              </a:rPr>
              <a:t>ш</a:t>
            </a:r>
            <a:r>
              <a:rPr lang="en-US" sz="2400" b="0" i="0" spc="-29" baseline="0" dirty="0">
                <a:latin typeface="Times New Roman"/>
              </a:rPr>
              <a:t>в</a:t>
            </a:r>
            <a:r>
              <a:rPr lang="en-US" sz="2400" b="0" i="0" spc="1190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дешиф</a:t>
            </a:r>
            <a:r>
              <a:rPr lang="en-US" sz="2400" b="0" i="0" spc="-30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ла</a:t>
            </a:r>
            <a:r>
              <a:rPr lang="en-US" sz="2400" b="0" i="0" spc="1187" baseline="0" dirty="0">
                <a:latin typeface="Times New Roman"/>
              </a:rPr>
              <a:t>ш</a:t>
            </a:r>
            <a:r>
              <a:rPr lang="en-US" sz="2400" b="0" i="0" spc="0" baseline="0" dirty="0">
                <a:latin typeface="Times New Roman"/>
              </a:rPr>
              <a:t>учу</a:t>
            </a:r>
            <a:r>
              <a:rPr lang="en-US" sz="2400" b="0" i="0" spc="1193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созлашда</a:t>
            </a:r>
          </a:p>
          <a:p>
            <a:pPr marL="342899">
              <a:lnSpc>
                <a:spcPts val="2880"/>
              </a:lnSpc>
            </a:pPr>
            <a:r>
              <a:rPr lang="en-US" sz="2400" b="0" i="0" spc="0" baseline="0" dirty="0">
                <a:latin typeface="Times New Roman"/>
              </a:rPr>
              <a:t>фойдаланилади.</a:t>
            </a:r>
          </a:p>
        </p:txBody>
      </p:sp>
      <p:sp>
        <p:nvSpPr>
          <p:cNvPr id="140" name="Rectangle 140"/>
          <p:cNvSpPr/>
          <p:nvPr/>
        </p:nvSpPr>
        <p:spPr>
          <a:xfrm>
            <a:off x="1470540" y="6861444"/>
            <a:ext cx="2494605" cy="2024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Ки</a:t>
            </a:r>
            <a:r>
              <a:rPr lang="en-US" sz="1200" b="0" i="0" spc="-16" baseline="0" dirty="0">
                <a:solidFill>
                  <a:srgbClr val="262626"/>
                </a:solidFill>
                <a:latin typeface="Times New Roman"/>
              </a:rPr>
              <a:t>б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ер</a:t>
            </a:r>
            <a:r>
              <a:rPr lang="en-US" sz="1200" b="0" i="0" spc="-18" baseline="0" dirty="0">
                <a:solidFill>
                  <a:srgbClr val="262626"/>
                </a:solidFill>
                <a:latin typeface="Times New Roman"/>
              </a:rPr>
              <a:t>х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а</a:t>
            </a:r>
            <a:r>
              <a:rPr lang="en-US" sz="1200" b="0" i="0" spc="-20" baseline="0" dirty="0">
                <a:solidFill>
                  <a:srgbClr val="262626"/>
                </a:solidFill>
                <a:latin typeface="Times New Roman"/>
              </a:rPr>
              <a:t>в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фсизли</a:t>
            </a:r>
            <a:r>
              <a:rPr lang="en-US" sz="1200" b="0" i="0" spc="305" baseline="0" dirty="0">
                <a:solidFill>
                  <a:srgbClr val="262626"/>
                </a:solidFill>
                <a:latin typeface="Times New Roman"/>
              </a:rPr>
              <a:t>к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асослар</a:t>
            </a:r>
            <a:r>
              <a:rPr lang="en-US" sz="1200" b="0" i="0" spc="311" baseline="0" dirty="0">
                <a:solidFill>
                  <a:srgbClr val="262626"/>
                </a:solidFill>
                <a:latin typeface="Times New Roman"/>
              </a:rPr>
              <a:t>и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(CSF1316)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Freeform 881"/>
          <p:cNvSpPr/>
          <p:nvPr/>
        </p:nvSpPr>
        <p:spPr>
          <a:xfrm rot="5400000">
            <a:off x="1917839" y="-794005"/>
            <a:ext cx="6858000" cy="9144000"/>
          </a:xfrm>
          <a:custGeom>
            <a:avLst/>
            <a:gdLst/>
            <a:ahLst/>
            <a:cxnLst/>
            <a:rect l="0" t="0" r="0" b="0"/>
            <a:pathLst>
              <a:path w="6858000" h="9144000">
                <a:moveTo>
                  <a:pt x="0" y="9144000"/>
                </a:moveTo>
                <a:lnTo>
                  <a:pt x="6858000" y="9144000"/>
                </a:lnTo>
                <a:lnTo>
                  <a:pt x="6858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Freeform 882"/>
          <p:cNvSpPr/>
          <p:nvPr/>
        </p:nvSpPr>
        <p:spPr>
          <a:xfrm rot="5400000">
            <a:off x="5167388" y="2455545"/>
            <a:ext cx="358902" cy="9144000"/>
          </a:xfrm>
          <a:custGeom>
            <a:avLst/>
            <a:gdLst/>
            <a:ahLst/>
            <a:cxnLst/>
            <a:rect l="0" t="0" r="0" b="0"/>
            <a:pathLst>
              <a:path w="358902" h="9144000">
                <a:moveTo>
                  <a:pt x="0" y="9144000"/>
                </a:moveTo>
                <a:lnTo>
                  <a:pt x="358902" y="9144000"/>
                </a:lnTo>
                <a:lnTo>
                  <a:pt x="358902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Freeform 883"/>
          <p:cNvSpPr/>
          <p:nvPr/>
        </p:nvSpPr>
        <p:spPr>
          <a:xfrm rot="5400000">
            <a:off x="4776863" y="-3653028"/>
            <a:ext cx="1139953" cy="9144000"/>
          </a:xfrm>
          <a:custGeom>
            <a:avLst/>
            <a:gdLst/>
            <a:ahLst/>
            <a:cxnLst/>
            <a:rect l="0" t="0" r="0" b="0"/>
            <a:pathLst>
              <a:path w="1139953" h="9144000">
                <a:moveTo>
                  <a:pt x="0" y="9144000"/>
                </a:moveTo>
                <a:lnTo>
                  <a:pt x="1139953" y="9144000"/>
                </a:lnTo>
                <a:lnTo>
                  <a:pt x="1139953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Rectangle 884"/>
          <p:cNvSpPr/>
          <p:nvPr/>
        </p:nvSpPr>
        <p:spPr>
          <a:xfrm>
            <a:off x="1323473" y="744611"/>
            <a:ext cx="1575941" cy="5567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="1" i="0" spc="0" baseline="0" dirty="0">
                <a:latin typeface="Times New Roman"/>
              </a:rPr>
              <a:t>Мис</a:t>
            </a:r>
            <a:r>
              <a:rPr lang="en-US" sz="3300" b="1" i="0" spc="-41" baseline="0" dirty="0">
                <a:latin typeface="Times New Roman"/>
              </a:rPr>
              <a:t>о</a:t>
            </a:r>
            <a:r>
              <a:rPr lang="en-US" sz="3300" b="1" i="0" spc="0" baseline="0" dirty="0">
                <a:latin typeface="Times New Roman"/>
              </a:rPr>
              <a:t>л 2</a:t>
            </a:r>
          </a:p>
        </p:txBody>
      </p:sp>
      <p:sp>
        <p:nvSpPr>
          <p:cNvPr id="885" name="Rectangle 885"/>
          <p:cNvSpPr/>
          <p:nvPr/>
        </p:nvSpPr>
        <p:spPr>
          <a:xfrm>
            <a:off x="1323473" y="1699442"/>
            <a:ext cx="7927695" cy="8386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0" i="0" spc="0" baseline="0" dirty="0">
                <a:latin typeface="Times New Roman"/>
              </a:rPr>
              <a:t>Фараз қилайлик, қуйидаги икки </a:t>
            </a:r>
            <a:r>
              <a:rPr lang="en-US" sz="2400" b="0" i="0" spc="-60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чиқ 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тн </a:t>
            </a:r>
            <a:r>
              <a:rPr lang="en-US" sz="2400" b="0" i="0" spc="0" baseline="0" dirty="0">
                <a:latin typeface="Cambria"/>
              </a:rPr>
              <a:t>𝑃</a:t>
            </a:r>
            <a:r>
              <a:rPr lang="en-US" sz="2654" b="0" i="0" spc="695" baseline="-28082" dirty="0">
                <a:latin typeface="Cambria"/>
              </a:rPr>
              <a:t>ଵ</a:t>
            </a:r>
            <a:r>
              <a:rPr lang="en-US" sz="2400" b="0" i="0" spc="-29" baseline="0" dirty="0">
                <a:latin typeface="Times New Roman"/>
              </a:rPr>
              <a:t>в</a:t>
            </a:r>
            <a:r>
              <a:rPr lang="en-US" sz="2400" b="0" i="0" spc="0" baseline="0" dirty="0">
                <a:latin typeface="Times New Roman"/>
              </a:rPr>
              <a:t>а </a:t>
            </a:r>
            <a:r>
              <a:rPr lang="en-US" sz="2400" b="0" i="0" spc="0" baseline="0" dirty="0">
                <a:latin typeface="Cambria"/>
              </a:rPr>
              <a:t>𝑃</a:t>
            </a:r>
            <a:r>
              <a:rPr lang="en-US" sz="2654" b="0" i="0" spc="695" baseline="-28082" dirty="0">
                <a:latin typeface="Cambria"/>
              </a:rPr>
              <a:t>ଶ</a:t>
            </a:r>
            <a:r>
              <a:rPr lang="en-US" sz="2400" b="0" i="0" spc="0" baseline="0" dirty="0">
                <a:latin typeface="Times New Roman"/>
              </a:rPr>
              <a:t>битта </a:t>
            </a:r>
          </a:p>
          <a:p>
            <a:pPr marL="342899">
              <a:lnSpc>
                <a:spcPts val="2880"/>
              </a:lnSpc>
            </a:pPr>
            <a:r>
              <a:rPr lang="en-US" sz="2400" b="0" i="0" spc="-37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алит </a:t>
            </a:r>
            <a:r>
              <a:rPr lang="en-US" sz="2400" b="0" i="0" spc="0" baseline="0" dirty="0">
                <a:latin typeface="Cambria"/>
              </a:rPr>
              <a:t>𝐾</a:t>
            </a:r>
            <a:r>
              <a:rPr lang="en-US" sz="2400" b="0" i="0" spc="0" baseline="0" dirty="0">
                <a:latin typeface="Times New Roman"/>
              </a:rPr>
              <a:t>дан фойдаланиб шиф</a:t>
            </a:r>
            <a:r>
              <a:rPr lang="en-US" sz="2400" b="0" i="0" spc="-29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ланган: </a:t>
            </a:r>
            <a:r>
              <a:rPr lang="en-US" sz="2400" b="0" i="0" spc="0" baseline="0" dirty="0">
                <a:latin typeface="Cambria"/>
              </a:rPr>
              <a:t>𝐶</a:t>
            </a:r>
            <a:r>
              <a:rPr lang="en-US" sz="2654" b="0" i="0" spc="767" baseline="-28082" dirty="0">
                <a:latin typeface="Cambria"/>
              </a:rPr>
              <a:t>ଵ</a:t>
            </a:r>
            <a:r>
              <a:rPr lang="en-US" sz="2400" b="0" i="0" spc="660" baseline="0" dirty="0">
                <a:latin typeface="Cambria"/>
              </a:rPr>
              <a:t>ൌ</a:t>
            </a:r>
            <a:r>
              <a:rPr lang="en-US" sz="2400" b="0" i="0" spc="0" baseline="0" dirty="0">
                <a:latin typeface="Cambria"/>
              </a:rPr>
              <a:t>𝑃</a:t>
            </a:r>
            <a:r>
              <a:rPr lang="en-US" sz="2654" b="0" i="0" spc="101" baseline="-28082" dirty="0">
                <a:latin typeface="Cambria"/>
              </a:rPr>
              <a:t>ଵ</a:t>
            </a:r>
            <a:r>
              <a:rPr lang="en-US" sz="2400" b="0" i="0" spc="0" baseline="0" dirty="0">
                <a:latin typeface="Cambria"/>
              </a:rPr>
              <a:t>⨁𝐾</a:t>
            </a:r>
            <a:r>
              <a:rPr lang="en-US" sz="2400" b="0" i="0" spc="-29" baseline="0" dirty="0">
                <a:latin typeface="Times New Roman"/>
              </a:rPr>
              <a:t>в</a:t>
            </a:r>
            <a:r>
              <a:rPr lang="en-US" sz="2400" b="0" i="0" spc="0" baseline="0" dirty="0">
                <a:latin typeface="Times New Roman"/>
              </a:rPr>
              <a:t>а </a:t>
            </a:r>
            <a:r>
              <a:rPr lang="en-US" sz="2400" b="0" i="0" spc="0" baseline="0" dirty="0">
                <a:latin typeface="Cambria"/>
              </a:rPr>
              <a:t>𝐶</a:t>
            </a:r>
            <a:r>
              <a:rPr lang="en-US" sz="2654" b="0" i="0" spc="767" baseline="-28082" dirty="0">
                <a:latin typeface="Cambria"/>
              </a:rPr>
              <a:t>ଶ</a:t>
            </a:r>
            <a:r>
              <a:rPr lang="en-US" sz="2400" b="0" i="0" spc="0" baseline="0" dirty="0">
                <a:latin typeface="Cambria"/>
              </a:rPr>
              <a:t>ൌ</a:t>
            </a:r>
          </a:p>
        </p:txBody>
      </p:sp>
      <p:sp>
        <p:nvSpPr>
          <p:cNvPr id="886" name="Rectangle 886"/>
          <p:cNvSpPr/>
          <p:nvPr/>
        </p:nvSpPr>
        <p:spPr>
          <a:xfrm>
            <a:off x="1666373" y="2430962"/>
            <a:ext cx="936498" cy="47288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0" baseline="0" dirty="0">
                <a:latin typeface="Cambria"/>
              </a:rPr>
              <a:t>𝑃</a:t>
            </a:r>
            <a:r>
              <a:rPr lang="en-US" sz="2654" b="0" i="0" spc="101" baseline="-28082" dirty="0">
                <a:latin typeface="Cambria"/>
              </a:rPr>
              <a:t>ଶ</a:t>
            </a:r>
            <a:r>
              <a:rPr lang="en-US" sz="2400" b="0" i="0" spc="0" baseline="0" dirty="0">
                <a:latin typeface="Cambria"/>
              </a:rPr>
              <a:t>⨁𝐾</a:t>
            </a:r>
            <a:r>
              <a:rPr lang="en-US" sz="2400" b="0" i="0" spc="0" baseline="0" dirty="0">
                <a:latin typeface="Times New Roman"/>
              </a:rPr>
              <a:t>. </a:t>
            </a:r>
          </a:p>
        </p:txBody>
      </p:sp>
      <p:sp>
        <p:nvSpPr>
          <p:cNvPr id="887" name="Rectangle 887"/>
          <p:cNvSpPr/>
          <p:nvPr/>
        </p:nvSpPr>
        <p:spPr>
          <a:xfrm>
            <a:off x="1323473" y="2887004"/>
            <a:ext cx="7958084" cy="4097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0" i="0" spc="0" baseline="0" dirty="0">
                <a:latin typeface="Times New Roman"/>
              </a:rPr>
              <a:t>Крип</a:t>
            </a:r>
            <a:r>
              <a:rPr lang="en-US" sz="2400" b="0" i="0" spc="-28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ографияда уш</a:t>
            </a:r>
            <a:r>
              <a:rPr lang="en-US" sz="2400" b="0" i="0" spc="-87" baseline="0" dirty="0">
                <a:latin typeface="Times New Roman"/>
              </a:rPr>
              <a:t>б</a:t>
            </a:r>
            <a:r>
              <a:rPr lang="en-US" sz="2400" b="0" i="0" spc="0" baseline="0" dirty="0">
                <a:latin typeface="Times New Roman"/>
              </a:rPr>
              <a:t>у ҳ</a:t>
            </a:r>
            <a:r>
              <a:rPr lang="en-US" sz="2400" b="0" i="0" spc="-30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л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тни “</a:t>
            </a:r>
            <a:r>
              <a:rPr lang="en-US" sz="2400" b="1" i="0" spc="-29" baseline="0" dirty="0">
                <a:latin typeface="Times New Roman"/>
              </a:rPr>
              <a:t>х</a:t>
            </a:r>
            <a:r>
              <a:rPr lang="en-US" sz="2400" b="1" i="0" spc="0" baseline="0" dirty="0">
                <a:latin typeface="Times New Roman"/>
              </a:rPr>
              <a:t>ав</a:t>
            </a:r>
            <a:r>
              <a:rPr lang="en-US" sz="2400" b="1" i="0" spc="-58" baseline="0" dirty="0">
                <a:latin typeface="Times New Roman"/>
              </a:rPr>
              <a:t>ф</a:t>
            </a:r>
            <a:r>
              <a:rPr lang="en-US" sz="2400" b="1" i="0" spc="0" baseline="0" dirty="0">
                <a:latin typeface="Times New Roman"/>
              </a:rPr>
              <a:t>лилик</a:t>
            </a:r>
            <a:r>
              <a:rPr lang="en-US" sz="2400" b="0" i="0" spc="0" baseline="0" dirty="0">
                <a:latin typeface="Times New Roman"/>
              </a:rPr>
              <a:t>” деб 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талади.</a:t>
            </a:r>
          </a:p>
        </p:txBody>
      </p:sp>
      <p:sp>
        <p:nvSpPr>
          <p:cNvPr id="888" name="Rectangle 888"/>
          <p:cNvSpPr/>
          <p:nvPr/>
        </p:nvSpPr>
        <p:spPr>
          <a:xfrm>
            <a:off x="1323473" y="3325916"/>
            <a:ext cx="7609332" cy="82151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0" i="0" spc="0" baseline="0" dirty="0">
                <a:latin typeface="Times New Roman"/>
              </a:rPr>
              <a:t>Яъни, фойдаланилган </a:t>
            </a:r>
            <a:r>
              <a:rPr lang="en-US" sz="2400" b="0" i="0" spc="-37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алит энди м</a:t>
            </a:r>
            <a:r>
              <a:rPr lang="en-US" sz="2400" b="0" i="0" spc="-30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аммо </a:t>
            </a:r>
            <a:r>
              <a:rPr lang="en-US" sz="2400" b="0" i="0" spc="-28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уғди</a:t>
            </a:r>
            <a:r>
              <a:rPr lang="en-US" sz="2400" b="0" i="0" spc="-35" baseline="0" dirty="0">
                <a:latin typeface="Times New Roman"/>
              </a:rPr>
              <a:t>р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айди:</a:t>
            </a:r>
          </a:p>
          <a:p>
            <a:pPr marL="1851659">
              <a:lnSpc>
                <a:spcPts val="3242"/>
              </a:lnSpc>
            </a:pPr>
            <a:r>
              <a:rPr lang="en-US" sz="2400" b="0" i="0" spc="0" baseline="0" dirty="0">
                <a:latin typeface="Cambria"/>
              </a:rPr>
              <a:t>𝐶</a:t>
            </a:r>
            <a:r>
              <a:rPr lang="en-US" sz="2654" b="0" i="0" spc="101" baseline="-28082" dirty="0">
                <a:latin typeface="Cambria"/>
              </a:rPr>
              <a:t>ଵ</a:t>
            </a:r>
            <a:r>
              <a:rPr lang="en-US" sz="2400" b="0" i="0" spc="0" baseline="0" dirty="0">
                <a:latin typeface="Cambria"/>
              </a:rPr>
              <a:t>⨁𝐶</a:t>
            </a:r>
            <a:r>
              <a:rPr lang="en-US" sz="2654" b="0" i="0" spc="761" baseline="-28082" dirty="0">
                <a:latin typeface="Cambria"/>
              </a:rPr>
              <a:t>ଶ</a:t>
            </a:r>
            <a:r>
              <a:rPr lang="en-US" sz="2400" b="0" i="0" spc="660" baseline="0" dirty="0">
                <a:latin typeface="Cambria"/>
              </a:rPr>
              <a:t>ൌ</a:t>
            </a:r>
            <a:r>
              <a:rPr lang="en-US" sz="2400" b="0" i="0" spc="0" baseline="0" dirty="0">
                <a:latin typeface="Cambria"/>
              </a:rPr>
              <a:t>𝑃</a:t>
            </a:r>
            <a:r>
              <a:rPr lang="en-US" sz="2654" b="0" i="0" spc="101" baseline="-28082" dirty="0">
                <a:latin typeface="Cambria"/>
              </a:rPr>
              <a:t>ଵ</a:t>
            </a:r>
            <a:r>
              <a:rPr lang="en-US" sz="2400" b="0" i="0" spc="0" baseline="0" dirty="0">
                <a:latin typeface="Cambria"/>
              </a:rPr>
              <a:t>⨁𝐾⨁𝑃</a:t>
            </a:r>
            <a:r>
              <a:rPr lang="en-US" sz="2654" b="0" i="0" spc="101" baseline="-28082" dirty="0">
                <a:latin typeface="Cambria"/>
              </a:rPr>
              <a:t>ଶ</a:t>
            </a:r>
            <a:r>
              <a:rPr lang="en-US" sz="2400" b="0" i="0" spc="0" baseline="0" dirty="0">
                <a:latin typeface="Cambria"/>
              </a:rPr>
              <a:t>⨁𝐾</a:t>
            </a:r>
            <a:r>
              <a:rPr lang="en-US" sz="2400" b="0" i="0" spc="660" baseline="0" dirty="0">
                <a:latin typeface="Cambria"/>
              </a:rPr>
              <a:t>ൌ</a:t>
            </a:r>
            <a:r>
              <a:rPr lang="en-US" sz="2400" b="0" i="0" spc="0" baseline="0" dirty="0">
                <a:latin typeface="Cambria"/>
              </a:rPr>
              <a:t>𝑃</a:t>
            </a:r>
            <a:r>
              <a:rPr lang="en-US" sz="2654" b="0" i="0" spc="101" baseline="-28082" dirty="0">
                <a:latin typeface="Cambria"/>
              </a:rPr>
              <a:t>ଵ</a:t>
            </a:r>
            <a:r>
              <a:rPr lang="en-US" sz="2400" b="0" i="0" spc="0" baseline="0" dirty="0">
                <a:latin typeface="Cambria"/>
              </a:rPr>
              <a:t>⨁𝑃</a:t>
            </a:r>
            <a:r>
              <a:rPr lang="en-US" sz="2654" b="0" i="0" spc="0" baseline="-28082" dirty="0">
                <a:latin typeface="Cambria"/>
              </a:rPr>
              <a:t>ଶ</a:t>
            </a:r>
          </a:p>
        </p:txBody>
      </p:sp>
      <p:sp>
        <p:nvSpPr>
          <p:cNvPr id="889" name="Rectangle 889"/>
          <p:cNvSpPr/>
          <p:nvPr/>
        </p:nvSpPr>
        <p:spPr>
          <a:xfrm>
            <a:off x="1323473" y="4130588"/>
            <a:ext cx="6132027" cy="82151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0" i="0" spc="0" baseline="0" dirty="0">
                <a:latin typeface="Times New Roman"/>
              </a:rPr>
              <a:t>Икки 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тн </a:t>
            </a:r>
            <a:r>
              <a:rPr lang="en-US" sz="2400" b="0" i="0" spc="-29" baseline="0" dirty="0">
                <a:latin typeface="Times New Roman"/>
              </a:rPr>
              <a:t>в</a:t>
            </a:r>
            <a:r>
              <a:rPr lang="en-US" sz="2400" b="0" i="0" spc="0" baseline="0" dirty="0">
                <a:latin typeface="Times New Roman"/>
              </a:rPr>
              <a:t>а </a:t>
            </a:r>
            <a:r>
              <a:rPr lang="en-US" sz="2400" b="0" i="0" spc="-37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алит қуйидагига тенг бўлсин:</a:t>
            </a:r>
          </a:p>
          <a:p>
            <a:pPr marL="2025395">
              <a:lnSpc>
                <a:spcPts val="3242"/>
              </a:lnSpc>
            </a:pPr>
            <a:r>
              <a:rPr lang="en-US" sz="2400" b="0" i="0" spc="0" baseline="0" dirty="0">
                <a:latin typeface="Cambria"/>
              </a:rPr>
              <a:t>𝑃</a:t>
            </a:r>
            <a:r>
              <a:rPr lang="en-US" sz="2654" b="0" i="0" spc="761" baseline="-28082" dirty="0">
                <a:latin typeface="Cambria"/>
              </a:rPr>
              <a:t>ଵ</a:t>
            </a:r>
            <a:r>
              <a:rPr lang="en-US" sz="2400" b="0" i="0" spc="660" baseline="0" dirty="0">
                <a:latin typeface="Cambria"/>
              </a:rPr>
              <a:t>ൌ</a:t>
            </a:r>
            <a:r>
              <a:rPr lang="en-US" sz="2400" b="0" i="0" spc="0" baseline="0" dirty="0">
                <a:latin typeface="Cambria"/>
              </a:rPr>
              <a:t>𝐿𝐼𝐾𝐸</a:t>
            </a:r>
            <a:r>
              <a:rPr lang="en-US" sz="2400" b="0" i="0" spc="660" baseline="0" dirty="0">
                <a:latin typeface="Cambria"/>
              </a:rPr>
              <a:t>ൌ</a:t>
            </a:r>
            <a:r>
              <a:rPr lang="en-US" sz="2400" b="0" i="0" spc="0" baseline="0" dirty="0">
                <a:latin typeface="Cambria"/>
              </a:rPr>
              <a:t>100 010 011 000</a:t>
            </a:r>
          </a:p>
        </p:txBody>
      </p:sp>
      <p:sp>
        <p:nvSpPr>
          <p:cNvPr id="890" name="Rectangle 890"/>
          <p:cNvSpPr/>
          <p:nvPr/>
        </p:nvSpPr>
        <p:spPr>
          <a:xfrm>
            <a:off x="3335915" y="4844979"/>
            <a:ext cx="4023207" cy="7944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0" baseline="0" dirty="0">
                <a:latin typeface="Cambria"/>
              </a:rPr>
              <a:t>𝑃</a:t>
            </a:r>
            <a:r>
              <a:rPr lang="en-US" sz="2654" b="0" i="0" spc="761" baseline="-28082" dirty="0">
                <a:latin typeface="Cambria"/>
              </a:rPr>
              <a:t>ଶ</a:t>
            </a:r>
            <a:r>
              <a:rPr lang="en-US" sz="2400" b="0" i="0" spc="660" baseline="0" dirty="0">
                <a:latin typeface="Cambria"/>
              </a:rPr>
              <a:t>ൌ</a:t>
            </a:r>
            <a:r>
              <a:rPr lang="en-US" sz="2400" b="0" i="0" spc="0" baseline="0" dirty="0">
                <a:latin typeface="Cambria"/>
              </a:rPr>
              <a:t>𝐾𝐼𝑇𝐸</a:t>
            </a:r>
            <a:r>
              <a:rPr lang="en-US" sz="2400" b="0" i="0" spc="660" baseline="0" dirty="0">
                <a:latin typeface="Cambria"/>
              </a:rPr>
              <a:t>ൌ</a:t>
            </a:r>
            <a:r>
              <a:rPr lang="en-US" sz="2400" b="0" i="0" spc="0" baseline="0" dirty="0">
                <a:latin typeface="Cambria"/>
              </a:rPr>
              <a:t>011 010 111 000</a:t>
            </a:r>
          </a:p>
          <a:p>
            <a:pPr marL="591311">
              <a:lnSpc>
                <a:spcPts val="2531"/>
              </a:lnSpc>
            </a:pPr>
            <a:r>
              <a:rPr lang="en-US" sz="2400" b="0" i="0" spc="0" baseline="0" dirty="0">
                <a:latin typeface="Cambria"/>
              </a:rPr>
              <a:t>𝐾</a:t>
            </a:r>
            <a:r>
              <a:rPr lang="en-US" sz="2400" b="0" i="0" spc="660" baseline="0" dirty="0">
                <a:latin typeface="Cambria"/>
              </a:rPr>
              <a:t>ൌ</a:t>
            </a:r>
            <a:r>
              <a:rPr lang="en-US" sz="2400" b="0" i="0" spc="0" baseline="0" dirty="0">
                <a:latin typeface="Cambria"/>
              </a:rPr>
              <a:t>110 011 101 111</a:t>
            </a:r>
          </a:p>
        </p:txBody>
      </p:sp>
      <p:sp>
        <p:nvSpPr>
          <p:cNvPr id="891" name="Rectangle 891"/>
          <p:cNvSpPr/>
          <p:nvPr/>
        </p:nvSpPr>
        <p:spPr>
          <a:xfrm>
            <a:off x="1470540" y="6861444"/>
            <a:ext cx="2494635" cy="2024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Ки</a:t>
            </a:r>
            <a:r>
              <a:rPr lang="en-US" sz="1200" b="0" i="0" spc="-16" baseline="0" dirty="0">
                <a:solidFill>
                  <a:srgbClr val="262626"/>
                </a:solidFill>
                <a:latin typeface="Times New Roman"/>
              </a:rPr>
              <a:t>б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ер</a:t>
            </a:r>
            <a:r>
              <a:rPr lang="en-US" sz="1200" b="0" i="0" spc="-18" baseline="0" dirty="0">
                <a:solidFill>
                  <a:srgbClr val="262626"/>
                </a:solidFill>
                <a:latin typeface="Times New Roman"/>
              </a:rPr>
              <a:t>х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а</a:t>
            </a:r>
            <a:r>
              <a:rPr lang="en-US" sz="1200" b="0" i="0" spc="-20" baseline="0" dirty="0">
                <a:solidFill>
                  <a:srgbClr val="262626"/>
                </a:solidFill>
                <a:latin typeface="Times New Roman"/>
              </a:rPr>
              <a:t>в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фсизлик асослари (CSF1316)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Freeform 892"/>
          <p:cNvSpPr/>
          <p:nvPr/>
        </p:nvSpPr>
        <p:spPr>
          <a:xfrm rot="5400000">
            <a:off x="1917839" y="-794005"/>
            <a:ext cx="6858000" cy="9144000"/>
          </a:xfrm>
          <a:custGeom>
            <a:avLst/>
            <a:gdLst/>
            <a:ahLst/>
            <a:cxnLst/>
            <a:rect l="0" t="0" r="0" b="0"/>
            <a:pathLst>
              <a:path w="6858000" h="9144000">
                <a:moveTo>
                  <a:pt x="0" y="9144000"/>
                </a:moveTo>
                <a:lnTo>
                  <a:pt x="6858000" y="9144000"/>
                </a:lnTo>
                <a:lnTo>
                  <a:pt x="6858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Freeform 893"/>
          <p:cNvSpPr/>
          <p:nvPr/>
        </p:nvSpPr>
        <p:spPr>
          <a:xfrm rot="5400000">
            <a:off x="5167388" y="2455545"/>
            <a:ext cx="358902" cy="9144000"/>
          </a:xfrm>
          <a:custGeom>
            <a:avLst/>
            <a:gdLst/>
            <a:ahLst/>
            <a:cxnLst/>
            <a:rect l="0" t="0" r="0" b="0"/>
            <a:pathLst>
              <a:path w="358902" h="9144000">
                <a:moveTo>
                  <a:pt x="0" y="9144000"/>
                </a:moveTo>
                <a:lnTo>
                  <a:pt x="358902" y="9144000"/>
                </a:lnTo>
                <a:lnTo>
                  <a:pt x="358902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Freeform 894"/>
          <p:cNvSpPr/>
          <p:nvPr/>
        </p:nvSpPr>
        <p:spPr>
          <a:xfrm rot="5400000">
            <a:off x="4776863" y="-3653028"/>
            <a:ext cx="1139953" cy="9144000"/>
          </a:xfrm>
          <a:custGeom>
            <a:avLst/>
            <a:gdLst/>
            <a:ahLst/>
            <a:cxnLst/>
            <a:rect l="0" t="0" r="0" b="0"/>
            <a:pathLst>
              <a:path w="1139953" h="9144000">
                <a:moveTo>
                  <a:pt x="0" y="9144000"/>
                </a:moveTo>
                <a:lnTo>
                  <a:pt x="1139953" y="9144000"/>
                </a:lnTo>
                <a:lnTo>
                  <a:pt x="1139953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Freeform 895"/>
          <p:cNvSpPr/>
          <p:nvPr/>
        </p:nvSpPr>
        <p:spPr>
          <a:xfrm rot="5400000">
            <a:off x="2951874" y="991361"/>
            <a:ext cx="294132" cy="2819400"/>
          </a:xfrm>
          <a:custGeom>
            <a:avLst/>
            <a:gdLst/>
            <a:ahLst/>
            <a:cxnLst/>
            <a:rect l="0" t="0" r="0" b="0"/>
            <a:pathLst>
              <a:path w="294132" h="2819400">
                <a:moveTo>
                  <a:pt x="0" y="2819400"/>
                </a:moveTo>
                <a:lnTo>
                  <a:pt x="294132" y="2819400"/>
                </a:lnTo>
                <a:lnTo>
                  <a:pt x="294132" y="0"/>
                </a:lnTo>
                <a:lnTo>
                  <a:pt x="0" y="0"/>
                </a:lnTo>
                <a:lnTo>
                  <a:pt x="0" y="2819400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Freeform 896"/>
          <p:cNvSpPr/>
          <p:nvPr/>
        </p:nvSpPr>
        <p:spPr>
          <a:xfrm rot="5400000">
            <a:off x="1825256" y="2412110"/>
            <a:ext cx="293370" cy="565404"/>
          </a:xfrm>
          <a:custGeom>
            <a:avLst/>
            <a:gdLst/>
            <a:ahLst/>
            <a:cxnLst/>
            <a:rect l="0" t="0" r="0" b="0"/>
            <a:pathLst>
              <a:path w="293370" h="565404">
                <a:moveTo>
                  <a:pt x="0" y="565404"/>
                </a:moveTo>
                <a:lnTo>
                  <a:pt x="293370" y="565404"/>
                </a:lnTo>
                <a:lnTo>
                  <a:pt x="293370" y="0"/>
                </a:lnTo>
                <a:lnTo>
                  <a:pt x="0" y="0"/>
                </a:lnTo>
                <a:lnTo>
                  <a:pt x="0" y="565404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Freeform 897"/>
          <p:cNvSpPr/>
          <p:nvPr/>
        </p:nvSpPr>
        <p:spPr>
          <a:xfrm rot="5400000">
            <a:off x="3234957" y="1567815"/>
            <a:ext cx="293370" cy="2253996"/>
          </a:xfrm>
          <a:custGeom>
            <a:avLst/>
            <a:gdLst/>
            <a:ahLst/>
            <a:cxnLst/>
            <a:rect l="0" t="0" r="0" b="0"/>
            <a:pathLst>
              <a:path w="293370" h="2253996">
                <a:moveTo>
                  <a:pt x="0" y="2253996"/>
                </a:moveTo>
                <a:lnTo>
                  <a:pt x="293370" y="2253996"/>
                </a:lnTo>
                <a:lnTo>
                  <a:pt x="293370" y="0"/>
                </a:lnTo>
                <a:lnTo>
                  <a:pt x="0" y="0"/>
                </a:lnTo>
                <a:lnTo>
                  <a:pt x="0" y="2253996"/>
                </a:lnTo>
                <a:close/>
              </a:path>
            </a:pathLst>
          </a:custGeom>
          <a:solidFill>
            <a:srgbClr val="D0D8E8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Freeform 898"/>
          <p:cNvSpPr/>
          <p:nvPr/>
        </p:nvSpPr>
        <p:spPr>
          <a:xfrm rot="5400000">
            <a:off x="1825256" y="2705481"/>
            <a:ext cx="293370" cy="565404"/>
          </a:xfrm>
          <a:custGeom>
            <a:avLst/>
            <a:gdLst/>
            <a:ahLst/>
            <a:cxnLst/>
            <a:rect l="0" t="0" r="0" b="0"/>
            <a:pathLst>
              <a:path w="293370" h="565404">
                <a:moveTo>
                  <a:pt x="0" y="565404"/>
                </a:moveTo>
                <a:lnTo>
                  <a:pt x="293370" y="565404"/>
                </a:lnTo>
                <a:lnTo>
                  <a:pt x="293370" y="0"/>
                </a:lnTo>
                <a:lnTo>
                  <a:pt x="0" y="0"/>
                </a:lnTo>
                <a:lnTo>
                  <a:pt x="0" y="565404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Freeform 899"/>
          <p:cNvSpPr/>
          <p:nvPr/>
        </p:nvSpPr>
        <p:spPr>
          <a:xfrm rot="5400000">
            <a:off x="3234957" y="1861186"/>
            <a:ext cx="293370" cy="2253996"/>
          </a:xfrm>
          <a:custGeom>
            <a:avLst/>
            <a:gdLst/>
            <a:ahLst/>
            <a:cxnLst/>
            <a:rect l="0" t="0" r="0" b="0"/>
            <a:pathLst>
              <a:path w="293370" h="2253996">
                <a:moveTo>
                  <a:pt x="0" y="2253996"/>
                </a:moveTo>
                <a:lnTo>
                  <a:pt x="293370" y="2253996"/>
                </a:lnTo>
                <a:lnTo>
                  <a:pt x="293370" y="0"/>
                </a:lnTo>
                <a:lnTo>
                  <a:pt x="0" y="0"/>
                </a:lnTo>
                <a:lnTo>
                  <a:pt x="0" y="2253996"/>
                </a:lnTo>
                <a:close/>
              </a:path>
            </a:pathLst>
          </a:custGeom>
          <a:solidFill>
            <a:srgbClr val="E9ED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Freeform 900"/>
          <p:cNvSpPr/>
          <p:nvPr/>
        </p:nvSpPr>
        <p:spPr>
          <a:xfrm rot="5400000">
            <a:off x="1825256" y="2998850"/>
            <a:ext cx="293370" cy="565404"/>
          </a:xfrm>
          <a:custGeom>
            <a:avLst/>
            <a:gdLst/>
            <a:ahLst/>
            <a:cxnLst/>
            <a:rect l="0" t="0" r="0" b="0"/>
            <a:pathLst>
              <a:path w="293370" h="565404">
                <a:moveTo>
                  <a:pt x="0" y="565404"/>
                </a:moveTo>
                <a:lnTo>
                  <a:pt x="293370" y="565404"/>
                </a:lnTo>
                <a:lnTo>
                  <a:pt x="293370" y="0"/>
                </a:lnTo>
                <a:lnTo>
                  <a:pt x="0" y="0"/>
                </a:lnTo>
                <a:lnTo>
                  <a:pt x="0" y="565404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Freeform 901"/>
          <p:cNvSpPr/>
          <p:nvPr/>
        </p:nvSpPr>
        <p:spPr>
          <a:xfrm rot="5400000">
            <a:off x="3234957" y="2154555"/>
            <a:ext cx="293370" cy="2253996"/>
          </a:xfrm>
          <a:custGeom>
            <a:avLst/>
            <a:gdLst/>
            <a:ahLst/>
            <a:cxnLst/>
            <a:rect l="0" t="0" r="0" b="0"/>
            <a:pathLst>
              <a:path w="293370" h="2253996">
                <a:moveTo>
                  <a:pt x="0" y="2253996"/>
                </a:moveTo>
                <a:lnTo>
                  <a:pt x="293370" y="2253996"/>
                </a:lnTo>
                <a:lnTo>
                  <a:pt x="293370" y="0"/>
                </a:lnTo>
                <a:lnTo>
                  <a:pt x="0" y="0"/>
                </a:lnTo>
                <a:lnTo>
                  <a:pt x="0" y="2253996"/>
                </a:lnTo>
                <a:close/>
              </a:path>
            </a:pathLst>
          </a:custGeom>
          <a:solidFill>
            <a:srgbClr val="D0D8E8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Freeform 902"/>
          <p:cNvSpPr/>
          <p:nvPr/>
        </p:nvSpPr>
        <p:spPr>
          <a:xfrm rot="5400000">
            <a:off x="1825256" y="3292221"/>
            <a:ext cx="293370" cy="565404"/>
          </a:xfrm>
          <a:custGeom>
            <a:avLst/>
            <a:gdLst/>
            <a:ahLst/>
            <a:cxnLst/>
            <a:rect l="0" t="0" r="0" b="0"/>
            <a:pathLst>
              <a:path w="293370" h="565404">
                <a:moveTo>
                  <a:pt x="0" y="565404"/>
                </a:moveTo>
                <a:lnTo>
                  <a:pt x="293370" y="565404"/>
                </a:lnTo>
                <a:lnTo>
                  <a:pt x="293370" y="0"/>
                </a:lnTo>
                <a:lnTo>
                  <a:pt x="0" y="0"/>
                </a:lnTo>
                <a:lnTo>
                  <a:pt x="0" y="565404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Freeform 903"/>
          <p:cNvSpPr/>
          <p:nvPr/>
        </p:nvSpPr>
        <p:spPr>
          <a:xfrm rot="5400000">
            <a:off x="3234957" y="2447926"/>
            <a:ext cx="293370" cy="2253996"/>
          </a:xfrm>
          <a:custGeom>
            <a:avLst/>
            <a:gdLst/>
            <a:ahLst/>
            <a:cxnLst/>
            <a:rect l="0" t="0" r="0" b="0"/>
            <a:pathLst>
              <a:path w="293370" h="2253996">
                <a:moveTo>
                  <a:pt x="0" y="2253996"/>
                </a:moveTo>
                <a:lnTo>
                  <a:pt x="293370" y="2253996"/>
                </a:lnTo>
                <a:lnTo>
                  <a:pt x="293370" y="0"/>
                </a:lnTo>
                <a:lnTo>
                  <a:pt x="0" y="0"/>
                </a:lnTo>
                <a:lnTo>
                  <a:pt x="0" y="2253996"/>
                </a:lnTo>
                <a:close/>
              </a:path>
            </a:pathLst>
          </a:custGeom>
          <a:solidFill>
            <a:srgbClr val="E9ED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4" name="Freeform 904"/>
          <p:cNvSpPr/>
          <p:nvPr/>
        </p:nvSpPr>
        <p:spPr>
          <a:xfrm rot="5400000">
            <a:off x="1514360" y="2988182"/>
            <a:ext cx="1480566" cy="0"/>
          </a:xfrm>
          <a:custGeom>
            <a:avLst/>
            <a:gdLst/>
            <a:ahLst/>
            <a:cxnLst/>
            <a:rect l="0" t="0" r="0" b="0"/>
            <a:pathLst>
              <a:path w="1480566">
                <a:moveTo>
                  <a:pt x="0" y="0"/>
                </a:moveTo>
                <a:lnTo>
                  <a:pt x="1480566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5" name="Freeform 905"/>
          <p:cNvSpPr/>
          <p:nvPr/>
        </p:nvSpPr>
        <p:spPr>
          <a:xfrm rot="5400000">
            <a:off x="2079764" y="2988182"/>
            <a:ext cx="1480566" cy="0"/>
          </a:xfrm>
          <a:custGeom>
            <a:avLst/>
            <a:gdLst/>
            <a:ahLst/>
            <a:cxnLst/>
            <a:rect l="0" t="0" r="0" b="0"/>
            <a:pathLst>
              <a:path w="1480566">
                <a:moveTo>
                  <a:pt x="0" y="0"/>
                </a:moveTo>
                <a:lnTo>
                  <a:pt x="1480566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6" name="Freeform 906"/>
          <p:cNvSpPr/>
          <p:nvPr/>
        </p:nvSpPr>
        <p:spPr>
          <a:xfrm rot="5400000">
            <a:off x="2645168" y="2988182"/>
            <a:ext cx="1480566" cy="0"/>
          </a:xfrm>
          <a:custGeom>
            <a:avLst/>
            <a:gdLst/>
            <a:ahLst/>
            <a:cxnLst/>
            <a:rect l="0" t="0" r="0" b="0"/>
            <a:pathLst>
              <a:path w="1480566">
                <a:moveTo>
                  <a:pt x="0" y="0"/>
                </a:moveTo>
                <a:lnTo>
                  <a:pt x="1480566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7" name="Freeform 907"/>
          <p:cNvSpPr/>
          <p:nvPr/>
        </p:nvSpPr>
        <p:spPr>
          <a:xfrm rot="5400000">
            <a:off x="3211334" y="2988182"/>
            <a:ext cx="1480566" cy="0"/>
          </a:xfrm>
          <a:custGeom>
            <a:avLst/>
            <a:gdLst/>
            <a:ahLst/>
            <a:cxnLst/>
            <a:rect l="0" t="0" r="0" b="0"/>
            <a:pathLst>
              <a:path w="1480566">
                <a:moveTo>
                  <a:pt x="0" y="0"/>
                </a:moveTo>
                <a:lnTo>
                  <a:pt x="1480566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8" name="Freeform 908"/>
          <p:cNvSpPr/>
          <p:nvPr/>
        </p:nvSpPr>
        <p:spPr>
          <a:xfrm rot="5400000">
            <a:off x="3099320" y="1131950"/>
            <a:ext cx="0" cy="2832354"/>
          </a:xfrm>
          <a:custGeom>
            <a:avLst/>
            <a:gdLst/>
            <a:ahLst/>
            <a:cxnLst/>
            <a:rect l="0" t="0" r="0" b="0"/>
            <a:pathLst>
              <a:path h="2832354">
                <a:moveTo>
                  <a:pt x="0" y="2832354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9" name="Freeform 909"/>
          <p:cNvSpPr/>
          <p:nvPr/>
        </p:nvSpPr>
        <p:spPr>
          <a:xfrm rot="5400000">
            <a:off x="3099320" y="1425321"/>
            <a:ext cx="0" cy="2832354"/>
          </a:xfrm>
          <a:custGeom>
            <a:avLst/>
            <a:gdLst/>
            <a:ahLst/>
            <a:cxnLst/>
            <a:rect l="0" t="0" r="0" b="0"/>
            <a:pathLst>
              <a:path h="2832354">
                <a:moveTo>
                  <a:pt x="0" y="2832354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0" name="Freeform 910"/>
          <p:cNvSpPr/>
          <p:nvPr/>
        </p:nvSpPr>
        <p:spPr>
          <a:xfrm rot="5400000">
            <a:off x="3099320" y="1718690"/>
            <a:ext cx="0" cy="2832354"/>
          </a:xfrm>
          <a:custGeom>
            <a:avLst/>
            <a:gdLst/>
            <a:ahLst/>
            <a:cxnLst/>
            <a:rect l="0" t="0" r="0" b="0"/>
            <a:pathLst>
              <a:path h="2832354">
                <a:moveTo>
                  <a:pt x="0" y="2832354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1" name="Freeform 911"/>
          <p:cNvSpPr/>
          <p:nvPr/>
        </p:nvSpPr>
        <p:spPr>
          <a:xfrm rot="5400000">
            <a:off x="3099320" y="2012061"/>
            <a:ext cx="0" cy="2832354"/>
          </a:xfrm>
          <a:custGeom>
            <a:avLst/>
            <a:gdLst/>
            <a:ahLst/>
            <a:cxnLst/>
            <a:rect l="0" t="0" r="0" b="0"/>
            <a:pathLst>
              <a:path h="2832354">
                <a:moveTo>
                  <a:pt x="0" y="2832354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2" name="Freeform 912"/>
          <p:cNvSpPr/>
          <p:nvPr/>
        </p:nvSpPr>
        <p:spPr>
          <a:xfrm rot="5400000">
            <a:off x="948956" y="2988182"/>
            <a:ext cx="1480566" cy="0"/>
          </a:xfrm>
          <a:custGeom>
            <a:avLst/>
            <a:gdLst/>
            <a:ahLst/>
            <a:cxnLst/>
            <a:rect l="0" t="0" r="0" b="0"/>
            <a:pathLst>
              <a:path w="1480566">
                <a:moveTo>
                  <a:pt x="0" y="0"/>
                </a:moveTo>
                <a:lnTo>
                  <a:pt x="1480566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3" name="Freeform 913"/>
          <p:cNvSpPr/>
          <p:nvPr/>
        </p:nvSpPr>
        <p:spPr>
          <a:xfrm rot="5400000">
            <a:off x="3768356" y="2988182"/>
            <a:ext cx="1480566" cy="0"/>
          </a:xfrm>
          <a:custGeom>
            <a:avLst/>
            <a:gdLst/>
            <a:ahLst/>
            <a:cxnLst/>
            <a:rect l="0" t="0" r="0" b="0"/>
            <a:pathLst>
              <a:path w="1480566">
                <a:moveTo>
                  <a:pt x="0" y="0"/>
                </a:moveTo>
                <a:lnTo>
                  <a:pt x="1480566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4" name="Freeform 914"/>
          <p:cNvSpPr/>
          <p:nvPr/>
        </p:nvSpPr>
        <p:spPr>
          <a:xfrm rot="5400000">
            <a:off x="3099320" y="837818"/>
            <a:ext cx="0" cy="2832354"/>
          </a:xfrm>
          <a:custGeom>
            <a:avLst/>
            <a:gdLst/>
            <a:ahLst/>
            <a:cxnLst/>
            <a:rect l="0" t="0" r="0" b="0"/>
            <a:pathLst>
              <a:path h="2832354">
                <a:moveTo>
                  <a:pt x="0" y="2832354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5" name="Freeform 915"/>
          <p:cNvSpPr/>
          <p:nvPr/>
        </p:nvSpPr>
        <p:spPr>
          <a:xfrm rot="5400000">
            <a:off x="3099320" y="2305431"/>
            <a:ext cx="0" cy="2832354"/>
          </a:xfrm>
          <a:custGeom>
            <a:avLst/>
            <a:gdLst/>
            <a:ahLst/>
            <a:cxnLst/>
            <a:rect l="0" t="0" r="0" b="0"/>
            <a:pathLst>
              <a:path h="2832354">
                <a:moveTo>
                  <a:pt x="0" y="2832354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6" name="Freeform 916"/>
          <p:cNvSpPr/>
          <p:nvPr/>
        </p:nvSpPr>
        <p:spPr>
          <a:xfrm rot="5400000">
            <a:off x="6495174" y="953261"/>
            <a:ext cx="294132" cy="2895600"/>
          </a:xfrm>
          <a:custGeom>
            <a:avLst/>
            <a:gdLst/>
            <a:ahLst/>
            <a:cxnLst/>
            <a:rect l="0" t="0" r="0" b="0"/>
            <a:pathLst>
              <a:path w="294132" h="2895600">
                <a:moveTo>
                  <a:pt x="0" y="2895600"/>
                </a:moveTo>
                <a:lnTo>
                  <a:pt x="294132" y="2895600"/>
                </a:lnTo>
                <a:lnTo>
                  <a:pt x="294132" y="0"/>
                </a:lnTo>
                <a:lnTo>
                  <a:pt x="0" y="0"/>
                </a:lnTo>
                <a:lnTo>
                  <a:pt x="0" y="2895600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7" name="Freeform 917"/>
          <p:cNvSpPr/>
          <p:nvPr/>
        </p:nvSpPr>
        <p:spPr>
          <a:xfrm rot="5400000">
            <a:off x="5338076" y="2404490"/>
            <a:ext cx="293370" cy="580644"/>
          </a:xfrm>
          <a:custGeom>
            <a:avLst/>
            <a:gdLst/>
            <a:ahLst/>
            <a:cxnLst/>
            <a:rect l="0" t="0" r="0" b="0"/>
            <a:pathLst>
              <a:path w="293370" h="580644">
                <a:moveTo>
                  <a:pt x="0" y="580644"/>
                </a:moveTo>
                <a:lnTo>
                  <a:pt x="293370" y="580644"/>
                </a:lnTo>
                <a:lnTo>
                  <a:pt x="293370" y="0"/>
                </a:lnTo>
                <a:lnTo>
                  <a:pt x="0" y="0"/>
                </a:lnTo>
                <a:lnTo>
                  <a:pt x="0" y="580644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8" name="Freeform 918"/>
          <p:cNvSpPr/>
          <p:nvPr/>
        </p:nvSpPr>
        <p:spPr>
          <a:xfrm rot="5400000">
            <a:off x="6785877" y="1537335"/>
            <a:ext cx="293370" cy="2314956"/>
          </a:xfrm>
          <a:custGeom>
            <a:avLst/>
            <a:gdLst/>
            <a:ahLst/>
            <a:cxnLst/>
            <a:rect l="0" t="0" r="0" b="0"/>
            <a:pathLst>
              <a:path w="293370" h="2314956">
                <a:moveTo>
                  <a:pt x="0" y="2314956"/>
                </a:moveTo>
                <a:lnTo>
                  <a:pt x="293370" y="2314956"/>
                </a:lnTo>
                <a:lnTo>
                  <a:pt x="293370" y="0"/>
                </a:lnTo>
                <a:lnTo>
                  <a:pt x="0" y="0"/>
                </a:lnTo>
                <a:lnTo>
                  <a:pt x="0" y="2314956"/>
                </a:lnTo>
                <a:close/>
              </a:path>
            </a:pathLst>
          </a:custGeom>
          <a:solidFill>
            <a:srgbClr val="D0D8E8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9" name="Freeform 919"/>
          <p:cNvSpPr/>
          <p:nvPr/>
        </p:nvSpPr>
        <p:spPr>
          <a:xfrm rot="5400000">
            <a:off x="5338076" y="2697861"/>
            <a:ext cx="293370" cy="580644"/>
          </a:xfrm>
          <a:custGeom>
            <a:avLst/>
            <a:gdLst/>
            <a:ahLst/>
            <a:cxnLst/>
            <a:rect l="0" t="0" r="0" b="0"/>
            <a:pathLst>
              <a:path w="293370" h="580644">
                <a:moveTo>
                  <a:pt x="0" y="580644"/>
                </a:moveTo>
                <a:lnTo>
                  <a:pt x="293370" y="580644"/>
                </a:lnTo>
                <a:lnTo>
                  <a:pt x="293370" y="0"/>
                </a:lnTo>
                <a:lnTo>
                  <a:pt x="0" y="0"/>
                </a:lnTo>
                <a:lnTo>
                  <a:pt x="0" y="580644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0" name="Freeform 920"/>
          <p:cNvSpPr/>
          <p:nvPr/>
        </p:nvSpPr>
        <p:spPr>
          <a:xfrm rot="5400000">
            <a:off x="6785877" y="1830706"/>
            <a:ext cx="293370" cy="2314956"/>
          </a:xfrm>
          <a:custGeom>
            <a:avLst/>
            <a:gdLst/>
            <a:ahLst/>
            <a:cxnLst/>
            <a:rect l="0" t="0" r="0" b="0"/>
            <a:pathLst>
              <a:path w="293370" h="2314956">
                <a:moveTo>
                  <a:pt x="0" y="2314956"/>
                </a:moveTo>
                <a:lnTo>
                  <a:pt x="293370" y="2314956"/>
                </a:lnTo>
                <a:lnTo>
                  <a:pt x="293370" y="0"/>
                </a:lnTo>
                <a:lnTo>
                  <a:pt x="0" y="0"/>
                </a:lnTo>
                <a:lnTo>
                  <a:pt x="0" y="2314956"/>
                </a:lnTo>
                <a:close/>
              </a:path>
            </a:pathLst>
          </a:custGeom>
          <a:solidFill>
            <a:srgbClr val="E9ED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1" name="Freeform 921"/>
          <p:cNvSpPr/>
          <p:nvPr/>
        </p:nvSpPr>
        <p:spPr>
          <a:xfrm rot="5400000">
            <a:off x="5338076" y="2991230"/>
            <a:ext cx="293370" cy="580644"/>
          </a:xfrm>
          <a:custGeom>
            <a:avLst/>
            <a:gdLst/>
            <a:ahLst/>
            <a:cxnLst/>
            <a:rect l="0" t="0" r="0" b="0"/>
            <a:pathLst>
              <a:path w="293370" h="580644">
                <a:moveTo>
                  <a:pt x="0" y="580644"/>
                </a:moveTo>
                <a:lnTo>
                  <a:pt x="293370" y="580644"/>
                </a:lnTo>
                <a:lnTo>
                  <a:pt x="293370" y="0"/>
                </a:lnTo>
                <a:lnTo>
                  <a:pt x="0" y="0"/>
                </a:lnTo>
                <a:lnTo>
                  <a:pt x="0" y="580644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2" name="Freeform 922"/>
          <p:cNvSpPr/>
          <p:nvPr/>
        </p:nvSpPr>
        <p:spPr>
          <a:xfrm rot="5400000">
            <a:off x="6785877" y="2124075"/>
            <a:ext cx="293370" cy="2314956"/>
          </a:xfrm>
          <a:custGeom>
            <a:avLst/>
            <a:gdLst/>
            <a:ahLst/>
            <a:cxnLst/>
            <a:rect l="0" t="0" r="0" b="0"/>
            <a:pathLst>
              <a:path w="293370" h="2314956">
                <a:moveTo>
                  <a:pt x="0" y="2314956"/>
                </a:moveTo>
                <a:lnTo>
                  <a:pt x="293370" y="2314956"/>
                </a:lnTo>
                <a:lnTo>
                  <a:pt x="293370" y="0"/>
                </a:lnTo>
                <a:lnTo>
                  <a:pt x="0" y="0"/>
                </a:lnTo>
                <a:lnTo>
                  <a:pt x="0" y="2314956"/>
                </a:lnTo>
                <a:close/>
              </a:path>
            </a:pathLst>
          </a:custGeom>
          <a:solidFill>
            <a:srgbClr val="D0D8E8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3" name="Freeform 923"/>
          <p:cNvSpPr/>
          <p:nvPr/>
        </p:nvSpPr>
        <p:spPr>
          <a:xfrm rot="5400000">
            <a:off x="5338076" y="3284601"/>
            <a:ext cx="293370" cy="580644"/>
          </a:xfrm>
          <a:custGeom>
            <a:avLst/>
            <a:gdLst/>
            <a:ahLst/>
            <a:cxnLst/>
            <a:rect l="0" t="0" r="0" b="0"/>
            <a:pathLst>
              <a:path w="293370" h="580644">
                <a:moveTo>
                  <a:pt x="0" y="580644"/>
                </a:moveTo>
                <a:lnTo>
                  <a:pt x="293370" y="580644"/>
                </a:lnTo>
                <a:lnTo>
                  <a:pt x="293370" y="0"/>
                </a:lnTo>
                <a:lnTo>
                  <a:pt x="0" y="0"/>
                </a:lnTo>
                <a:lnTo>
                  <a:pt x="0" y="580644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4" name="Freeform 924"/>
          <p:cNvSpPr/>
          <p:nvPr/>
        </p:nvSpPr>
        <p:spPr>
          <a:xfrm rot="5400000">
            <a:off x="6785877" y="2417446"/>
            <a:ext cx="293370" cy="2314956"/>
          </a:xfrm>
          <a:custGeom>
            <a:avLst/>
            <a:gdLst/>
            <a:ahLst/>
            <a:cxnLst/>
            <a:rect l="0" t="0" r="0" b="0"/>
            <a:pathLst>
              <a:path w="293370" h="2314956">
                <a:moveTo>
                  <a:pt x="0" y="2314956"/>
                </a:moveTo>
                <a:lnTo>
                  <a:pt x="293370" y="2314956"/>
                </a:lnTo>
                <a:lnTo>
                  <a:pt x="293370" y="0"/>
                </a:lnTo>
                <a:lnTo>
                  <a:pt x="0" y="0"/>
                </a:lnTo>
                <a:lnTo>
                  <a:pt x="0" y="2314956"/>
                </a:lnTo>
                <a:close/>
              </a:path>
            </a:pathLst>
          </a:custGeom>
          <a:solidFill>
            <a:srgbClr val="E9ED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5" name="Freeform 925"/>
          <p:cNvSpPr/>
          <p:nvPr/>
        </p:nvSpPr>
        <p:spPr>
          <a:xfrm rot="5400000">
            <a:off x="5034800" y="2988182"/>
            <a:ext cx="1480566" cy="0"/>
          </a:xfrm>
          <a:custGeom>
            <a:avLst/>
            <a:gdLst/>
            <a:ahLst/>
            <a:cxnLst/>
            <a:rect l="0" t="0" r="0" b="0"/>
            <a:pathLst>
              <a:path w="1480566">
                <a:moveTo>
                  <a:pt x="0" y="0"/>
                </a:moveTo>
                <a:lnTo>
                  <a:pt x="1480566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6" name="Freeform 926"/>
          <p:cNvSpPr/>
          <p:nvPr/>
        </p:nvSpPr>
        <p:spPr>
          <a:xfrm rot="5400000">
            <a:off x="5615444" y="2988182"/>
            <a:ext cx="1480566" cy="0"/>
          </a:xfrm>
          <a:custGeom>
            <a:avLst/>
            <a:gdLst/>
            <a:ahLst/>
            <a:cxnLst/>
            <a:rect l="0" t="0" r="0" b="0"/>
            <a:pathLst>
              <a:path w="1480566">
                <a:moveTo>
                  <a:pt x="0" y="0"/>
                </a:moveTo>
                <a:lnTo>
                  <a:pt x="1480566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7" name="Freeform 927"/>
          <p:cNvSpPr/>
          <p:nvPr/>
        </p:nvSpPr>
        <p:spPr>
          <a:xfrm rot="5400000">
            <a:off x="6196088" y="2988182"/>
            <a:ext cx="1480566" cy="0"/>
          </a:xfrm>
          <a:custGeom>
            <a:avLst/>
            <a:gdLst/>
            <a:ahLst/>
            <a:cxnLst/>
            <a:rect l="0" t="0" r="0" b="0"/>
            <a:pathLst>
              <a:path w="1480566">
                <a:moveTo>
                  <a:pt x="0" y="0"/>
                </a:moveTo>
                <a:lnTo>
                  <a:pt x="1480566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8" name="Freeform 928"/>
          <p:cNvSpPr/>
          <p:nvPr/>
        </p:nvSpPr>
        <p:spPr>
          <a:xfrm rot="5400000">
            <a:off x="6777494" y="2988182"/>
            <a:ext cx="1480566" cy="0"/>
          </a:xfrm>
          <a:custGeom>
            <a:avLst/>
            <a:gdLst/>
            <a:ahLst/>
            <a:cxnLst/>
            <a:rect l="0" t="0" r="0" b="0"/>
            <a:pathLst>
              <a:path w="1480566">
                <a:moveTo>
                  <a:pt x="0" y="0"/>
                </a:moveTo>
                <a:lnTo>
                  <a:pt x="1480566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9" name="Freeform 929"/>
          <p:cNvSpPr/>
          <p:nvPr/>
        </p:nvSpPr>
        <p:spPr>
          <a:xfrm rot="5400000">
            <a:off x="6642620" y="1093850"/>
            <a:ext cx="0" cy="2908554"/>
          </a:xfrm>
          <a:custGeom>
            <a:avLst/>
            <a:gdLst/>
            <a:ahLst/>
            <a:cxnLst/>
            <a:rect l="0" t="0" r="0" b="0"/>
            <a:pathLst>
              <a:path h="2908554">
                <a:moveTo>
                  <a:pt x="0" y="2908554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0" name="Freeform 930"/>
          <p:cNvSpPr/>
          <p:nvPr/>
        </p:nvSpPr>
        <p:spPr>
          <a:xfrm rot="5400000">
            <a:off x="6642620" y="1387221"/>
            <a:ext cx="0" cy="2908554"/>
          </a:xfrm>
          <a:custGeom>
            <a:avLst/>
            <a:gdLst/>
            <a:ahLst/>
            <a:cxnLst/>
            <a:rect l="0" t="0" r="0" b="0"/>
            <a:pathLst>
              <a:path h="2908554">
                <a:moveTo>
                  <a:pt x="0" y="2908554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1" name="Freeform 931"/>
          <p:cNvSpPr/>
          <p:nvPr/>
        </p:nvSpPr>
        <p:spPr>
          <a:xfrm rot="5400000">
            <a:off x="6642620" y="1680590"/>
            <a:ext cx="0" cy="2908554"/>
          </a:xfrm>
          <a:custGeom>
            <a:avLst/>
            <a:gdLst/>
            <a:ahLst/>
            <a:cxnLst/>
            <a:rect l="0" t="0" r="0" b="0"/>
            <a:pathLst>
              <a:path h="2908554">
                <a:moveTo>
                  <a:pt x="0" y="2908554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2" name="Freeform 932"/>
          <p:cNvSpPr/>
          <p:nvPr/>
        </p:nvSpPr>
        <p:spPr>
          <a:xfrm rot="5400000">
            <a:off x="6642620" y="1973961"/>
            <a:ext cx="0" cy="2908554"/>
          </a:xfrm>
          <a:custGeom>
            <a:avLst/>
            <a:gdLst/>
            <a:ahLst/>
            <a:cxnLst/>
            <a:rect l="0" t="0" r="0" b="0"/>
            <a:pathLst>
              <a:path h="2908554">
                <a:moveTo>
                  <a:pt x="0" y="2908554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3" name="Freeform 933"/>
          <p:cNvSpPr/>
          <p:nvPr/>
        </p:nvSpPr>
        <p:spPr>
          <a:xfrm rot="5400000">
            <a:off x="4454156" y="2988182"/>
            <a:ext cx="1480566" cy="0"/>
          </a:xfrm>
          <a:custGeom>
            <a:avLst/>
            <a:gdLst/>
            <a:ahLst/>
            <a:cxnLst/>
            <a:rect l="0" t="0" r="0" b="0"/>
            <a:pathLst>
              <a:path w="1480566">
                <a:moveTo>
                  <a:pt x="0" y="0"/>
                </a:moveTo>
                <a:lnTo>
                  <a:pt x="1480566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4" name="Freeform 934"/>
          <p:cNvSpPr/>
          <p:nvPr/>
        </p:nvSpPr>
        <p:spPr>
          <a:xfrm rot="5400000">
            <a:off x="7349756" y="2988182"/>
            <a:ext cx="1480566" cy="0"/>
          </a:xfrm>
          <a:custGeom>
            <a:avLst/>
            <a:gdLst/>
            <a:ahLst/>
            <a:cxnLst/>
            <a:rect l="0" t="0" r="0" b="0"/>
            <a:pathLst>
              <a:path w="1480566">
                <a:moveTo>
                  <a:pt x="0" y="0"/>
                </a:moveTo>
                <a:lnTo>
                  <a:pt x="1480566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5" name="Freeform 935"/>
          <p:cNvSpPr/>
          <p:nvPr/>
        </p:nvSpPr>
        <p:spPr>
          <a:xfrm rot="5400000">
            <a:off x="6642620" y="799718"/>
            <a:ext cx="0" cy="2908554"/>
          </a:xfrm>
          <a:custGeom>
            <a:avLst/>
            <a:gdLst/>
            <a:ahLst/>
            <a:cxnLst/>
            <a:rect l="0" t="0" r="0" b="0"/>
            <a:pathLst>
              <a:path h="2908554">
                <a:moveTo>
                  <a:pt x="0" y="2908554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6" name="Freeform 936"/>
          <p:cNvSpPr/>
          <p:nvPr/>
        </p:nvSpPr>
        <p:spPr>
          <a:xfrm rot="5400000">
            <a:off x="6642620" y="2267331"/>
            <a:ext cx="0" cy="2908554"/>
          </a:xfrm>
          <a:custGeom>
            <a:avLst/>
            <a:gdLst/>
            <a:ahLst/>
            <a:cxnLst/>
            <a:rect l="0" t="0" r="0" b="0"/>
            <a:pathLst>
              <a:path h="2908554">
                <a:moveTo>
                  <a:pt x="0" y="2908554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7" name="Rectangle 937"/>
          <p:cNvSpPr/>
          <p:nvPr/>
        </p:nvSpPr>
        <p:spPr>
          <a:xfrm>
            <a:off x="1323473" y="744611"/>
            <a:ext cx="1575941" cy="5567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="1" i="0" spc="0" baseline="0" dirty="0">
                <a:latin typeface="Times New Roman"/>
              </a:rPr>
              <a:t>Мис</a:t>
            </a:r>
            <a:r>
              <a:rPr lang="en-US" sz="3300" b="1" i="0" spc="-41" baseline="0" dirty="0">
                <a:latin typeface="Times New Roman"/>
              </a:rPr>
              <a:t>о</a:t>
            </a:r>
            <a:r>
              <a:rPr lang="en-US" sz="3300" b="1" i="0" spc="0" baseline="0" dirty="0">
                <a:latin typeface="Times New Roman"/>
              </a:rPr>
              <a:t>л 2</a:t>
            </a:r>
          </a:p>
        </p:txBody>
      </p:sp>
      <p:sp>
        <p:nvSpPr>
          <p:cNvPr id="938" name="Rectangle 938"/>
          <p:cNvSpPr/>
          <p:nvPr/>
        </p:nvSpPr>
        <p:spPr>
          <a:xfrm>
            <a:off x="1323473" y="1716572"/>
            <a:ext cx="6852330" cy="4097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0" i="0" spc="0" baseline="0" dirty="0">
                <a:latin typeface="Times New Roman"/>
              </a:rPr>
              <a:t>У ҳ</a:t>
            </a:r>
            <a:r>
              <a:rPr lang="en-US" sz="2400" b="0" i="0" spc="-29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лда шиф</a:t>
            </a:r>
            <a:r>
              <a:rPr lang="en-US" sz="2400" b="0" i="0" spc="-29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ланган 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тнлар қуйидагича бўлади:</a:t>
            </a:r>
          </a:p>
        </p:txBody>
      </p:sp>
      <p:sp>
        <p:nvSpPr>
          <p:cNvPr id="939" name="Rectangle 939"/>
          <p:cNvSpPr/>
          <p:nvPr/>
        </p:nvSpPr>
        <p:spPr>
          <a:xfrm>
            <a:off x="1323473" y="3911132"/>
            <a:ext cx="7642768" cy="7754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0" i="0" spc="0" baseline="0" dirty="0">
                <a:latin typeface="Times New Roman"/>
              </a:rPr>
              <a:t>Агар ҳ</a:t>
            </a:r>
            <a:r>
              <a:rPr lang="en-US" sz="2400" b="0" i="0" spc="-29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ж</a:t>
            </a:r>
            <a:r>
              <a:rPr lang="en-US" sz="2400" b="0" i="0" spc="-30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мчи крип</a:t>
            </a:r>
            <a:r>
              <a:rPr lang="en-US" sz="2400" b="0" i="0" spc="-28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огарфияни яқиндан билса </a:t>
            </a:r>
            <a:r>
              <a:rPr lang="en-US" sz="2400" b="0" i="0" spc="-29" baseline="0" dirty="0">
                <a:latin typeface="Times New Roman"/>
              </a:rPr>
              <a:t>в</a:t>
            </a:r>
            <a:r>
              <a:rPr lang="en-US" sz="2400" b="0" i="0" spc="0" baseline="0" dirty="0">
                <a:latin typeface="Times New Roman"/>
              </a:rPr>
              <a:t>а битта </a:t>
            </a:r>
          </a:p>
          <a:p>
            <a:pPr marL="342899">
              <a:lnSpc>
                <a:spcPts val="2879"/>
              </a:lnSpc>
            </a:pPr>
            <a:r>
              <a:rPr lang="en-US" sz="2400" b="0" i="0" spc="-37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али</a:t>
            </a:r>
            <a:r>
              <a:rPr lang="en-US" sz="2400" b="0" i="0" spc="-28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дан фойдаланилганини билса:</a:t>
            </a:r>
          </a:p>
        </p:txBody>
      </p:sp>
      <p:sp>
        <p:nvSpPr>
          <p:cNvPr id="940" name="Rectangle 940"/>
          <p:cNvSpPr/>
          <p:nvPr/>
        </p:nvSpPr>
        <p:spPr>
          <a:xfrm>
            <a:off x="1323473" y="4712443"/>
            <a:ext cx="8044889" cy="82487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457199"/>
            <a:r>
              <a:rPr lang="en-US" sz="1997" b="0" i="0" spc="1139" baseline="0" dirty="0">
                <a:latin typeface="Arial"/>
              </a:rPr>
              <a:t>–</a:t>
            </a:r>
            <a:r>
              <a:rPr lang="en-US" sz="1997" b="0" i="0" spc="0" baseline="0" dirty="0">
                <a:latin typeface="Times New Roman"/>
              </a:rPr>
              <a:t>2 </a:t>
            </a:r>
            <a:r>
              <a:rPr lang="en-US" sz="1997" b="0" i="0" spc="-25" baseline="0" dirty="0">
                <a:latin typeface="Times New Roman"/>
              </a:rPr>
              <a:t>в</a:t>
            </a:r>
            <a:r>
              <a:rPr lang="en-US" sz="1997" b="0" i="0" spc="0" baseline="0" dirty="0">
                <a:latin typeface="Times New Roman"/>
              </a:rPr>
              <a:t>а 4 шиф</a:t>
            </a:r>
            <a:r>
              <a:rPr lang="en-US" sz="1997" b="0" i="0" spc="-26" baseline="0" dirty="0">
                <a:latin typeface="Times New Roman"/>
              </a:rPr>
              <a:t>р</a:t>
            </a:r>
            <a:r>
              <a:rPr lang="en-US" sz="1997" b="0" i="0" spc="-10" baseline="0" dirty="0">
                <a:latin typeface="Times New Roman"/>
              </a:rPr>
              <a:t>м</a:t>
            </a:r>
            <a:r>
              <a:rPr lang="en-US" sz="1997" b="0" i="0" spc="-52" baseline="0" dirty="0">
                <a:latin typeface="Times New Roman"/>
              </a:rPr>
              <a:t>а</a:t>
            </a:r>
            <a:r>
              <a:rPr lang="en-US" sz="1997" b="0" i="0" spc="0" baseline="0" dirty="0">
                <a:latin typeface="Times New Roman"/>
              </a:rPr>
              <a:t>тн </a:t>
            </a:r>
            <a:r>
              <a:rPr lang="en-US" sz="1997" b="0" i="0" spc="-26" baseline="0" dirty="0">
                <a:latin typeface="Times New Roman"/>
              </a:rPr>
              <a:t>б</a:t>
            </a:r>
            <a:r>
              <a:rPr lang="en-US" sz="1997" b="0" i="0" spc="0" baseline="0" dirty="0">
                <a:latin typeface="Times New Roman"/>
              </a:rPr>
              <a:t>елгилари тенг э</a:t>
            </a:r>
            <a:r>
              <a:rPr lang="en-US" sz="1997" b="0" i="0" spc="-28" baseline="0" dirty="0">
                <a:latin typeface="Times New Roman"/>
              </a:rPr>
              <a:t>к</a:t>
            </a:r>
            <a:r>
              <a:rPr lang="en-US" sz="1997" b="0" i="0" spc="0" baseline="0" dirty="0">
                <a:latin typeface="Times New Roman"/>
              </a:rPr>
              <a:t>анлигини осонгина </a:t>
            </a:r>
            <a:r>
              <a:rPr lang="en-US" sz="1997" b="0" i="0" spc="-21" baseline="0" dirty="0">
                <a:latin typeface="Times New Roman"/>
              </a:rPr>
              <a:t>т</a:t>
            </a:r>
            <a:r>
              <a:rPr lang="en-US" sz="1997" b="0" i="0" spc="0" baseline="0" dirty="0">
                <a:latin typeface="Times New Roman"/>
              </a:rPr>
              <a:t>опа </a:t>
            </a:r>
            <a:r>
              <a:rPr lang="en-US" sz="1997" b="0" i="0" spc="-20" baseline="0" dirty="0">
                <a:latin typeface="Times New Roman"/>
              </a:rPr>
              <a:t>о</a:t>
            </a:r>
            <a:r>
              <a:rPr lang="en-US" sz="1997" b="0" i="0" spc="0" baseline="0" dirty="0">
                <a:latin typeface="Times New Roman"/>
              </a:rPr>
              <a:t>лади.</a:t>
            </a:r>
          </a:p>
          <a:p>
            <a:pPr marL="0">
              <a:lnSpc>
                <a:spcPts val="3809"/>
              </a:lnSpc>
            </a:pPr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0" i="0" spc="-58" baseline="0" dirty="0">
                <a:latin typeface="Times New Roman"/>
              </a:rPr>
              <a:t>Б</a:t>
            </a:r>
            <a:r>
              <a:rPr lang="en-US" sz="2400" b="0" i="0" spc="0" baseline="0" dirty="0">
                <a:latin typeface="Times New Roman"/>
              </a:rPr>
              <a:t>унда</a:t>
            </a:r>
            <a:r>
              <a:rPr lang="en-US" sz="2400" b="0" i="0" spc="1127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ташқари</a:t>
            </a:r>
            <a:r>
              <a:rPr lang="en-US" sz="2400" b="0" i="0" spc="1127" baseline="0" dirty="0">
                <a:latin typeface="Times New Roman"/>
              </a:rPr>
              <a:t>,</a:t>
            </a:r>
            <a:r>
              <a:rPr lang="en-US" sz="2400" b="0" i="0" spc="0" baseline="0" dirty="0">
                <a:latin typeface="Times New Roman"/>
              </a:rPr>
              <a:t>ҳ</a:t>
            </a:r>
            <a:r>
              <a:rPr lang="en-US" sz="2400" b="0" i="0" spc="-24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ж</a:t>
            </a:r>
            <a:r>
              <a:rPr lang="en-US" sz="2400" b="0" i="0" spc="-23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мч</a:t>
            </a:r>
            <a:r>
              <a:rPr lang="en-US" sz="2400" b="0" i="0" spc="1127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тахмини</a:t>
            </a:r>
            <a:r>
              <a:rPr lang="en-US" sz="2400" b="0" i="0" spc="1136" baseline="0" dirty="0">
                <a:latin typeface="Times New Roman"/>
              </a:rPr>
              <a:t>й</a:t>
            </a:r>
            <a:r>
              <a:rPr lang="en-US" sz="2400" b="0" i="0" spc="0" baseline="0" dirty="0">
                <a:latin typeface="Cambria"/>
              </a:rPr>
              <a:t>𝑃</a:t>
            </a:r>
            <a:r>
              <a:rPr lang="en-US" sz="2654" b="0" i="0" spc="1223" baseline="-28082" dirty="0">
                <a:latin typeface="Cambria"/>
              </a:rPr>
              <a:t>ଵ</a:t>
            </a:r>
            <a:r>
              <a:rPr lang="en-US" sz="2400" b="0" i="0" spc="-60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чи</a:t>
            </a:r>
            <a:r>
              <a:rPr lang="en-US" sz="2400" b="0" i="0" spc="1132" baseline="0" dirty="0">
                <a:latin typeface="Times New Roman"/>
              </a:rPr>
              <a:t>қ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</a:t>
            </a:r>
            <a:r>
              <a:rPr lang="en-US" sz="2400" b="0" i="0" spc="1127" baseline="0" dirty="0">
                <a:latin typeface="Times New Roman"/>
              </a:rPr>
              <a:t>н</a:t>
            </a:r>
            <a:r>
              <a:rPr lang="en-US" sz="2400" b="0" i="0" spc="-30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либ</a:t>
            </a:r>
          </a:p>
        </p:txBody>
      </p:sp>
      <p:sp>
        <p:nvSpPr>
          <p:cNvPr id="941" name="Rectangle 941"/>
          <p:cNvSpPr/>
          <p:nvPr/>
        </p:nvSpPr>
        <p:spPr>
          <a:xfrm>
            <a:off x="1666373" y="5430194"/>
            <a:ext cx="7701595" cy="79260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0" baseline="0" dirty="0">
                <a:latin typeface="Times New Roman"/>
              </a:rPr>
              <a:t>ун</a:t>
            </a:r>
            <a:r>
              <a:rPr lang="en-US" sz="2400" b="0" i="0" spc="1265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тўғрилигин</a:t>
            </a:r>
            <a:r>
              <a:rPr lang="en-US" sz="2400" b="0" i="0" spc="1271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Cambria"/>
              </a:rPr>
              <a:t>𝑃</a:t>
            </a:r>
            <a:r>
              <a:rPr lang="en-US" sz="2654" b="0" i="0" spc="1427" baseline="-28082" dirty="0">
                <a:latin typeface="Cambria"/>
              </a:rPr>
              <a:t>ଶ</a:t>
            </a:r>
            <a:r>
              <a:rPr lang="en-US" sz="2400" b="0" i="0" spc="-60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чи</a:t>
            </a:r>
            <a:r>
              <a:rPr lang="en-US" sz="2400" b="0" i="0" spc="1270" baseline="0" dirty="0">
                <a:latin typeface="Times New Roman"/>
              </a:rPr>
              <a:t>қ</a:t>
            </a:r>
            <a:r>
              <a:rPr lang="en-US" sz="2400" b="0" i="0" spc="-12" baseline="0" dirty="0">
                <a:latin typeface="Times New Roman"/>
              </a:rPr>
              <a:t>м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</a:t>
            </a:r>
            <a:r>
              <a:rPr lang="en-US" sz="2400" b="0" i="0" spc="1265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била</a:t>
            </a:r>
            <a:r>
              <a:rPr lang="en-US" sz="2400" b="0" i="0" spc="1265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текшири</a:t>
            </a:r>
            <a:r>
              <a:rPr lang="en-US" sz="2400" b="0" i="0" spc="1274" baseline="0" dirty="0">
                <a:latin typeface="Times New Roman"/>
              </a:rPr>
              <a:t>б</a:t>
            </a:r>
            <a:r>
              <a:rPr lang="en-US" sz="2400" b="0" i="0" spc="0" baseline="0" dirty="0">
                <a:latin typeface="Times New Roman"/>
              </a:rPr>
              <a:t>кўриш</a:t>
            </a:r>
          </a:p>
          <a:p>
            <a:pPr marL="0">
              <a:lnSpc>
                <a:spcPts val="2517"/>
              </a:lnSpc>
            </a:pPr>
            <a:r>
              <a:rPr lang="en-US" sz="2400" b="0" i="0" spc="0" baseline="0" dirty="0">
                <a:latin typeface="Times New Roman"/>
              </a:rPr>
              <a:t>им</a:t>
            </a:r>
            <a:r>
              <a:rPr lang="en-US" sz="2400" b="0" i="0" spc="-121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ониятиг</a:t>
            </a:r>
            <a:r>
              <a:rPr lang="en-US" sz="2400" b="0" i="0" spc="614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эга.</a:t>
            </a:r>
          </a:p>
        </p:txBody>
      </p:sp>
      <p:sp>
        <p:nvSpPr>
          <p:cNvPr id="942" name="Rectangle 942"/>
          <p:cNvSpPr/>
          <p:nvPr/>
        </p:nvSpPr>
        <p:spPr>
          <a:xfrm>
            <a:off x="1470540" y="6861444"/>
            <a:ext cx="2494635" cy="2024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Ки</a:t>
            </a:r>
            <a:r>
              <a:rPr lang="en-US" sz="1200" b="0" i="0" spc="-16" baseline="0" dirty="0">
                <a:solidFill>
                  <a:srgbClr val="262626"/>
                </a:solidFill>
                <a:latin typeface="Times New Roman"/>
              </a:rPr>
              <a:t>б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ер</a:t>
            </a:r>
            <a:r>
              <a:rPr lang="en-US" sz="1200" b="0" i="0" spc="-18" baseline="0" dirty="0">
                <a:solidFill>
                  <a:srgbClr val="262626"/>
                </a:solidFill>
                <a:latin typeface="Times New Roman"/>
              </a:rPr>
              <a:t>х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а</a:t>
            </a:r>
            <a:r>
              <a:rPr lang="en-US" sz="1200" b="0" i="0" spc="-20" baseline="0" dirty="0">
                <a:solidFill>
                  <a:srgbClr val="262626"/>
                </a:solidFill>
                <a:latin typeface="Times New Roman"/>
              </a:rPr>
              <a:t>в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фсизлик асослари (CSF1316)</a:t>
            </a:r>
          </a:p>
        </p:txBody>
      </p:sp>
      <p:sp>
        <p:nvSpPr>
          <p:cNvPr id="943" name="Rectangle 943"/>
          <p:cNvSpPr/>
          <p:nvPr/>
        </p:nvSpPr>
        <p:spPr>
          <a:xfrm>
            <a:off x="1832481" y="2219919"/>
            <a:ext cx="2530593" cy="63119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627895">
              <a:tabLst>
                <a:tab pos="1224540" algn="l"/>
              </a:tabLst>
            </a:pPr>
            <a:r>
              <a:rPr lang="en-US" sz="1800" b="1" i="0" spc="0" baseline="0" dirty="0">
                <a:solidFill>
                  <a:srgbClr val="FFFFFF"/>
                </a:solidFill>
                <a:latin typeface="Times New Roman"/>
              </a:rPr>
              <a:t>L	</a:t>
            </a:r>
            <a:r>
              <a:rPr lang="en-US" sz="1800" b="1" i="0" spc="3415" baseline="0" dirty="0">
                <a:solidFill>
                  <a:srgbClr val="FFFFFF"/>
                </a:solidFill>
                <a:latin typeface="Times New Roman"/>
              </a:rPr>
              <a:t>I</a:t>
            </a:r>
            <a:r>
              <a:rPr lang="en-US" sz="1800" b="1" i="0" spc="3117" baseline="0" dirty="0">
                <a:solidFill>
                  <a:srgbClr val="FFFFFF"/>
                </a:solidFill>
                <a:latin typeface="Times New Roman"/>
              </a:rPr>
              <a:t>K</a:t>
            </a:r>
            <a:r>
              <a:rPr lang="en-US" sz="1800" b="1" i="0" spc="0" baseline="0" dirty="0">
                <a:solidFill>
                  <a:srgbClr val="FFFFFF"/>
                </a:solidFill>
                <a:latin typeface="Times New Roman"/>
              </a:rPr>
              <a:t>E</a:t>
            </a:r>
          </a:p>
          <a:p>
            <a:pPr marL="0">
              <a:lnSpc>
                <a:spcPts val="2578"/>
              </a:lnSpc>
            </a:pPr>
            <a:r>
              <a:rPr lang="en-US" sz="1800" b="0" i="0" spc="0" baseline="0" dirty="0">
                <a:solidFill>
                  <a:srgbClr val="FFFFFF"/>
                </a:solidFill>
                <a:latin typeface="Cambria"/>
              </a:rPr>
              <a:t>𝑃</a:t>
            </a:r>
            <a:r>
              <a:rPr lang="en-US" sz="1990" b="0" i="0" spc="0" baseline="-27858" dirty="0">
                <a:solidFill>
                  <a:srgbClr val="FFFFFF"/>
                </a:solidFill>
                <a:latin typeface="Cambria"/>
              </a:rPr>
              <a:t>ଵ</a:t>
            </a:r>
            <a:r>
              <a:rPr lang="en-US" sz="1800" b="0" i="0" spc="1672" baseline="0" dirty="0">
                <a:solidFill>
                  <a:srgbClr val="FFFFFF"/>
                </a:solidFill>
                <a:latin typeface="Cambria"/>
              </a:rPr>
              <a:t>:</a:t>
            </a:r>
            <a:r>
              <a:rPr lang="en-US" sz="1800" b="0" i="0" spc="0" baseline="0" dirty="0">
                <a:latin typeface="Times New Roman"/>
              </a:rPr>
              <a:t>10</a:t>
            </a:r>
            <a:r>
              <a:rPr lang="en-US" sz="1800" b="0" i="0" spc="1751" baseline="0" dirty="0">
                <a:latin typeface="Times New Roman"/>
              </a:rPr>
              <a:t>0</a:t>
            </a:r>
            <a:r>
              <a:rPr lang="en-US" sz="1800" b="0" i="0" spc="0" baseline="0" dirty="0">
                <a:latin typeface="Times New Roman"/>
              </a:rPr>
              <a:t>01</a:t>
            </a:r>
            <a:r>
              <a:rPr lang="en-US" sz="1800" b="0" i="0" spc="1745" baseline="0" dirty="0">
                <a:latin typeface="Times New Roman"/>
              </a:rPr>
              <a:t>0</a:t>
            </a:r>
            <a:r>
              <a:rPr lang="en-US" sz="1800" b="0" i="0" spc="0" baseline="0" dirty="0">
                <a:latin typeface="Times New Roman"/>
              </a:rPr>
              <a:t>0</a:t>
            </a:r>
            <a:r>
              <a:rPr lang="en-US" sz="1800" b="0" i="0" spc="-66" baseline="0" dirty="0">
                <a:latin typeface="Times New Roman"/>
              </a:rPr>
              <a:t>1</a:t>
            </a:r>
            <a:r>
              <a:rPr lang="en-US" sz="1800" b="0" i="0" spc="1830" baseline="0" dirty="0">
                <a:latin typeface="Times New Roman"/>
              </a:rPr>
              <a:t>1</a:t>
            </a:r>
            <a:r>
              <a:rPr lang="en-US" sz="1800" b="0" i="0" spc="0" baseline="0" dirty="0">
                <a:latin typeface="Times New Roman"/>
              </a:rPr>
              <a:t>000</a:t>
            </a:r>
          </a:p>
        </p:txBody>
      </p:sp>
      <p:sp>
        <p:nvSpPr>
          <p:cNvPr id="944" name="Rectangle 944"/>
          <p:cNvSpPr/>
          <p:nvPr/>
        </p:nvSpPr>
        <p:spPr>
          <a:xfrm>
            <a:off x="1829433" y="2790192"/>
            <a:ext cx="2516870" cy="6484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8186"/>
            <a:r>
              <a:rPr lang="en-US" sz="1800" b="0" i="0" spc="0" baseline="0" dirty="0">
                <a:solidFill>
                  <a:srgbClr val="FFFFFF"/>
                </a:solidFill>
                <a:latin typeface="Cambria"/>
              </a:rPr>
              <a:t>𝐾</a:t>
            </a:r>
            <a:r>
              <a:rPr lang="en-US" sz="1800" b="0" i="0" spc="1877" baseline="0" dirty="0">
                <a:solidFill>
                  <a:srgbClr val="FFFFFF"/>
                </a:solidFill>
                <a:latin typeface="Cambria"/>
              </a:rPr>
              <a:t>:</a:t>
            </a:r>
            <a:r>
              <a:rPr lang="en-US" sz="1800" b="0" i="0" spc="-66" baseline="0" dirty="0">
                <a:latin typeface="Times New Roman"/>
              </a:rPr>
              <a:t>1</a:t>
            </a:r>
            <a:r>
              <a:rPr lang="en-US" sz="1800" b="0" i="0" spc="0" baseline="0" dirty="0">
                <a:latin typeface="Times New Roman"/>
              </a:rPr>
              <a:t>1</a:t>
            </a:r>
            <a:r>
              <a:rPr lang="en-US" sz="1800" b="0" i="0" spc="1818" baseline="0" dirty="0">
                <a:latin typeface="Times New Roman"/>
              </a:rPr>
              <a:t>0</a:t>
            </a:r>
            <a:r>
              <a:rPr lang="en-US" sz="1800" b="0" i="0" spc="0" baseline="0" dirty="0">
                <a:latin typeface="Times New Roman"/>
              </a:rPr>
              <a:t>0</a:t>
            </a:r>
            <a:r>
              <a:rPr lang="en-US" sz="1800" b="0" i="0" spc="-66" baseline="0" dirty="0">
                <a:latin typeface="Times New Roman"/>
              </a:rPr>
              <a:t>1</a:t>
            </a:r>
            <a:r>
              <a:rPr lang="en-US" sz="1800" b="0" i="0" spc="1812" baseline="0" dirty="0">
                <a:latin typeface="Times New Roman"/>
              </a:rPr>
              <a:t>1</a:t>
            </a:r>
            <a:r>
              <a:rPr lang="en-US" sz="1800" b="0" i="0" spc="0" baseline="0" dirty="0">
                <a:latin typeface="Times New Roman"/>
              </a:rPr>
              <a:t>10</a:t>
            </a:r>
            <a:r>
              <a:rPr lang="en-US" sz="1800" b="0" i="0" spc="1764" baseline="0" dirty="0">
                <a:latin typeface="Times New Roman"/>
              </a:rPr>
              <a:t>1</a:t>
            </a:r>
            <a:r>
              <a:rPr lang="en-US" sz="1800" b="0" i="0" spc="-66" baseline="0" dirty="0">
                <a:latin typeface="Times New Roman"/>
              </a:rPr>
              <a:t>11</a:t>
            </a:r>
            <a:r>
              <a:rPr lang="en-US" sz="1800" b="0" i="0" spc="0" baseline="0" dirty="0">
                <a:latin typeface="Times New Roman"/>
              </a:rPr>
              <a:t>1</a:t>
            </a:r>
          </a:p>
          <a:p>
            <a:pPr marL="0">
              <a:lnSpc>
                <a:spcPts val="2574"/>
              </a:lnSpc>
            </a:pPr>
            <a:r>
              <a:rPr lang="en-US" sz="1800" b="0" i="0" spc="0" baseline="0" dirty="0">
                <a:solidFill>
                  <a:srgbClr val="FFFFFF"/>
                </a:solidFill>
                <a:latin typeface="Cambria"/>
              </a:rPr>
              <a:t>𝐶</a:t>
            </a:r>
            <a:r>
              <a:rPr lang="en-US" sz="1990" b="0" i="0" spc="0" baseline="-27853" dirty="0">
                <a:solidFill>
                  <a:srgbClr val="FFFFFF"/>
                </a:solidFill>
                <a:latin typeface="Cambria"/>
              </a:rPr>
              <a:t>ଵ</a:t>
            </a:r>
            <a:r>
              <a:rPr lang="en-US" sz="1800" b="0" i="0" spc="1648" baseline="0" dirty="0">
                <a:solidFill>
                  <a:srgbClr val="FFFFFF"/>
                </a:solidFill>
                <a:latin typeface="Cambria"/>
              </a:rPr>
              <a:t>:</a:t>
            </a:r>
            <a:r>
              <a:rPr lang="en-US" sz="1800" b="0" i="0" spc="0" baseline="0" dirty="0">
                <a:latin typeface="Times New Roman"/>
              </a:rPr>
              <a:t>01</a:t>
            </a:r>
            <a:r>
              <a:rPr lang="en-US" sz="1800" b="0" i="0" spc="1751" baseline="0" dirty="0">
                <a:latin typeface="Times New Roman"/>
              </a:rPr>
              <a:t>0</a:t>
            </a:r>
            <a:r>
              <a:rPr lang="en-US" sz="1800" b="0" i="0" spc="0" baseline="0" dirty="0">
                <a:latin typeface="Times New Roman"/>
              </a:rPr>
              <a:t>00</a:t>
            </a:r>
            <a:r>
              <a:rPr lang="en-US" sz="1800" b="0" i="0" spc="1745" baseline="0" dirty="0">
                <a:latin typeface="Times New Roman"/>
              </a:rPr>
              <a:t>1</a:t>
            </a:r>
            <a:r>
              <a:rPr lang="en-US" sz="1800" b="0" i="0" spc="-66" baseline="0" dirty="0">
                <a:latin typeface="Times New Roman"/>
              </a:rPr>
              <a:t>1</a:t>
            </a:r>
            <a:r>
              <a:rPr lang="en-US" sz="1800" b="0" i="0" spc="0" baseline="0" dirty="0">
                <a:latin typeface="Times New Roman"/>
              </a:rPr>
              <a:t>1</a:t>
            </a:r>
            <a:r>
              <a:rPr lang="en-US" sz="1800" b="0" i="0" spc="1830" baseline="0" dirty="0">
                <a:latin typeface="Times New Roman"/>
              </a:rPr>
              <a:t>0</a:t>
            </a:r>
            <a:r>
              <a:rPr lang="en-US" sz="1800" b="0" i="0" spc="-66" baseline="0" dirty="0">
                <a:latin typeface="Times New Roman"/>
              </a:rPr>
              <a:t>11</a:t>
            </a:r>
            <a:r>
              <a:rPr lang="en-US" sz="1800" b="0" i="0" spc="0" baseline="0" dirty="0">
                <a:latin typeface="Times New Roman"/>
              </a:rPr>
              <a:t>1</a:t>
            </a:r>
          </a:p>
        </p:txBody>
      </p:sp>
      <p:sp>
        <p:nvSpPr>
          <p:cNvPr id="945" name="Rectangle 945"/>
          <p:cNvSpPr/>
          <p:nvPr/>
        </p:nvSpPr>
        <p:spPr>
          <a:xfrm>
            <a:off x="2498484" y="3394153"/>
            <a:ext cx="1800773" cy="3036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3498" baseline="0" dirty="0">
                <a:latin typeface="Times New Roman"/>
              </a:rPr>
              <a:t>I</a:t>
            </a:r>
            <a:r>
              <a:rPr lang="en-US" sz="1800" b="0" i="0" spc="3314" baseline="0" dirty="0">
                <a:latin typeface="Times New Roman"/>
              </a:rPr>
              <a:t>H</a:t>
            </a:r>
            <a:r>
              <a:rPr lang="en-US" sz="1800" b="0" i="0" spc="3366" baseline="0" dirty="0">
                <a:latin typeface="Times New Roman"/>
              </a:rPr>
              <a:t>S</a:t>
            </a:r>
            <a:r>
              <a:rPr lang="en-US" sz="1800" b="0" i="0" spc="0" baseline="0" dirty="0">
                <a:latin typeface="Times New Roman"/>
              </a:rPr>
              <a:t>T</a:t>
            </a:r>
          </a:p>
        </p:txBody>
      </p:sp>
      <p:sp>
        <p:nvSpPr>
          <p:cNvPr id="946" name="Rectangle 946"/>
          <p:cNvSpPr/>
          <p:nvPr/>
        </p:nvSpPr>
        <p:spPr>
          <a:xfrm>
            <a:off x="5339975" y="2219919"/>
            <a:ext cx="2589260" cy="121869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636270">
              <a:tabLst>
                <a:tab pos="1261148" algn="l"/>
              </a:tabLst>
            </a:pPr>
            <a:r>
              <a:rPr lang="en-US" sz="1800" b="1" i="0" spc="0" baseline="0" dirty="0">
                <a:solidFill>
                  <a:srgbClr val="FFFFFF"/>
                </a:solidFill>
                <a:latin typeface="Times New Roman"/>
              </a:rPr>
              <a:t>K	</a:t>
            </a:r>
            <a:r>
              <a:rPr lang="en-US" sz="1800" b="1" i="0" spc="3625" baseline="0" dirty="0">
                <a:solidFill>
                  <a:srgbClr val="FFFFFF"/>
                </a:solidFill>
                <a:latin typeface="Times New Roman"/>
              </a:rPr>
              <a:t>I</a:t>
            </a:r>
            <a:r>
              <a:rPr lang="en-US" sz="1800" b="1" i="0" spc="3341" baseline="0" dirty="0">
                <a:solidFill>
                  <a:srgbClr val="FFFFFF"/>
                </a:solidFill>
                <a:latin typeface="Times New Roman"/>
              </a:rPr>
              <a:t>T</a:t>
            </a:r>
            <a:r>
              <a:rPr lang="en-US" sz="1800" b="1" i="0" spc="0" baseline="0" dirty="0">
                <a:solidFill>
                  <a:srgbClr val="FFFFFF"/>
                </a:solidFill>
                <a:latin typeface="Times New Roman"/>
              </a:rPr>
              <a:t>E</a:t>
            </a:r>
          </a:p>
          <a:p>
            <a:pPr marL="3048">
              <a:lnSpc>
                <a:spcPts val="2578"/>
              </a:lnSpc>
            </a:pPr>
            <a:r>
              <a:rPr lang="en-US" sz="1800" b="0" i="0" spc="0" baseline="0" dirty="0">
                <a:solidFill>
                  <a:srgbClr val="FFFFFF"/>
                </a:solidFill>
                <a:latin typeface="Cambria"/>
              </a:rPr>
              <a:t>𝑃</a:t>
            </a:r>
            <a:r>
              <a:rPr lang="en-US" sz="1990" b="0" i="0" spc="0" baseline="-27858" dirty="0">
                <a:solidFill>
                  <a:srgbClr val="FFFFFF"/>
                </a:solidFill>
                <a:latin typeface="Cambria"/>
              </a:rPr>
              <a:t>ଶ</a:t>
            </a:r>
            <a:r>
              <a:rPr lang="en-US" sz="1800" b="0" i="0" spc="1708" baseline="0" dirty="0">
                <a:solidFill>
                  <a:srgbClr val="FFFFFF"/>
                </a:solidFill>
                <a:latin typeface="Cambria"/>
              </a:rPr>
              <a:t>:</a:t>
            </a:r>
            <a:r>
              <a:rPr lang="en-US" sz="1800" b="0" i="0" spc="0" baseline="0" dirty="0">
                <a:latin typeface="Times New Roman"/>
              </a:rPr>
              <a:t>0</a:t>
            </a:r>
            <a:r>
              <a:rPr lang="en-US" sz="1800" b="0" i="0" spc="-66" baseline="0" dirty="0">
                <a:latin typeface="Times New Roman"/>
              </a:rPr>
              <a:t>1</a:t>
            </a:r>
            <a:r>
              <a:rPr lang="en-US" sz="1800" b="0" i="0" spc="1938" baseline="0" dirty="0">
                <a:latin typeface="Times New Roman"/>
              </a:rPr>
              <a:t>1</a:t>
            </a:r>
            <a:r>
              <a:rPr lang="en-US" sz="1800" b="0" i="0" spc="0" baseline="0" dirty="0">
                <a:latin typeface="Times New Roman"/>
              </a:rPr>
              <a:t>01</a:t>
            </a:r>
            <a:r>
              <a:rPr lang="en-US" sz="1800" b="0" i="0" spc="1866" baseline="0" dirty="0">
                <a:latin typeface="Times New Roman"/>
              </a:rPr>
              <a:t>0</a:t>
            </a:r>
            <a:r>
              <a:rPr lang="en-US" sz="1800" b="0" i="0" spc="-66" baseline="0" dirty="0">
                <a:latin typeface="Times New Roman"/>
              </a:rPr>
              <a:t>11</a:t>
            </a:r>
            <a:r>
              <a:rPr lang="en-US" sz="1800" b="0" i="0" spc="2016" baseline="0" dirty="0">
                <a:latin typeface="Times New Roman"/>
              </a:rPr>
              <a:t>1</a:t>
            </a:r>
            <a:r>
              <a:rPr lang="en-US" sz="1800" b="0" i="0" spc="0" baseline="0" dirty="0">
                <a:latin typeface="Times New Roman"/>
              </a:rPr>
              <a:t>000</a:t>
            </a:r>
          </a:p>
          <a:p>
            <a:pPr marL="30472">
              <a:lnSpc>
                <a:spcPts val="2051"/>
              </a:lnSpc>
            </a:pPr>
            <a:r>
              <a:rPr lang="en-US" sz="1800" b="0" i="0" spc="0" baseline="0" dirty="0">
                <a:solidFill>
                  <a:srgbClr val="FFFFFF"/>
                </a:solidFill>
                <a:latin typeface="Cambria"/>
              </a:rPr>
              <a:t>𝐾</a:t>
            </a:r>
            <a:r>
              <a:rPr lang="en-US" sz="1800" b="0" i="0" spc="1931" baseline="0" dirty="0">
                <a:solidFill>
                  <a:srgbClr val="FFFFFF"/>
                </a:solidFill>
                <a:latin typeface="Cambria"/>
              </a:rPr>
              <a:t>:</a:t>
            </a:r>
            <a:r>
              <a:rPr lang="en-US" sz="1800" b="0" i="0" spc="-66" baseline="0" dirty="0">
                <a:latin typeface="Times New Roman"/>
              </a:rPr>
              <a:t>1</a:t>
            </a:r>
            <a:r>
              <a:rPr lang="en-US" sz="1800" b="0" i="0" spc="0" baseline="0" dirty="0">
                <a:latin typeface="Times New Roman"/>
              </a:rPr>
              <a:t>1</a:t>
            </a:r>
            <a:r>
              <a:rPr lang="en-US" sz="1800" b="0" i="0" spc="1938" baseline="0" dirty="0">
                <a:latin typeface="Times New Roman"/>
              </a:rPr>
              <a:t>0</a:t>
            </a:r>
            <a:r>
              <a:rPr lang="en-US" sz="1800" b="0" i="0" spc="0" baseline="0" dirty="0">
                <a:latin typeface="Times New Roman"/>
              </a:rPr>
              <a:t>0</a:t>
            </a:r>
            <a:r>
              <a:rPr lang="en-US" sz="1800" b="0" i="0" spc="-66" baseline="0" dirty="0">
                <a:latin typeface="Times New Roman"/>
              </a:rPr>
              <a:t>1</a:t>
            </a:r>
            <a:r>
              <a:rPr lang="en-US" sz="1800" b="0" i="0" spc="1931" baseline="0" dirty="0">
                <a:latin typeface="Times New Roman"/>
              </a:rPr>
              <a:t>1</a:t>
            </a:r>
            <a:r>
              <a:rPr lang="en-US" sz="1800" b="0" i="0" spc="0" baseline="0" dirty="0">
                <a:latin typeface="Times New Roman"/>
              </a:rPr>
              <a:t>10</a:t>
            </a:r>
            <a:r>
              <a:rPr lang="en-US" sz="1800" b="0" i="0" spc="1884" baseline="0" dirty="0">
                <a:latin typeface="Times New Roman"/>
              </a:rPr>
              <a:t>1</a:t>
            </a:r>
            <a:r>
              <a:rPr lang="en-US" sz="1800" b="0" i="0" spc="-66" baseline="0" dirty="0">
                <a:latin typeface="Times New Roman"/>
              </a:rPr>
              <a:t>11</a:t>
            </a:r>
            <a:r>
              <a:rPr lang="en-US" sz="1800" b="0" i="0" spc="0" baseline="0" dirty="0">
                <a:latin typeface="Times New Roman"/>
              </a:rPr>
              <a:t>1</a:t>
            </a:r>
          </a:p>
          <a:p>
            <a:pPr marL="0">
              <a:lnSpc>
                <a:spcPts val="2574"/>
              </a:lnSpc>
            </a:pPr>
            <a:r>
              <a:rPr lang="en-US" sz="1800" b="0" i="0" spc="0" baseline="0" dirty="0">
                <a:solidFill>
                  <a:srgbClr val="FFFFFF"/>
                </a:solidFill>
                <a:latin typeface="Cambria"/>
              </a:rPr>
              <a:t>𝐶</a:t>
            </a:r>
            <a:r>
              <a:rPr lang="en-US" sz="1990" b="0" i="0" spc="0" baseline="-27853" dirty="0">
                <a:solidFill>
                  <a:srgbClr val="FFFFFF"/>
                </a:solidFill>
                <a:latin typeface="Cambria"/>
              </a:rPr>
              <a:t>ଶ</a:t>
            </a:r>
            <a:r>
              <a:rPr lang="en-US" sz="1800" b="0" i="0" spc="1684" baseline="0" dirty="0">
                <a:solidFill>
                  <a:srgbClr val="FFFFFF"/>
                </a:solidFill>
                <a:latin typeface="Cambria"/>
              </a:rPr>
              <a:t>:</a:t>
            </a:r>
            <a:r>
              <a:rPr lang="en-US" sz="1800" b="0" i="0" spc="0" baseline="0" dirty="0">
                <a:latin typeface="Times New Roman"/>
              </a:rPr>
              <a:t>10</a:t>
            </a:r>
            <a:r>
              <a:rPr lang="en-US" sz="1800" b="0" i="0" spc="1872" baseline="0" dirty="0">
                <a:latin typeface="Times New Roman"/>
              </a:rPr>
              <a:t>1</a:t>
            </a:r>
            <a:r>
              <a:rPr lang="en-US" sz="1800" b="0" i="0" spc="0" baseline="0" dirty="0">
                <a:latin typeface="Times New Roman"/>
              </a:rPr>
              <a:t>00</a:t>
            </a:r>
            <a:r>
              <a:rPr lang="en-US" sz="1800" b="0" i="0" spc="1866" baseline="0" dirty="0">
                <a:latin typeface="Times New Roman"/>
              </a:rPr>
              <a:t>1</a:t>
            </a:r>
            <a:r>
              <a:rPr lang="en-US" sz="1800" b="0" i="0" spc="0" baseline="0" dirty="0">
                <a:latin typeface="Times New Roman"/>
              </a:rPr>
              <a:t>01</a:t>
            </a:r>
            <a:r>
              <a:rPr lang="en-US" sz="1800" b="0" i="0" spc="1884" baseline="0" dirty="0">
                <a:latin typeface="Times New Roman"/>
              </a:rPr>
              <a:t>0</a:t>
            </a:r>
            <a:r>
              <a:rPr lang="en-US" sz="1800" b="0" i="0" spc="-66" baseline="0" dirty="0">
                <a:latin typeface="Times New Roman"/>
              </a:rPr>
              <a:t>11</a:t>
            </a:r>
            <a:r>
              <a:rPr lang="en-US" sz="1800" b="0" i="0" spc="0" baseline="0" dirty="0">
                <a:latin typeface="Times New Roman"/>
              </a:rPr>
              <a:t>1</a:t>
            </a:r>
          </a:p>
        </p:txBody>
      </p:sp>
      <p:sp>
        <p:nvSpPr>
          <p:cNvPr id="947" name="Rectangle 947"/>
          <p:cNvSpPr/>
          <p:nvPr/>
        </p:nvSpPr>
        <p:spPr>
          <a:xfrm>
            <a:off x="5988429" y="3394153"/>
            <a:ext cx="1885378" cy="3036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1200104" algn="l"/>
              </a:tabLst>
            </a:pPr>
            <a:r>
              <a:rPr lang="en-US" sz="1800" b="0" i="0" spc="3323" baseline="0" dirty="0">
                <a:latin typeface="Times New Roman"/>
              </a:rPr>
              <a:t>R</a:t>
            </a:r>
            <a:r>
              <a:rPr lang="en-US" sz="1800" b="0" i="0" spc="0" baseline="0" dirty="0">
                <a:latin typeface="Times New Roman"/>
              </a:rPr>
              <a:t>H	</a:t>
            </a:r>
            <a:r>
              <a:rPr lang="en-US" sz="1800" b="0" i="0" spc="3696" baseline="0" dirty="0">
                <a:latin typeface="Times New Roman"/>
              </a:rPr>
              <a:t>I</a:t>
            </a:r>
            <a:r>
              <a:rPr lang="en-US" sz="1800" b="0" i="0" spc="0" baseline="0" dirty="0">
                <a:latin typeface="Times New Roman"/>
              </a:rPr>
              <a:t>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Freeform 948"/>
          <p:cNvSpPr/>
          <p:nvPr/>
        </p:nvSpPr>
        <p:spPr>
          <a:xfrm rot="5400000">
            <a:off x="1917839" y="-794005"/>
            <a:ext cx="6858000" cy="9144000"/>
          </a:xfrm>
          <a:custGeom>
            <a:avLst/>
            <a:gdLst/>
            <a:ahLst/>
            <a:cxnLst/>
            <a:rect l="0" t="0" r="0" b="0"/>
            <a:pathLst>
              <a:path w="6858000" h="9144000">
                <a:moveTo>
                  <a:pt x="0" y="9144000"/>
                </a:moveTo>
                <a:lnTo>
                  <a:pt x="6858000" y="9144000"/>
                </a:lnTo>
                <a:lnTo>
                  <a:pt x="6858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9" name="Freeform 949"/>
          <p:cNvSpPr/>
          <p:nvPr/>
        </p:nvSpPr>
        <p:spPr>
          <a:xfrm rot="5400000">
            <a:off x="5167388" y="2455545"/>
            <a:ext cx="358902" cy="9144000"/>
          </a:xfrm>
          <a:custGeom>
            <a:avLst/>
            <a:gdLst/>
            <a:ahLst/>
            <a:cxnLst/>
            <a:rect l="0" t="0" r="0" b="0"/>
            <a:pathLst>
              <a:path w="358902" h="9144000">
                <a:moveTo>
                  <a:pt x="0" y="9144000"/>
                </a:moveTo>
                <a:lnTo>
                  <a:pt x="358902" y="9144000"/>
                </a:lnTo>
                <a:lnTo>
                  <a:pt x="358902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0" name="Freeform 950"/>
          <p:cNvSpPr/>
          <p:nvPr/>
        </p:nvSpPr>
        <p:spPr>
          <a:xfrm rot="5400000">
            <a:off x="4776863" y="-3653028"/>
            <a:ext cx="1139953" cy="9144000"/>
          </a:xfrm>
          <a:custGeom>
            <a:avLst/>
            <a:gdLst/>
            <a:ahLst/>
            <a:cxnLst/>
            <a:rect l="0" t="0" r="0" b="0"/>
            <a:pathLst>
              <a:path w="1139953" h="9144000">
                <a:moveTo>
                  <a:pt x="0" y="9144000"/>
                </a:moveTo>
                <a:lnTo>
                  <a:pt x="1139953" y="9144000"/>
                </a:lnTo>
                <a:lnTo>
                  <a:pt x="1139953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1" name="Freeform 951"/>
          <p:cNvSpPr/>
          <p:nvPr/>
        </p:nvSpPr>
        <p:spPr>
          <a:xfrm rot="5400000">
            <a:off x="4666374" y="105917"/>
            <a:ext cx="294132" cy="4267200"/>
          </a:xfrm>
          <a:custGeom>
            <a:avLst/>
            <a:gdLst/>
            <a:ahLst/>
            <a:cxnLst/>
            <a:rect l="0" t="0" r="0" b="0"/>
            <a:pathLst>
              <a:path w="294132" h="4267200">
                <a:moveTo>
                  <a:pt x="0" y="4267200"/>
                </a:moveTo>
                <a:lnTo>
                  <a:pt x="294132" y="4267200"/>
                </a:lnTo>
                <a:lnTo>
                  <a:pt x="294132" y="0"/>
                </a:lnTo>
                <a:lnTo>
                  <a:pt x="0" y="0"/>
                </a:lnTo>
                <a:lnTo>
                  <a:pt x="0" y="4267200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2" name="Freeform 952"/>
          <p:cNvSpPr/>
          <p:nvPr/>
        </p:nvSpPr>
        <p:spPr>
          <a:xfrm rot="5400000">
            <a:off x="3432695" y="1633727"/>
            <a:ext cx="293370" cy="1799082"/>
          </a:xfrm>
          <a:custGeom>
            <a:avLst/>
            <a:gdLst/>
            <a:ahLst/>
            <a:cxnLst/>
            <a:rect l="0" t="0" r="0" b="0"/>
            <a:pathLst>
              <a:path w="293370" h="1799082">
                <a:moveTo>
                  <a:pt x="0" y="1799082"/>
                </a:moveTo>
                <a:lnTo>
                  <a:pt x="293370" y="1799082"/>
                </a:lnTo>
                <a:lnTo>
                  <a:pt x="293370" y="0"/>
                </a:lnTo>
                <a:lnTo>
                  <a:pt x="0" y="0"/>
                </a:lnTo>
                <a:lnTo>
                  <a:pt x="0" y="1799082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3" name="Freeform 953"/>
          <p:cNvSpPr/>
          <p:nvPr/>
        </p:nvSpPr>
        <p:spPr>
          <a:xfrm rot="5400000">
            <a:off x="5566296" y="1299210"/>
            <a:ext cx="293370" cy="2468118"/>
          </a:xfrm>
          <a:custGeom>
            <a:avLst/>
            <a:gdLst/>
            <a:ahLst/>
            <a:cxnLst/>
            <a:rect l="0" t="0" r="0" b="0"/>
            <a:pathLst>
              <a:path w="293370" h="2468118">
                <a:moveTo>
                  <a:pt x="0" y="2468118"/>
                </a:moveTo>
                <a:lnTo>
                  <a:pt x="293370" y="2468118"/>
                </a:lnTo>
                <a:lnTo>
                  <a:pt x="293370" y="0"/>
                </a:lnTo>
                <a:lnTo>
                  <a:pt x="0" y="0"/>
                </a:lnTo>
                <a:lnTo>
                  <a:pt x="0" y="2468118"/>
                </a:lnTo>
                <a:close/>
              </a:path>
            </a:pathLst>
          </a:custGeom>
          <a:solidFill>
            <a:srgbClr val="D0D8E8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4" name="Freeform 954"/>
          <p:cNvSpPr/>
          <p:nvPr/>
        </p:nvSpPr>
        <p:spPr>
          <a:xfrm rot="5400000">
            <a:off x="3432695" y="1927098"/>
            <a:ext cx="293370" cy="1799082"/>
          </a:xfrm>
          <a:custGeom>
            <a:avLst/>
            <a:gdLst/>
            <a:ahLst/>
            <a:cxnLst/>
            <a:rect l="0" t="0" r="0" b="0"/>
            <a:pathLst>
              <a:path w="293370" h="1799082">
                <a:moveTo>
                  <a:pt x="0" y="1799082"/>
                </a:moveTo>
                <a:lnTo>
                  <a:pt x="293370" y="1799082"/>
                </a:lnTo>
                <a:lnTo>
                  <a:pt x="293370" y="0"/>
                </a:lnTo>
                <a:lnTo>
                  <a:pt x="0" y="0"/>
                </a:lnTo>
                <a:lnTo>
                  <a:pt x="0" y="1799082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5" name="Freeform 955"/>
          <p:cNvSpPr/>
          <p:nvPr/>
        </p:nvSpPr>
        <p:spPr>
          <a:xfrm rot="5400000">
            <a:off x="5566296" y="1592581"/>
            <a:ext cx="293370" cy="2468118"/>
          </a:xfrm>
          <a:custGeom>
            <a:avLst/>
            <a:gdLst/>
            <a:ahLst/>
            <a:cxnLst/>
            <a:rect l="0" t="0" r="0" b="0"/>
            <a:pathLst>
              <a:path w="293370" h="2468118">
                <a:moveTo>
                  <a:pt x="0" y="2468118"/>
                </a:moveTo>
                <a:lnTo>
                  <a:pt x="293370" y="2468118"/>
                </a:lnTo>
                <a:lnTo>
                  <a:pt x="293370" y="0"/>
                </a:lnTo>
                <a:lnTo>
                  <a:pt x="0" y="0"/>
                </a:lnTo>
                <a:lnTo>
                  <a:pt x="0" y="2468118"/>
                </a:lnTo>
                <a:close/>
              </a:path>
            </a:pathLst>
          </a:custGeom>
          <a:solidFill>
            <a:srgbClr val="E9ED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6" name="Freeform 956"/>
          <p:cNvSpPr/>
          <p:nvPr/>
        </p:nvSpPr>
        <p:spPr>
          <a:xfrm rot="5400000">
            <a:off x="3432695" y="2220467"/>
            <a:ext cx="293370" cy="1799082"/>
          </a:xfrm>
          <a:custGeom>
            <a:avLst/>
            <a:gdLst/>
            <a:ahLst/>
            <a:cxnLst/>
            <a:rect l="0" t="0" r="0" b="0"/>
            <a:pathLst>
              <a:path w="293370" h="1799082">
                <a:moveTo>
                  <a:pt x="0" y="1799082"/>
                </a:moveTo>
                <a:lnTo>
                  <a:pt x="293370" y="1799082"/>
                </a:lnTo>
                <a:lnTo>
                  <a:pt x="293370" y="0"/>
                </a:lnTo>
                <a:lnTo>
                  <a:pt x="0" y="0"/>
                </a:lnTo>
                <a:lnTo>
                  <a:pt x="0" y="1799082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7" name="Freeform 957"/>
          <p:cNvSpPr/>
          <p:nvPr/>
        </p:nvSpPr>
        <p:spPr>
          <a:xfrm rot="5400000">
            <a:off x="5566296" y="1885950"/>
            <a:ext cx="293370" cy="2468118"/>
          </a:xfrm>
          <a:custGeom>
            <a:avLst/>
            <a:gdLst/>
            <a:ahLst/>
            <a:cxnLst/>
            <a:rect l="0" t="0" r="0" b="0"/>
            <a:pathLst>
              <a:path w="293370" h="2468118">
                <a:moveTo>
                  <a:pt x="0" y="2468118"/>
                </a:moveTo>
                <a:lnTo>
                  <a:pt x="293370" y="2468118"/>
                </a:lnTo>
                <a:lnTo>
                  <a:pt x="293370" y="0"/>
                </a:lnTo>
                <a:lnTo>
                  <a:pt x="0" y="0"/>
                </a:lnTo>
                <a:lnTo>
                  <a:pt x="0" y="2468118"/>
                </a:lnTo>
                <a:close/>
              </a:path>
            </a:pathLst>
          </a:custGeom>
          <a:solidFill>
            <a:srgbClr val="D0D8E8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8" name="Freeform 958"/>
          <p:cNvSpPr/>
          <p:nvPr/>
        </p:nvSpPr>
        <p:spPr>
          <a:xfrm rot="5400000">
            <a:off x="3885705" y="2679571"/>
            <a:ext cx="1186433" cy="0"/>
          </a:xfrm>
          <a:custGeom>
            <a:avLst/>
            <a:gdLst/>
            <a:ahLst/>
            <a:cxnLst/>
            <a:rect l="0" t="0" r="0" b="0"/>
            <a:pathLst>
              <a:path w="1186433">
                <a:moveTo>
                  <a:pt x="0" y="0"/>
                </a:moveTo>
                <a:lnTo>
                  <a:pt x="1186433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9" name="Freeform 959"/>
          <p:cNvSpPr/>
          <p:nvPr/>
        </p:nvSpPr>
        <p:spPr>
          <a:xfrm rot="5400000">
            <a:off x="4502925" y="2679571"/>
            <a:ext cx="1186433" cy="0"/>
          </a:xfrm>
          <a:custGeom>
            <a:avLst/>
            <a:gdLst/>
            <a:ahLst/>
            <a:cxnLst/>
            <a:rect l="0" t="0" r="0" b="0"/>
            <a:pathLst>
              <a:path w="1186433">
                <a:moveTo>
                  <a:pt x="0" y="0"/>
                </a:moveTo>
                <a:lnTo>
                  <a:pt x="1186433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0" name="Freeform 960"/>
          <p:cNvSpPr/>
          <p:nvPr/>
        </p:nvSpPr>
        <p:spPr>
          <a:xfrm rot="5400000">
            <a:off x="5120145" y="2679571"/>
            <a:ext cx="1186433" cy="0"/>
          </a:xfrm>
          <a:custGeom>
            <a:avLst/>
            <a:gdLst/>
            <a:ahLst/>
            <a:cxnLst/>
            <a:rect l="0" t="0" r="0" b="0"/>
            <a:pathLst>
              <a:path w="1186433">
                <a:moveTo>
                  <a:pt x="0" y="0"/>
                </a:moveTo>
                <a:lnTo>
                  <a:pt x="1186433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1" name="Freeform 961"/>
          <p:cNvSpPr/>
          <p:nvPr/>
        </p:nvSpPr>
        <p:spPr>
          <a:xfrm rot="5400000">
            <a:off x="5737365" y="2679571"/>
            <a:ext cx="1186433" cy="0"/>
          </a:xfrm>
          <a:custGeom>
            <a:avLst/>
            <a:gdLst/>
            <a:ahLst/>
            <a:cxnLst/>
            <a:rect l="0" t="0" r="0" b="0"/>
            <a:pathLst>
              <a:path w="1186433">
                <a:moveTo>
                  <a:pt x="0" y="0"/>
                </a:moveTo>
                <a:lnTo>
                  <a:pt x="1186433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2" name="Freeform 962"/>
          <p:cNvSpPr/>
          <p:nvPr/>
        </p:nvSpPr>
        <p:spPr>
          <a:xfrm rot="5400000">
            <a:off x="4813821" y="246507"/>
            <a:ext cx="0" cy="4280153"/>
          </a:xfrm>
          <a:custGeom>
            <a:avLst/>
            <a:gdLst/>
            <a:ahLst/>
            <a:cxnLst/>
            <a:rect l="0" t="0" r="0" b="0"/>
            <a:pathLst>
              <a:path h="4280153">
                <a:moveTo>
                  <a:pt x="0" y="4280153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3" name="Freeform 963"/>
          <p:cNvSpPr/>
          <p:nvPr/>
        </p:nvSpPr>
        <p:spPr>
          <a:xfrm rot="5400000">
            <a:off x="4813821" y="539878"/>
            <a:ext cx="0" cy="4280153"/>
          </a:xfrm>
          <a:custGeom>
            <a:avLst/>
            <a:gdLst/>
            <a:ahLst/>
            <a:cxnLst/>
            <a:rect l="0" t="0" r="0" b="0"/>
            <a:pathLst>
              <a:path h="4280153">
                <a:moveTo>
                  <a:pt x="0" y="4280153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4" name="Freeform 964"/>
          <p:cNvSpPr/>
          <p:nvPr/>
        </p:nvSpPr>
        <p:spPr>
          <a:xfrm rot="5400000">
            <a:off x="4813821" y="833247"/>
            <a:ext cx="0" cy="4280153"/>
          </a:xfrm>
          <a:custGeom>
            <a:avLst/>
            <a:gdLst/>
            <a:ahLst/>
            <a:cxnLst/>
            <a:rect l="0" t="0" r="0" b="0"/>
            <a:pathLst>
              <a:path h="4280153">
                <a:moveTo>
                  <a:pt x="0" y="4280153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5" name="Freeform 965"/>
          <p:cNvSpPr/>
          <p:nvPr/>
        </p:nvSpPr>
        <p:spPr>
          <a:xfrm rot="5400000">
            <a:off x="2086623" y="2679571"/>
            <a:ext cx="1186433" cy="0"/>
          </a:xfrm>
          <a:custGeom>
            <a:avLst/>
            <a:gdLst/>
            <a:ahLst/>
            <a:cxnLst/>
            <a:rect l="0" t="0" r="0" b="0"/>
            <a:pathLst>
              <a:path w="1186433">
                <a:moveTo>
                  <a:pt x="0" y="0"/>
                </a:moveTo>
                <a:lnTo>
                  <a:pt x="1186433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6" name="Freeform 966"/>
          <p:cNvSpPr/>
          <p:nvPr/>
        </p:nvSpPr>
        <p:spPr>
          <a:xfrm rot="5400000">
            <a:off x="6353823" y="2679571"/>
            <a:ext cx="1186433" cy="0"/>
          </a:xfrm>
          <a:custGeom>
            <a:avLst/>
            <a:gdLst/>
            <a:ahLst/>
            <a:cxnLst/>
            <a:rect l="0" t="0" r="0" b="0"/>
            <a:pathLst>
              <a:path w="1186433">
                <a:moveTo>
                  <a:pt x="0" y="0"/>
                </a:moveTo>
                <a:lnTo>
                  <a:pt x="1186433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7" name="Freeform 967"/>
          <p:cNvSpPr/>
          <p:nvPr/>
        </p:nvSpPr>
        <p:spPr>
          <a:xfrm rot="5400000">
            <a:off x="4813821" y="-47625"/>
            <a:ext cx="0" cy="4280153"/>
          </a:xfrm>
          <a:custGeom>
            <a:avLst/>
            <a:gdLst/>
            <a:ahLst/>
            <a:cxnLst/>
            <a:rect l="0" t="0" r="0" b="0"/>
            <a:pathLst>
              <a:path h="4280153">
                <a:moveTo>
                  <a:pt x="0" y="4280153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8" name="Freeform 968"/>
          <p:cNvSpPr/>
          <p:nvPr/>
        </p:nvSpPr>
        <p:spPr>
          <a:xfrm rot="5400000">
            <a:off x="4813821" y="1126618"/>
            <a:ext cx="0" cy="4280153"/>
          </a:xfrm>
          <a:custGeom>
            <a:avLst/>
            <a:gdLst/>
            <a:ahLst/>
            <a:cxnLst/>
            <a:rect l="0" t="0" r="0" b="0"/>
            <a:pathLst>
              <a:path h="4280153">
                <a:moveTo>
                  <a:pt x="0" y="4280153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9" name="Freeform 969"/>
          <p:cNvSpPr/>
          <p:nvPr/>
        </p:nvSpPr>
        <p:spPr>
          <a:xfrm rot="5400000">
            <a:off x="4666754" y="1896238"/>
            <a:ext cx="293370" cy="4267200"/>
          </a:xfrm>
          <a:custGeom>
            <a:avLst/>
            <a:gdLst/>
            <a:ahLst/>
            <a:cxnLst/>
            <a:rect l="0" t="0" r="0" b="0"/>
            <a:pathLst>
              <a:path w="293370" h="4267200">
                <a:moveTo>
                  <a:pt x="0" y="4267200"/>
                </a:moveTo>
                <a:lnTo>
                  <a:pt x="293370" y="4267200"/>
                </a:lnTo>
                <a:lnTo>
                  <a:pt x="293370" y="0"/>
                </a:lnTo>
                <a:lnTo>
                  <a:pt x="0" y="0"/>
                </a:lnTo>
                <a:lnTo>
                  <a:pt x="0" y="4267200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0" name="Freeform 970"/>
          <p:cNvSpPr/>
          <p:nvPr/>
        </p:nvSpPr>
        <p:spPr>
          <a:xfrm rot="5400000">
            <a:off x="3432695" y="3423665"/>
            <a:ext cx="293370" cy="1799082"/>
          </a:xfrm>
          <a:custGeom>
            <a:avLst/>
            <a:gdLst/>
            <a:ahLst/>
            <a:cxnLst/>
            <a:rect l="0" t="0" r="0" b="0"/>
            <a:pathLst>
              <a:path w="293370" h="1799082">
                <a:moveTo>
                  <a:pt x="0" y="1799082"/>
                </a:moveTo>
                <a:lnTo>
                  <a:pt x="293370" y="1799082"/>
                </a:lnTo>
                <a:lnTo>
                  <a:pt x="293370" y="0"/>
                </a:lnTo>
                <a:lnTo>
                  <a:pt x="0" y="0"/>
                </a:lnTo>
                <a:lnTo>
                  <a:pt x="0" y="1799082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1" name="Freeform 971"/>
          <p:cNvSpPr/>
          <p:nvPr/>
        </p:nvSpPr>
        <p:spPr>
          <a:xfrm rot="5400000">
            <a:off x="5566296" y="3089148"/>
            <a:ext cx="293370" cy="2468118"/>
          </a:xfrm>
          <a:custGeom>
            <a:avLst/>
            <a:gdLst/>
            <a:ahLst/>
            <a:cxnLst/>
            <a:rect l="0" t="0" r="0" b="0"/>
            <a:pathLst>
              <a:path w="293370" h="2468118">
                <a:moveTo>
                  <a:pt x="0" y="2468118"/>
                </a:moveTo>
                <a:lnTo>
                  <a:pt x="293370" y="2468118"/>
                </a:lnTo>
                <a:lnTo>
                  <a:pt x="293370" y="0"/>
                </a:lnTo>
                <a:lnTo>
                  <a:pt x="0" y="0"/>
                </a:lnTo>
                <a:lnTo>
                  <a:pt x="0" y="2468118"/>
                </a:lnTo>
                <a:close/>
              </a:path>
            </a:pathLst>
          </a:custGeom>
          <a:solidFill>
            <a:srgbClr val="D0D8E8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2" name="Freeform 972"/>
          <p:cNvSpPr/>
          <p:nvPr/>
        </p:nvSpPr>
        <p:spPr>
          <a:xfrm rot="5400000">
            <a:off x="3432695" y="3717035"/>
            <a:ext cx="293370" cy="1799082"/>
          </a:xfrm>
          <a:custGeom>
            <a:avLst/>
            <a:gdLst/>
            <a:ahLst/>
            <a:cxnLst/>
            <a:rect l="0" t="0" r="0" b="0"/>
            <a:pathLst>
              <a:path w="293370" h="1799082">
                <a:moveTo>
                  <a:pt x="0" y="1799082"/>
                </a:moveTo>
                <a:lnTo>
                  <a:pt x="293370" y="1799082"/>
                </a:lnTo>
                <a:lnTo>
                  <a:pt x="293370" y="0"/>
                </a:lnTo>
                <a:lnTo>
                  <a:pt x="0" y="0"/>
                </a:lnTo>
                <a:lnTo>
                  <a:pt x="0" y="1799082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3" name="Freeform 973"/>
          <p:cNvSpPr/>
          <p:nvPr/>
        </p:nvSpPr>
        <p:spPr>
          <a:xfrm rot="5400000">
            <a:off x="5566296" y="3382518"/>
            <a:ext cx="293370" cy="2468118"/>
          </a:xfrm>
          <a:custGeom>
            <a:avLst/>
            <a:gdLst/>
            <a:ahLst/>
            <a:cxnLst/>
            <a:rect l="0" t="0" r="0" b="0"/>
            <a:pathLst>
              <a:path w="293370" h="2468118">
                <a:moveTo>
                  <a:pt x="0" y="2468118"/>
                </a:moveTo>
                <a:lnTo>
                  <a:pt x="293370" y="2468118"/>
                </a:lnTo>
                <a:lnTo>
                  <a:pt x="293370" y="0"/>
                </a:lnTo>
                <a:lnTo>
                  <a:pt x="0" y="0"/>
                </a:lnTo>
                <a:lnTo>
                  <a:pt x="0" y="2468118"/>
                </a:lnTo>
                <a:close/>
              </a:path>
            </a:pathLst>
          </a:custGeom>
          <a:solidFill>
            <a:srgbClr val="E9ED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4" name="Freeform 974"/>
          <p:cNvSpPr/>
          <p:nvPr/>
        </p:nvSpPr>
        <p:spPr>
          <a:xfrm rot="5400000">
            <a:off x="3432695" y="4010405"/>
            <a:ext cx="293370" cy="1799082"/>
          </a:xfrm>
          <a:custGeom>
            <a:avLst/>
            <a:gdLst/>
            <a:ahLst/>
            <a:cxnLst/>
            <a:rect l="0" t="0" r="0" b="0"/>
            <a:pathLst>
              <a:path w="293370" h="1799082">
                <a:moveTo>
                  <a:pt x="0" y="1799082"/>
                </a:moveTo>
                <a:lnTo>
                  <a:pt x="293370" y="1799082"/>
                </a:lnTo>
                <a:lnTo>
                  <a:pt x="293370" y="0"/>
                </a:lnTo>
                <a:lnTo>
                  <a:pt x="0" y="0"/>
                </a:lnTo>
                <a:lnTo>
                  <a:pt x="0" y="1799082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5" name="Freeform 975"/>
          <p:cNvSpPr/>
          <p:nvPr/>
        </p:nvSpPr>
        <p:spPr>
          <a:xfrm rot="5400000">
            <a:off x="5566296" y="3675888"/>
            <a:ext cx="293370" cy="2468118"/>
          </a:xfrm>
          <a:custGeom>
            <a:avLst/>
            <a:gdLst/>
            <a:ahLst/>
            <a:cxnLst/>
            <a:rect l="0" t="0" r="0" b="0"/>
            <a:pathLst>
              <a:path w="293370" h="2468118">
                <a:moveTo>
                  <a:pt x="0" y="2468118"/>
                </a:moveTo>
                <a:lnTo>
                  <a:pt x="293370" y="2468118"/>
                </a:lnTo>
                <a:lnTo>
                  <a:pt x="293370" y="0"/>
                </a:lnTo>
                <a:lnTo>
                  <a:pt x="0" y="0"/>
                </a:lnTo>
                <a:lnTo>
                  <a:pt x="0" y="2468118"/>
                </a:lnTo>
                <a:close/>
              </a:path>
            </a:pathLst>
          </a:custGeom>
          <a:solidFill>
            <a:srgbClr val="D0D8E8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6" name="Freeform 976"/>
          <p:cNvSpPr/>
          <p:nvPr/>
        </p:nvSpPr>
        <p:spPr>
          <a:xfrm rot="5400000">
            <a:off x="3885323" y="4469892"/>
            <a:ext cx="1187196" cy="0"/>
          </a:xfrm>
          <a:custGeom>
            <a:avLst/>
            <a:gdLst/>
            <a:ahLst/>
            <a:cxnLst/>
            <a:rect l="0" t="0" r="0" b="0"/>
            <a:pathLst>
              <a:path w="1187196">
                <a:moveTo>
                  <a:pt x="0" y="0"/>
                </a:moveTo>
                <a:lnTo>
                  <a:pt x="1187196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7" name="Freeform 977"/>
          <p:cNvSpPr/>
          <p:nvPr/>
        </p:nvSpPr>
        <p:spPr>
          <a:xfrm rot="5400000">
            <a:off x="4502543" y="4469892"/>
            <a:ext cx="1187196" cy="0"/>
          </a:xfrm>
          <a:custGeom>
            <a:avLst/>
            <a:gdLst/>
            <a:ahLst/>
            <a:cxnLst/>
            <a:rect l="0" t="0" r="0" b="0"/>
            <a:pathLst>
              <a:path w="1187196">
                <a:moveTo>
                  <a:pt x="0" y="0"/>
                </a:moveTo>
                <a:lnTo>
                  <a:pt x="1187196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8" name="Freeform 978"/>
          <p:cNvSpPr/>
          <p:nvPr/>
        </p:nvSpPr>
        <p:spPr>
          <a:xfrm rot="5400000">
            <a:off x="5119763" y="4469892"/>
            <a:ext cx="1187196" cy="0"/>
          </a:xfrm>
          <a:custGeom>
            <a:avLst/>
            <a:gdLst/>
            <a:ahLst/>
            <a:cxnLst/>
            <a:rect l="0" t="0" r="0" b="0"/>
            <a:pathLst>
              <a:path w="1187196">
                <a:moveTo>
                  <a:pt x="0" y="0"/>
                </a:moveTo>
                <a:lnTo>
                  <a:pt x="1187196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9" name="Freeform 979"/>
          <p:cNvSpPr/>
          <p:nvPr/>
        </p:nvSpPr>
        <p:spPr>
          <a:xfrm rot="5400000">
            <a:off x="5736983" y="4469892"/>
            <a:ext cx="1187196" cy="0"/>
          </a:xfrm>
          <a:custGeom>
            <a:avLst/>
            <a:gdLst/>
            <a:ahLst/>
            <a:cxnLst/>
            <a:rect l="0" t="0" r="0" b="0"/>
            <a:pathLst>
              <a:path w="1187196">
                <a:moveTo>
                  <a:pt x="0" y="0"/>
                </a:moveTo>
                <a:lnTo>
                  <a:pt x="1187196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0" name="Freeform 980"/>
          <p:cNvSpPr/>
          <p:nvPr/>
        </p:nvSpPr>
        <p:spPr>
          <a:xfrm rot="5400000">
            <a:off x="4813821" y="2036445"/>
            <a:ext cx="0" cy="4280153"/>
          </a:xfrm>
          <a:custGeom>
            <a:avLst/>
            <a:gdLst/>
            <a:ahLst/>
            <a:cxnLst/>
            <a:rect l="0" t="0" r="0" b="0"/>
            <a:pathLst>
              <a:path h="4280153">
                <a:moveTo>
                  <a:pt x="0" y="4280153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1" name="Freeform 981"/>
          <p:cNvSpPr/>
          <p:nvPr/>
        </p:nvSpPr>
        <p:spPr>
          <a:xfrm rot="5400000">
            <a:off x="4813821" y="2329815"/>
            <a:ext cx="0" cy="4280153"/>
          </a:xfrm>
          <a:custGeom>
            <a:avLst/>
            <a:gdLst/>
            <a:ahLst/>
            <a:cxnLst/>
            <a:rect l="0" t="0" r="0" b="0"/>
            <a:pathLst>
              <a:path h="4280153">
                <a:moveTo>
                  <a:pt x="0" y="4280153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2" name="Freeform 982"/>
          <p:cNvSpPr/>
          <p:nvPr/>
        </p:nvSpPr>
        <p:spPr>
          <a:xfrm rot="5400000">
            <a:off x="4813821" y="2623185"/>
            <a:ext cx="0" cy="4280153"/>
          </a:xfrm>
          <a:custGeom>
            <a:avLst/>
            <a:gdLst/>
            <a:ahLst/>
            <a:cxnLst/>
            <a:rect l="0" t="0" r="0" b="0"/>
            <a:pathLst>
              <a:path h="4280153">
                <a:moveTo>
                  <a:pt x="0" y="4280153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3" name="Freeform 983"/>
          <p:cNvSpPr/>
          <p:nvPr/>
        </p:nvSpPr>
        <p:spPr>
          <a:xfrm rot="5400000">
            <a:off x="2086241" y="4469892"/>
            <a:ext cx="1187196" cy="0"/>
          </a:xfrm>
          <a:custGeom>
            <a:avLst/>
            <a:gdLst/>
            <a:ahLst/>
            <a:cxnLst/>
            <a:rect l="0" t="0" r="0" b="0"/>
            <a:pathLst>
              <a:path w="1187196">
                <a:moveTo>
                  <a:pt x="0" y="0"/>
                </a:moveTo>
                <a:lnTo>
                  <a:pt x="1187196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4" name="Freeform 984"/>
          <p:cNvSpPr/>
          <p:nvPr/>
        </p:nvSpPr>
        <p:spPr>
          <a:xfrm rot="5400000">
            <a:off x="6353441" y="4469892"/>
            <a:ext cx="1187196" cy="0"/>
          </a:xfrm>
          <a:custGeom>
            <a:avLst/>
            <a:gdLst/>
            <a:ahLst/>
            <a:cxnLst/>
            <a:rect l="0" t="0" r="0" b="0"/>
            <a:pathLst>
              <a:path w="1187196">
                <a:moveTo>
                  <a:pt x="0" y="0"/>
                </a:moveTo>
                <a:lnTo>
                  <a:pt x="1187196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5" name="Freeform 985"/>
          <p:cNvSpPr/>
          <p:nvPr/>
        </p:nvSpPr>
        <p:spPr>
          <a:xfrm rot="5400000">
            <a:off x="4813821" y="1743076"/>
            <a:ext cx="0" cy="4280153"/>
          </a:xfrm>
          <a:custGeom>
            <a:avLst/>
            <a:gdLst/>
            <a:ahLst/>
            <a:cxnLst/>
            <a:rect l="0" t="0" r="0" b="0"/>
            <a:pathLst>
              <a:path h="4280153">
                <a:moveTo>
                  <a:pt x="0" y="4280153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6" name="Freeform 986"/>
          <p:cNvSpPr/>
          <p:nvPr/>
        </p:nvSpPr>
        <p:spPr>
          <a:xfrm rot="5400000">
            <a:off x="4813821" y="2916556"/>
            <a:ext cx="0" cy="4280153"/>
          </a:xfrm>
          <a:custGeom>
            <a:avLst/>
            <a:gdLst/>
            <a:ahLst/>
            <a:cxnLst/>
            <a:rect l="0" t="0" r="0" b="0"/>
            <a:pathLst>
              <a:path h="4280153">
                <a:moveTo>
                  <a:pt x="0" y="4280153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7" name="Rectangle 987"/>
          <p:cNvSpPr/>
          <p:nvPr/>
        </p:nvSpPr>
        <p:spPr>
          <a:xfrm>
            <a:off x="1323473" y="744611"/>
            <a:ext cx="1575941" cy="5567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="1" i="0" spc="0" baseline="0" dirty="0">
                <a:latin typeface="Times New Roman"/>
              </a:rPr>
              <a:t>Мис</a:t>
            </a:r>
            <a:r>
              <a:rPr lang="en-US" sz="3300" b="1" i="0" spc="-41" baseline="0" dirty="0">
                <a:latin typeface="Times New Roman"/>
              </a:rPr>
              <a:t>о</a:t>
            </a:r>
            <a:r>
              <a:rPr lang="en-US" sz="3300" b="1" i="0" spc="0" baseline="0" dirty="0">
                <a:latin typeface="Times New Roman"/>
              </a:rPr>
              <a:t>л 2</a:t>
            </a:r>
          </a:p>
        </p:txBody>
      </p:sp>
      <p:sp>
        <p:nvSpPr>
          <p:cNvPr id="988" name="Rectangle 988"/>
          <p:cNvSpPr/>
          <p:nvPr/>
        </p:nvSpPr>
        <p:spPr>
          <a:xfrm>
            <a:off x="1323473" y="1671313"/>
            <a:ext cx="5438114" cy="43370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="0" i="0" spc="1929" baseline="0" dirty="0">
                <a:latin typeface="Arial"/>
              </a:rPr>
              <a:t>•</a:t>
            </a:r>
            <a:r>
              <a:rPr lang="en-US" sz="2202" b="0" i="0" spc="0" baseline="0" dirty="0">
                <a:latin typeface="Times New Roman"/>
              </a:rPr>
              <a:t>Агар</a:t>
            </a:r>
            <a:r>
              <a:rPr lang="en-US" sz="2202" b="0" i="0" spc="-16" baseline="0" dirty="0">
                <a:latin typeface="Times New Roman"/>
              </a:rPr>
              <a:t> </a:t>
            </a:r>
            <a:r>
              <a:rPr lang="en-US" sz="2202" b="0" i="0" spc="0" baseline="0" dirty="0">
                <a:latin typeface="Cambria"/>
              </a:rPr>
              <a:t>𝑃</a:t>
            </a:r>
            <a:r>
              <a:rPr lang="en-US" sz="2436" b="0" i="0" spc="694" baseline="-27985" dirty="0">
                <a:latin typeface="Cambria"/>
              </a:rPr>
              <a:t>ଵ</a:t>
            </a:r>
            <a:r>
              <a:rPr lang="en-US" sz="2202" b="0" i="0" spc="598" baseline="0" dirty="0">
                <a:latin typeface="Cambria"/>
              </a:rPr>
              <a:t>ൌ</a:t>
            </a:r>
            <a:r>
              <a:rPr lang="en-US" sz="2202" b="0" i="0" spc="0" baseline="0" dirty="0">
                <a:latin typeface="Cambria"/>
              </a:rPr>
              <a:t>𝐾𝐼𝐿𝐿</a:t>
            </a:r>
            <a:r>
              <a:rPr lang="en-US" sz="2202" b="0" i="0" spc="604" baseline="0" dirty="0">
                <a:latin typeface="Cambria"/>
              </a:rPr>
              <a:t>ൌ</a:t>
            </a:r>
            <a:r>
              <a:rPr lang="en-US" sz="2202" b="0" i="0" spc="0" baseline="0" dirty="0">
                <a:latin typeface="Cambria"/>
              </a:rPr>
              <a:t>011 010 100 10</a:t>
            </a:r>
            <a:r>
              <a:rPr lang="en-US" sz="2202" b="0" i="0" spc="529" baseline="0" dirty="0">
                <a:latin typeface="Cambria"/>
              </a:rPr>
              <a:t>0</a:t>
            </a:r>
            <a:r>
              <a:rPr lang="en-US" sz="2202" b="0" i="0" spc="0" baseline="0" dirty="0">
                <a:latin typeface="Times New Roman"/>
              </a:rPr>
              <a:t>бўлса,</a:t>
            </a:r>
          </a:p>
        </p:txBody>
      </p:sp>
      <p:sp>
        <p:nvSpPr>
          <p:cNvPr id="989" name="Rectangle 989"/>
          <p:cNvSpPr/>
          <p:nvPr/>
        </p:nvSpPr>
        <p:spPr>
          <a:xfrm>
            <a:off x="1323491" y="3146544"/>
            <a:ext cx="8045813" cy="69337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="0" i="0" spc="1929" baseline="0" dirty="0">
                <a:latin typeface="Arial"/>
              </a:rPr>
              <a:t>•</a:t>
            </a:r>
            <a:r>
              <a:rPr lang="en-US" sz="2202" b="0" i="0" spc="0" baseline="0" dirty="0">
                <a:latin typeface="Times New Roman"/>
              </a:rPr>
              <a:t>Олинга</a:t>
            </a:r>
            <a:r>
              <a:rPr lang="en-US" sz="2202" b="0" i="0" spc="1203" baseline="0" dirty="0">
                <a:latin typeface="Times New Roman"/>
              </a:rPr>
              <a:t>н</a:t>
            </a:r>
            <a:r>
              <a:rPr lang="en-US" sz="2202" b="0" i="0" spc="-37" baseline="0" dirty="0">
                <a:latin typeface="Times New Roman"/>
              </a:rPr>
              <a:t>к</a:t>
            </a:r>
            <a:r>
              <a:rPr lang="en-US" sz="2202" b="0" i="0" spc="0" baseline="0" dirty="0">
                <a:latin typeface="Times New Roman"/>
              </a:rPr>
              <a:t>али</a:t>
            </a:r>
            <a:r>
              <a:rPr lang="en-US" sz="2202" b="0" i="0" spc="1203" baseline="0" dirty="0">
                <a:latin typeface="Times New Roman"/>
              </a:rPr>
              <a:t>т</a:t>
            </a:r>
            <a:r>
              <a:rPr lang="en-US" sz="2202" b="0" i="0" spc="0" baseline="0" dirty="0">
                <a:latin typeface="Cambria"/>
              </a:rPr>
              <a:t>𝐾</a:t>
            </a:r>
            <a:r>
              <a:rPr lang="en-US" sz="2202" b="0" i="0" spc="0" baseline="0" dirty="0">
                <a:latin typeface="Times New Roman"/>
              </a:rPr>
              <a:t>ё</a:t>
            </a:r>
            <a:r>
              <a:rPr lang="en-US" sz="2202" b="0" i="0" spc="-27" baseline="0" dirty="0">
                <a:latin typeface="Times New Roman"/>
              </a:rPr>
              <a:t>р</a:t>
            </a:r>
            <a:r>
              <a:rPr lang="en-US" sz="2202" b="0" i="0" spc="0" baseline="0" dirty="0">
                <a:latin typeface="Times New Roman"/>
              </a:rPr>
              <a:t>дамид</a:t>
            </a:r>
            <a:r>
              <a:rPr lang="en-US" sz="2202" b="0" i="0" spc="1206" baseline="0" dirty="0">
                <a:latin typeface="Times New Roman"/>
              </a:rPr>
              <a:t>а</a:t>
            </a:r>
            <a:r>
              <a:rPr lang="en-US" sz="2202" b="0" i="0" spc="0" baseline="0" dirty="0">
                <a:latin typeface="Times New Roman"/>
              </a:rPr>
              <a:t>эс</a:t>
            </a:r>
            <a:r>
              <a:rPr lang="en-US" sz="2202" b="0" i="0" spc="1200" baseline="0" dirty="0">
                <a:latin typeface="Times New Roman"/>
              </a:rPr>
              <a:t>а</a:t>
            </a:r>
            <a:r>
              <a:rPr lang="en-US" sz="2202" b="0" i="0" spc="0" baseline="0" dirty="0">
                <a:latin typeface="Times New Roman"/>
              </a:rPr>
              <a:t>иккинч</a:t>
            </a:r>
            <a:r>
              <a:rPr lang="en-US" sz="2202" b="0" i="0" spc="1209" baseline="0" dirty="0">
                <a:latin typeface="Times New Roman"/>
              </a:rPr>
              <a:t>и</a:t>
            </a:r>
            <a:r>
              <a:rPr lang="en-US" sz="2202" b="0" i="0" spc="0" baseline="0" dirty="0">
                <a:latin typeface="Times New Roman"/>
              </a:rPr>
              <a:t>шиф</a:t>
            </a:r>
            <a:r>
              <a:rPr lang="en-US" sz="2202" b="0" i="0" spc="-33" baseline="0" dirty="0">
                <a:latin typeface="Times New Roman"/>
              </a:rPr>
              <a:t>р</a:t>
            </a:r>
            <a:r>
              <a:rPr lang="en-US" sz="2202" b="0" i="0" spc="-19" baseline="0" dirty="0">
                <a:latin typeface="Times New Roman"/>
              </a:rPr>
              <a:t>м</a:t>
            </a:r>
            <a:r>
              <a:rPr lang="en-US" sz="2202" b="0" i="0" spc="-59" baseline="0" dirty="0">
                <a:latin typeface="Times New Roman"/>
              </a:rPr>
              <a:t>а</a:t>
            </a:r>
            <a:r>
              <a:rPr lang="en-US" sz="2202" b="0" i="0" spc="0" baseline="0" dirty="0">
                <a:latin typeface="Times New Roman"/>
              </a:rPr>
              <a:t>тнда</a:t>
            </a:r>
            <a:r>
              <a:rPr lang="en-US" sz="2202" b="0" i="0" spc="1203" baseline="0" dirty="0">
                <a:latin typeface="Times New Roman"/>
              </a:rPr>
              <a:t>н</a:t>
            </a:r>
            <a:r>
              <a:rPr lang="en-US" sz="2202" b="0" i="0" spc="-62" baseline="0" dirty="0">
                <a:latin typeface="Times New Roman"/>
              </a:rPr>
              <a:t>о</a:t>
            </a:r>
            <a:r>
              <a:rPr lang="en-US" sz="2202" b="0" i="0" spc="0" baseline="0" dirty="0">
                <a:latin typeface="Times New Roman"/>
              </a:rPr>
              <a:t>чиқ</a:t>
            </a:r>
          </a:p>
          <a:p>
            <a:pPr marL="342911">
              <a:lnSpc>
                <a:spcPts val="2362"/>
              </a:lnSpc>
            </a:pPr>
            <a:r>
              <a:rPr lang="en-US" sz="2202" b="0" i="0" spc="-19" baseline="0" dirty="0">
                <a:latin typeface="Times New Roman"/>
              </a:rPr>
              <a:t>м</a:t>
            </a:r>
            <a:r>
              <a:rPr lang="en-US" sz="2202" b="0" i="0" spc="-59" baseline="0" dirty="0">
                <a:latin typeface="Times New Roman"/>
              </a:rPr>
              <a:t>а</a:t>
            </a:r>
            <a:r>
              <a:rPr lang="en-US" sz="2202" b="0" i="0" spc="0" baseline="0" dirty="0">
                <a:latin typeface="Times New Roman"/>
              </a:rPr>
              <a:t>тнн</a:t>
            </a:r>
            <a:r>
              <a:rPr lang="en-US" sz="2202" b="0" i="0" spc="543" baseline="0" dirty="0">
                <a:latin typeface="Times New Roman"/>
              </a:rPr>
              <a:t>и</a:t>
            </a:r>
            <a:r>
              <a:rPr lang="en-US" sz="2202" b="0" i="0" spc="0" baseline="0" dirty="0">
                <a:latin typeface="Times New Roman"/>
              </a:rPr>
              <a:t>ҳисо</a:t>
            </a:r>
            <a:r>
              <a:rPr lang="en-US" sz="2202" b="0" i="0" spc="-52" baseline="0" dirty="0">
                <a:latin typeface="Times New Roman"/>
              </a:rPr>
              <a:t>б</a:t>
            </a:r>
            <a:r>
              <a:rPr lang="en-US" sz="2202" b="0" i="0" spc="0" baseline="0" dirty="0">
                <a:latin typeface="Times New Roman"/>
              </a:rPr>
              <a:t>лайди:</a:t>
            </a:r>
          </a:p>
        </p:txBody>
      </p:sp>
      <p:sp>
        <p:nvSpPr>
          <p:cNvPr id="990" name="Rectangle 990"/>
          <p:cNvSpPr/>
          <p:nvPr/>
        </p:nvSpPr>
        <p:spPr>
          <a:xfrm>
            <a:off x="1323491" y="4939238"/>
            <a:ext cx="8045394" cy="71975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="0" i="0" spc="1929" baseline="0" dirty="0">
                <a:latin typeface="Arial"/>
              </a:rPr>
              <a:t>•</a:t>
            </a:r>
            <a:r>
              <a:rPr lang="en-US" sz="2202" b="0" i="0" spc="-169" baseline="0" dirty="0">
                <a:latin typeface="Times New Roman"/>
              </a:rPr>
              <a:t>Т</a:t>
            </a:r>
            <a:r>
              <a:rPr lang="en-US" sz="2202" b="0" i="0" spc="0" baseline="0" dirty="0">
                <a:latin typeface="Times New Roman"/>
              </a:rPr>
              <a:t>опилга</a:t>
            </a:r>
            <a:r>
              <a:rPr lang="en-US" sz="2202" b="0" i="0" spc="1701" baseline="0" dirty="0">
                <a:latin typeface="Times New Roman"/>
              </a:rPr>
              <a:t>н</a:t>
            </a:r>
            <a:r>
              <a:rPr lang="en-US" sz="2202" b="0" i="0" spc="-37" baseline="0" dirty="0">
                <a:latin typeface="Times New Roman"/>
              </a:rPr>
              <a:t>к</a:t>
            </a:r>
            <a:r>
              <a:rPr lang="en-US" sz="2202" b="0" i="0" spc="0" baseline="0" dirty="0">
                <a:latin typeface="Times New Roman"/>
              </a:rPr>
              <a:t>али</a:t>
            </a:r>
            <a:r>
              <a:rPr lang="en-US" sz="2202" b="0" i="0" spc="1701" baseline="0" dirty="0">
                <a:latin typeface="Times New Roman"/>
              </a:rPr>
              <a:t>т</a:t>
            </a:r>
            <a:r>
              <a:rPr lang="en-US" sz="2202" b="0" i="0" spc="0" baseline="0" dirty="0">
                <a:latin typeface="Times New Roman"/>
              </a:rPr>
              <a:t>иккинч</a:t>
            </a:r>
            <a:r>
              <a:rPr lang="en-US" sz="2202" b="0" i="0" spc="1701" baseline="0" dirty="0">
                <a:latin typeface="Times New Roman"/>
              </a:rPr>
              <a:t>и</a:t>
            </a:r>
            <a:r>
              <a:rPr lang="en-US" sz="2202" b="0" i="0" spc="-62" baseline="0" dirty="0">
                <a:latin typeface="Times New Roman"/>
              </a:rPr>
              <a:t>о</a:t>
            </a:r>
            <a:r>
              <a:rPr lang="en-US" sz="2202" b="0" i="0" spc="0" baseline="0" dirty="0">
                <a:latin typeface="Times New Roman"/>
              </a:rPr>
              <a:t>чи</a:t>
            </a:r>
            <a:r>
              <a:rPr lang="en-US" sz="2202" b="0" i="0" spc="1708" baseline="0" dirty="0">
                <a:latin typeface="Times New Roman"/>
              </a:rPr>
              <a:t>қ</a:t>
            </a:r>
            <a:r>
              <a:rPr lang="en-US" sz="2202" b="0" i="0" spc="-19" baseline="0" dirty="0">
                <a:latin typeface="Times New Roman"/>
              </a:rPr>
              <a:t>м</a:t>
            </a:r>
            <a:r>
              <a:rPr lang="en-US" sz="2202" b="0" i="0" spc="-59" baseline="0" dirty="0">
                <a:latin typeface="Times New Roman"/>
              </a:rPr>
              <a:t>а</a:t>
            </a:r>
            <a:r>
              <a:rPr lang="en-US" sz="2202" b="0" i="0" spc="0" baseline="0" dirty="0">
                <a:latin typeface="Times New Roman"/>
              </a:rPr>
              <a:t>т</a:t>
            </a:r>
            <a:r>
              <a:rPr lang="en-US" sz="2202" b="0" i="0" spc="1695" baseline="0" dirty="0">
                <a:latin typeface="Times New Roman"/>
              </a:rPr>
              <a:t>н</a:t>
            </a:r>
            <a:r>
              <a:rPr lang="en-US" sz="2202" b="0" i="0" spc="0" baseline="0" dirty="0">
                <a:latin typeface="Times New Roman"/>
              </a:rPr>
              <a:t>учу</a:t>
            </a:r>
            <a:r>
              <a:rPr lang="en-US" sz="2202" b="0" i="0" spc="1689" baseline="0" dirty="0">
                <a:latin typeface="Times New Roman"/>
              </a:rPr>
              <a:t>н</a:t>
            </a:r>
            <a:r>
              <a:rPr lang="en-US" sz="2202" b="0" i="0" spc="0" baseline="0" dirty="0">
                <a:latin typeface="Times New Roman"/>
              </a:rPr>
              <a:t>мо</a:t>
            </a:r>
            <a:r>
              <a:rPr lang="en-US" sz="2202" b="0" i="0" spc="1698" baseline="0" dirty="0">
                <a:latin typeface="Times New Roman"/>
              </a:rPr>
              <a:t>с</a:t>
            </a:r>
            <a:r>
              <a:rPr lang="en-US" sz="2202" b="0" i="0" spc="0" baseline="0" dirty="0">
                <a:latin typeface="Times New Roman"/>
              </a:rPr>
              <a:t>бўл</a:t>
            </a:r>
            <a:r>
              <a:rPr lang="en-US" sz="2202" b="0" i="0" spc="-19" baseline="0" dirty="0">
                <a:latin typeface="Times New Roman"/>
              </a:rPr>
              <a:t>м</a:t>
            </a:r>
            <a:r>
              <a:rPr lang="en-US" sz="2202" b="0" i="0" spc="0" baseline="0" dirty="0">
                <a:latin typeface="Times New Roman"/>
              </a:rPr>
              <a:t>агани</a:t>
            </a:r>
          </a:p>
          <a:p>
            <a:pPr marL="342911">
              <a:lnSpc>
                <a:spcPts val="2707"/>
              </a:lnSpc>
            </a:pPr>
            <a:r>
              <a:rPr lang="en-US" sz="2202" b="0" i="0" spc="0" baseline="0" dirty="0">
                <a:latin typeface="Times New Roman"/>
              </a:rPr>
              <a:t>саба</a:t>
            </a:r>
            <a:r>
              <a:rPr lang="en-US" sz="2202" b="0" i="0" spc="-52" baseline="0" dirty="0">
                <a:latin typeface="Times New Roman"/>
              </a:rPr>
              <a:t>б</a:t>
            </a:r>
            <a:r>
              <a:rPr lang="en-US" sz="2202" b="0" i="0" spc="0" baseline="0" dirty="0">
                <a:latin typeface="Times New Roman"/>
              </a:rPr>
              <a:t>ли</a:t>
            </a:r>
            <a:r>
              <a:rPr lang="en-US" sz="2202" b="0" i="0" spc="541" baseline="0" dirty="0">
                <a:latin typeface="Times New Roman"/>
              </a:rPr>
              <a:t>,</a:t>
            </a:r>
            <a:r>
              <a:rPr lang="en-US" sz="2202" b="0" i="0" spc="0" baseline="0" dirty="0">
                <a:latin typeface="Times New Roman"/>
              </a:rPr>
              <a:t>тахмини</a:t>
            </a:r>
            <a:r>
              <a:rPr lang="en-US" sz="2202" b="0" i="0" spc="533" baseline="0" dirty="0">
                <a:latin typeface="Times New Roman"/>
              </a:rPr>
              <a:t>й</a:t>
            </a:r>
            <a:r>
              <a:rPr lang="en-US" sz="2202" b="0" i="0" spc="0" baseline="0" dirty="0">
                <a:latin typeface="Cambria"/>
              </a:rPr>
              <a:t>𝑃</a:t>
            </a:r>
            <a:r>
              <a:rPr lang="en-US" sz="2436" b="0" i="0" spc="634" baseline="-27991" dirty="0">
                <a:latin typeface="Cambria"/>
              </a:rPr>
              <a:t>ଵ</a:t>
            </a:r>
            <a:r>
              <a:rPr lang="en-US" sz="2202" b="0" i="0" spc="0" baseline="0" dirty="0">
                <a:latin typeface="Times New Roman"/>
              </a:rPr>
              <a:t>н</a:t>
            </a:r>
            <a:r>
              <a:rPr lang="en-US" sz="2202" b="0" i="0" spc="543" baseline="0" dirty="0">
                <a:latin typeface="Times New Roman"/>
              </a:rPr>
              <a:t>и</a:t>
            </a:r>
            <a:r>
              <a:rPr lang="en-US" sz="2202" b="0" i="0" spc="0" baseline="0" dirty="0">
                <a:latin typeface="Times New Roman"/>
              </a:rPr>
              <a:t>н</a:t>
            </a:r>
            <a:r>
              <a:rPr lang="en-US" sz="2202" b="0" i="0" spc="-27" baseline="0" dirty="0">
                <a:latin typeface="Times New Roman"/>
              </a:rPr>
              <a:t>о</a:t>
            </a:r>
            <a:r>
              <a:rPr lang="en-US" sz="2202" b="0" i="0" spc="0" baseline="0" dirty="0">
                <a:latin typeface="Times New Roman"/>
              </a:rPr>
              <a:t>тўғрилигин</a:t>
            </a:r>
            <a:r>
              <a:rPr lang="en-US" sz="2202" b="0" i="0" spc="531" baseline="0" dirty="0">
                <a:latin typeface="Times New Roman"/>
              </a:rPr>
              <a:t>и</a:t>
            </a:r>
            <a:r>
              <a:rPr lang="en-US" sz="2202" b="0" i="0" spc="0" baseline="0" dirty="0">
                <a:latin typeface="Times New Roman"/>
              </a:rPr>
              <a:t>билади.</a:t>
            </a:r>
          </a:p>
        </p:txBody>
      </p:sp>
      <p:sp>
        <p:nvSpPr>
          <p:cNvPr id="991" name="Rectangle 991"/>
          <p:cNvSpPr/>
          <p:nvPr/>
        </p:nvSpPr>
        <p:spPr>
          <a:xfrm>
            <a:off x="1323472" y="5594089"/>
            <a:ext cx="8045309" cy="69505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="0" i="0" spc="1929" baseline="0" dirty="0">
                <a:latin typeface="Arial"/>
              </a:rPr>
              <a:t>•</a:t>
            </a:r>
            <a:r>
              <a:rPr lang="en-US" sz="2202" b="0" i="0" spc="1224" baseline="0" dirty="0">
                <a:latin typeface="Times New Roman"/>
              </a:rPr>
              <a:t>У</a:t>
            </a:r>
            <a:r>
              <a:rPr lang="en-US" sz="2202" b="0" i="0" spc="0" baseline="0" dirty="0">
                <a:latin typeface="Times New Roman"/>
              </a:rPr>
              <a:t>қ</a:t>
            </a:r>
            <a:r>
              <a:rPr lang="en-US" sz="2202" b="0" i="0" spc="-89" baseline="0" dirty="0">
                <a:latin typeface="Times New Roman"/>
              </a:rPr>
              <a:t>а</a:t>
            </a:r>
            <a:r>
              <a:rPr lang="en-US" sz="2202" b="0" i="0" spc="0" baseline="0" dirty="0">
                <a:latin typeface="Times New Roman"/>
              </a:rPr>
              <a:t>чонк</a:t>
            </a:r>
            <a:r>
              <a:rPr lang="en-US" sz="2202" b="0" i="0" spc="1214" baseline="0" dirty="0">
                <a:latin typeface="Times New Roman"/>
              </a:rPr>
              <a:t>и</a:t>
            </a:r>
            <a:r>
              <a:rPr lang="en-US" sz="2202" b="0" i="0" spc="0" baseline="0" dirty="0">
                <a:latin typeface="Cambria"/>
              </a:rPr>
              <a:t>𝑃</a:t>
            </a:r>
            <a:r>
              <a:rPr lang="en-US" sz="2436" b="0" i="0" spc="694" baseline="-27985" dirty="0">
                <a:latin typeface="Cambria"/>
              </a:rPr>
              <a:t>ଵ</a:t>
            </a:r>
            <a:r>
              <a:rPr lang="en-US" sz="2202" b="0" i="0" spc="604" baseline="0" dirty="0">
                <a:latin typeface="Cambria"/>
              </a:rPr>
              <a:t>ൌ</a:t>
            </a:r>
            <a:r>
              <a:rPr lang="en-US" sz="2202" b="0" i="0" spc="0" baseline="0" dirty="0">
                <a:latin typeface="Cambria"/>
              </a:rPr>
              <a:t>𝐿𝐼𝐾𝐸</a:t>
            </a:r>
            <a:r>
              <a:rPr lang="en-US" sz="2202" b="0" i="0" spc="0" baseline="0" dirty="0">
                <a:latin typeface="Times New Roman"/>
              </a:rPr>
              <a:t>шаклид</a:t>
            </a:r>
            <a:r>
              <a:rPr lang="en-US" sz="2202" b="0" i="0" spc="1218" baseline="0" dirty="0">
                <a:latin typeface="Times New Roman"/>
              </a:rPr>
              <a:t>а</a:t>
            </a:r>
            <a:r>
              <a:rPr lang="en-US" sz="2202" b="0" i="0" spc="0" baseline="0" dirty="0">
                <a:latin typeface="Times New Roman"/>
              </a:rPr>
              <a:t>тахми</a:t>
            </a:r>
            <a:r>
              <a:rPr lang="en-US" sz="2202" b="0" i="0" spc="1209" baseline="0" dirty="0">
                <a:latin typeface="Times New Roman"/>
              </a:rPr>
              <a:t>н</a:t>
            </a:r>
            <a:r>
              <a:rPr lang="en-US" sz="2202" b="0" i="0" spc="0" baseline="0" dirty="0">
                <a:latin typeface="Times New Roman"/>
              </a:rPr>
              <a:t>қилса</a:t>
            </a:r>
            <a:r>
              <a:rPr lang="en-US" sz="2202" b="0" i="0" spc="1213" baseline="0" dirty="0">
                <a:latin typeface="Times New Roman"/>
              </a:rPr>
              <a:t>,</a:t>
            </a:r>
            <a:r>
              <a:rPr lang="en-US" sz="2202" b="0" i="0" spc="1215" baseline="0" dirty="0">
                <a:latin typeface="Times New Roman"/>
              </a:rPr>
              <a:t>у</a:t>
            </a:r>
            <a:r>
              <a:rPr lang="en-US" sz="2202" b="0" i="0" spc="0" baseline="0" dirty="0">
                <a:latin typeface="Times New Roman"/>
              </a:rPr>
              <a:t>ҳ</a:t>
            </a:r>
            <a:r>
              <a:rPr lang="en-US" sz="2202" b="0" i="0" spc="-27" baseline="0" dirty="0">
                <a:latin typeface="Times New Roman"/>
              </a:rPr>
              <a:t>о</a:t>
            </a:r>
            <a:r>
              <a:rPr lang="en-US" sz="2202" b="0" i="0" spc="0" baseline="0" dirty="0">
                <a:latin typeface="Times New Roman"/>
              </a:rPr>
              <a:t>лд</a:t>
            </a:r>
            <a:r>
              <a:rPr lang="en-US" sz="2202" b="0" i="0" spc="1206" baseline="0" dirty="0">
                <a:latin typeface="Times New Roman"/>
              </a:rPr>
              <a:t>а</a:t>
            </a:r>
            <a:r>
              <a:rPr lang="en-US" sz="2202" b="0" i="0" spc="0" baseline="0" dirty="0">
                <a:latin typeface="Cambria"/>
              </a:rPr>
              <a:t>𝑃</a:t>
            </a:r>
            <a:r>
              <a:rPr lang="en-US" sz="2436" b="0" i="0" spc="688" baseline="-27985" dirty="0">
                <a:latin typeface="Cambria"/>
              </a:rPr>
              <a:t>ଶ</a:t>
            </a:r>
            <a:r>
              <a:rPr lang="en-US" sz="2202" b="0" i="0" spc="0" baseline="0" dirty="0">
                <a:latin typeface="Cambria"/>
              </a:rPr>
              <a:t>ൌ</a:t>
            </a:r>
          </a:p>
          <a:p>
            <a:pPr marL="342912">
              <a:lnSpc>
                <a:spcPts val="2057"/>
              </a:lnSpc>
            </a:pPr>
            <a:r>
              <a:rPr lang="en-US" sz="2202" b="0" i="0" spc="0" baseline="0" dirty="0">
                <a:latin typeface="Cambria"/>
              </a:rPr>
              <a:t>𝐾𝐼𝑇𝐸</a:t>
            </a:r>
            <a:r>
              <a:rPr lang="en-US" sz="2202" b="0" i="0" spc="0" baseline="0" dirty="0">
                <a:latin typeface="Times New Roman"/>
              </a:rPr>
              <a:t>н</a:t>
            </a:r>
            <a:r>
              <a:rPr lang="en-US" sz="2202" b="0" i="0" spc="543" baseline="0" dirty="0">
                <a:latin typeface="Times New Roman"/>
              </a:rPr>
              <a:t>и</a:t>
            </a:r>
            <a:r>
              <a:rPr lang="en-US" sz="2202" b="0" i="0" spc="-31" baseline="0" dirty="0">
                <a:latin typeface="Times New Roman"/>
              </a:rPr>
              <a:t>в</a:t>
            </a:r>
            <a:r>
              <a:rPr lang="en-US" sz="2202" b="0" i="0" spc="546" baseline="0" dirty="0">
                <a:latin typeface="Times New Roman"/>
              </a:rPr>
              <a:t>а</a:t>
            </a:r>
            <a:r>
              <a:rPr lang="en-US" sz="2202" b="0" i="0" spc="-37" baseline="0" dirty="0">
                <a:latin typeface="Times New Roman"/>
              </a:rPr>
              <a:t>к</a:t>
            </a:r>
            <a:r>
              <a:rPr lang="en-US" sz="2202" b="0" i="0" spc="0" baseline="0" dirty="0">
                <a:latin typeface="Times New Roman"/>
              </a:rPr>
              <a:t>алитн</a:t>
            </a:r>
            <a:r>
              <a:rPr lang="en-US" sz="2202" b="0" i="0" spc="561" baseline="0" dirty="0">
                <a:latin typeface="Times New Roman"/>
              </a:rPr>
              <a:t>и</a:t>
            </a:r>
            <a:r>
              <a:rPr lang="en-US" sz="2202" b="0" i="0" spc="-32" baseline="0" dirty="0">
                <a:latin typeface="Times New Roman"/>
              </a:rPr>
              <a:t>т</a:t>
            </a:r>
            <a:r>
              <a:rPr lang="en-US" sz="2202" b="0" i="0" spc="0" baseline="0" dirty="0">
                <a:latin typeface="Times New Roman"/>
              </a:rPr>
              <a:t>оп</a:t>
            </a:r>
            <a:r>
              <a:rPr lang="en-US" sz="2202" b="0" i="0" spc="540" baseline="0" dirty="0">
                <a:latin typeface="Times New Roman"/>
              </a:rPr>
              <a:t>а</a:t>
            </a:r>
            <a:r>
              <a:rPr lang="en-US" sz="2202" b="0" i="0" spc="-27" baseline="0" dirty="0">
                <a:latin typeface="Times New Roman"/>
              </a:rPr>
              <a:t>о</a:t>
            </a:r>
            <a:r>
              <a:rPr lang="en-US" sz="2202" b="0" i="0" spc="0" baseline="0" dirty="0">
                <a:latin typeface="Times New Roman"/>
              </a:rPr>
              <a:t>лади.</a:t>
            </a:r>
          </a:p>
        </p:txBody>
      </p:sp>
      <p:sp>
        <p:nvSpPr>
          <p:cNvPr id="992" name="Rectangle 992"/>
          <p:cNvSpPr/>
          <p:nvPr/>
        </p:nvSpPr>
        <p:spPr>
          <a:xfrm>
            <a:off x="1470540" y="6861444"/>
            <a:ext cx="2494635" cy="2024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Ки</a:t>
            </a:r>
            <a:r>
              <a:rPr lang="en-US" sz="1200" b="0" i="0" spc="-16" baseline="0" dirty="0">
                <a:solidFill>
                  <a:srgbClr val="262626"/>
                </a:solidFill>
                <a:latin typeface="Times New Roman"/>
              </a:rPr>
              <a:t>б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ер</a:t>
            </a:r>
            <a:r>
              <a:rPr lang="en-US" sz="1200" b="0" i="0" spc="-18" baseline="0" dirty="0">
                <a:solidFill>
                  <a:srgbClr val="262626"/>
                </a:solidFill>
                <a:latin typeface="Times New Roman"/>
              </a:rPr>
              <a:t>х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а</a:t>
            </a:r>
            <a:r>
              <a:rPr lang="en-US" sz="1200" b="0" i="0" spc="-20" baseline="0" dirty="0">
                <a:solidFill>
                  <a:srgbClr val="262626"/>
                </a:solidFill>
                <a:latin typeface="Times New Roman"/>
              </a:rPr>
              <a:t>в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фсизлик асослари (CSF1316)</a:t>
            </a:r>
          </a:p>
        </p:txBody>
      </p:sp>
      <p:sp>
        <p:nvSpPr>
          <p:cNvPr id="993" name="Rectangle 993"/>
          <p:cNvSpPr/>
          <p:nvPr/>
        </p:nvSpPr>
        <p:spPr>
          <a:xfrm>
            <a:off x="2748413" y="2058375"/>
            <a:ext cx="3992886" cy="118592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949957">
              <a:tabLst>
                <a:tab pos="2611411" algn="l"/>
              </a:tabLst>
            </a:pPr>
            <a:r>
              <a:rPr lang="en-US" sz="1800" b="1" i="0" spc="0" baseline="0" dirty="0">
                <a:solidFill>
                  <a:srgbClr val="FFFFFF"/>
                </a:solidFill>
                <a:latin typeface="Times New Roman"/>
              </a:rPr>
              <a:t>K	</a:t>
            </a:r>
            <a:r>
              <a:rPr lang="en-US" sz="1800" b="1" i="0" spc="3907" baseline="0" dirty="0">
                <a:solidFill>
                  <a:srgbClr val="FFFFFF"/>
                </a:solidFill>
                <a:latin typeface="Times New Roman"/>
              </a:rPr>
              <a:t>I</a:t>
            </a:r>
            <a:r>
              <a:rPr lang="en-US" sz="1800" b="1" i="0" spc="3659" baseline="0" dirty="0">
                <a:solidFill>
                  <a:srgbClr val="FFFFFF"/>
                </a:solidFill>
                <a:latin typeface="Times New Roman"/>
              </a:rPr>
              <a:t>L</a:t>
            </a:r>
            <a:r>
              <a:rPr lang="en-US" sz="1800" b="1" i="0" spc="0" baseline="0" dirty="0">
                <a:solidFill>
                  <a:srgbClr val="FFFFFF"/>
                </a:solidFill>
                <a:latin typeface="Times New Roman"/>
              </a:rPr>
              <a:t>L</a:t>
            </a:r>
          </a:p>
          <a:p>
            <a:pPr marL="0">
              <a:lnSpc>
                <a:spcPts val="2578"/>
              </a:lnSpc>
              <a:tabLst>
                <a:tab pos="1799081" algn="l"/>
              </a:tabLst>
            </a:pPr>
            <a:r>
              <a:rPr lang="en-US" sz="1800" b="1" i="0" spc="-48" baseline="0" dirty="0">
                <a:solidFill>
                  <a:srgbClr val="FFFFFF"/>
                </a:solidFill>
                <a:latin typeface="Times New Roman"/>
              </a:rPr>
              <a:t>Т</a:t>
            </a:r>
            <a:r>
              <a:rPr lang="en-US" sz="1800" b="1" i="0" spc="0" baseline="0" dirty="0">
                <a:solidFill>
                  <a:srgbClr val="FFFFFF"/>
                </a:solidFill>
                <a:latin typeface="Times New Roman"/>
              </a:rPr>
              <a:t>ахмини</a:t>
            </a:r>
            <a:r>
              <a:rPr lang="en-US" sz="1800" b="1" i="0" spc="451" baseline="0" dirty="0">
                <a:solidFill>
                  <a:srgbClr val="FFFFFF"/>
                </a:solidFill>
                <a:latin typeface="Times New Roman"/>
              </a:rPr>
              <a:t>й</a:t>
            </a:r>
            <a:r>
              <a:rPr lang="en-US" sz="1800" b="0" i="0" spc="0" baseline="0" dirty="0">
                <a:solidFill>
                  <a:srgbClr val="FFFFFF"/>
                </a:solidFill>
                <a:latin typeface="Cambria"/>
              </a:rPr>
              <a:t>𝑃</a:t>
            </a:r>
            <a:r>
              <a:rPr lang="en-US" sz="1990" b="0" i="0" spc="0" baseline="-27858" dirty="0">
                <a:solidFill>
                  <a:srgbClr val="FFFFFF"/>
                </a:solidFill>
                <a:latin typeface="Cambria"/>
              </a:rPr>
              <a:t>ଵ</a:t>
            </a:r>
            <a:r>
              <a:rPr lang="en-US" sz="1800" b="0" i="0" spc="0" baseline="0" dirty="0">
                <a:solidFill>
                  <a:srgbClr val="FFFFFF"/>
                </a:solidFill>
                <a:latin typeface="Cambria"/>
              </a:rPr>
              <a:t>:	</a:t>
            </a:r>
            <a:r>
              <a:rPr lang="en-US" sz="1800" b="0" i="0" spc="0" baseline="0" dirty="0">
                <a:latin typeface="Times New Roman"/>
              </a:rPr>
              <a:t>0</a:t>
            </a:r>
            <a:r>
              <a:rPr lang="en-US" sz="1800" b="0" i="0" spc="-66" baseline="0" dirty="0">
                <a:latin typeface="Times New Roman"/>
              </a:rPr>
              <a:t>1</a:t>
            </a:r>
            <a:r>
              <a:rPr lang="en-US" sz="1800" b="0" i="0" spc="2226" baseline="0" dirty="0">
                <a:latin typeface="Times New Roman"/>
              </a:rPr>
              <a:t>1</a:t>
            </a:r>
            <a:r>
              <a:rPr lang="en-US" sz="1800" b="0" i="0" spc="0" baseline="0" dirty="0">
                <a:latin typeface="Times New Roman"/>
              </a:rPr>
              <a:t>01</a:t>
            </a:r>
            <a:r>
              <a:rPr lang="en-US" sz="1800" b="0" i="0" spc="2154" baseline="0" dirty="0">
                <a:latin typeface="Times New Roman"/>
              </a:rPr>
              <a:t>0</a:t>
            </a:r>
            <a:r>
              <a:rPr lang="en-US" sz="1800" b="0" i="0" spc="0" baseline="0" dirty="0">
                <a:latin typeface="Times New Roman"/>
              </a:rPr>
              <a:t>10</a:t>
            </a:r>
            <a:r>
              <a:rPr lang="en-US" sz="1800" b="0" i="0" spc="2159" baseline="0" dirty="0">
                <a:latin typeface="Times New Roman"/>
              </a:rPr>
              <a:t>0</a:t>
            </a:r>
            <a:r>
              <a:rPr lang="en-US" sz="1800" b="0" i="0" spc="0" baseline="0" dirty="0">
                <a:latin typeface="Times New Roman"/>
              </a:rPr>
              <a:t>100</a:t>
            </a:r>
          </a:p>
          <a:p>
            <a:pPr marL="688086">
              <a:lnSpc>
                <a:spcPts val="2310"/>
              </a:lnSpc>
              <a:tabLst>
                <a:tab pos="1799081" algn="l"/>
              </a:tabLst>
            </a:pPr>
            <a:r>
              <a:rPr lang="en-US" sz="1800" b="0" i="0" spc="0" baseline="0" dirty="0">
                <a:solidFill>
                  <a:srgbClr val="FFFFFF"/>
                </a:solidFill>
                <a:latin typeface="Cambria"/>
              </a:rPr>
              <a:t>𝐶</a:t>
            </a:r>
            <a:r>
              <a:rPr lang="en-US" sz="1990" b="0" i="0" spc="0" baseline="-27858" dirty="0">
                <a:solidFill>
                  <a:srgbClr val="FFFFFF"/>
                </a:solidFill>
                <a:latin typeface="Cambria"/>
              </a:rPr>
              <a:t>ଵ</a:t>
            </a:r>
            <a:r>
              <a:rPr lang="en-US" sz="1800" b="0" i="0" spc="0" baseline="0" dirty="0">
                <a:solidFill>
                  <a:srgbClr val="FFFFFF"/>
                </a:solidFill>
                <a:latin typeface="Cambria"/>
              </a:rPr>
              <a:t>:	</a:t>
            </a:r>
            <a:r>
              <a:rPr lang="en-US" sz="1800" b="0" i="0" spc="0" baseline="0" dirty="0">
                <a:latin typeface="Times New Roman"/>
              </a:rPr>
              <a:t>01</a:t>
            </a:r>
            <a:r>
              <a:rPr lang="en-US" sz="1800" b="0" i="0" spc="2160" baseline="0" dirty="0">
                <a:latin typeface="Times New Roman"/>
              </a:rPr>
              <a:t>0</a:t>
            </a:r>
            <a:r>
              <a:rPr lang="en-US" sz="1800" b="0" i="0" spc="0" baseline="0" dirty="0">
                <a:latin typeface="Times New Roman"/>
              </a:rPr>
              <a:t>00</a:t>
            </a:r>
            <a:r>
              <a:rPr lang="en-US" sz="1800" b="0" i="0" spc="2154" baseline="0" dirty="0">
                <a:latin typeface="Times New Roman"/>
              </a:rPr>
              <a:t>1</a:t>
            </a:r>
            <a:r>
              <a:rPr lang="en-US" sz="1800" b="0" i="0" spc="-66" baseline="0" dirty="0">
                <a:latin typeface="Times New Roman"/>
              </a:rPr>
              <a:t>1</a:t>
            </a:r>
            <a:r>
              <a:rPr lang="en-US" sz="1800" b="0" i="0" spc="0" baseline="0" dirty="0">
                <a:latin typeface="Times New Roman"/>
              </a:rPr>
              <a:t>1</a:t>
            </a:r>
            <a:r>
              <a:rPr lang="en-US" sz="1800" b="0" i="0" spc="2226" baseline="0" dirty="0">
                <a:latin typeface="Times New Roman"/>
              </a:rPr>
              <a:t>0</a:t>
            </a:r>
            <a:r>
              <a:rPr lang="en-US" sz="1800" b="0" i="0" spc="-66" baseline="0" dirty="0">
                <a:latin typeface="Times New Roman"/>
              </a:rPr>
              <a:t>11</a:t>
            </a:r>
            <a:r>
              <a:rPr lang="en-US" sz="1800" b="0" i="0" spc="0" baseline="0" dirty="0">
                <a:latin typeface="Times New Roman"/>
              </a:rPr>
              <a:t>1</a:t>
            </a:r>
          </a:p>
          <a:p>
            <a:pPr marL="0">
              <a:lnSpc>
                <a:spcPts val="2057"/>
              </a:lnSpc>
              <a:tabLst>
                <a:tab pos="1799081" algn="l"/>
              </a:tabLst>
            </a:pPr>
            <a:r>
              <a:rPr lang="en-US" sz="1800" b="1" i="0" spc="-48" baseline="0" dirty="0">
                <a:solidFill>
                  <a:srgbClr val="FFFFFF"/>
                </a:solidFill>
                <a:latin typeface="Times New Roman"/>
              </a:rPr>
              <a:t>Т</a:t>
            </a:r>
            <a:r>
              <a:rPr lang="en-US" sz="1800" b="1" i="0" spc="0" baseline="0" dirty="0">
                <a:solidFill>
                  <a:srgbClr val="FFFFFF"/>
                </a:solidFill>
                <a:latin typeface="Times New Roman"/>
              </a:rPr>
              <a:t>ахмини</a:t>
            </a:r>
            <a:r>
              <a:rPr lang="en-US" sz="1800" b="1" i="0" spc="451" baseline="0" dirty="0">
                <a:solidFill>
                  <a:srgbClr val="FFFFFF"/>
                </a:solidFill>
                <a:latin typeface="Times New Roman"/>
              </a:rPr>
              <a:t>й</a:t>
            </a:r>
            <a:r>
              <a:rPr lang="en-US" sz="1800" b="0" i="0" spc="0" baseline="0" dirty="0">
                <a:solidFill>
                  <a:srgbClr val="FFFFFF"/>
                </a:solidFill>
                <a:latin typeface="Cambria"/>
              </a:rPr>
              <a:t>𝐾:	</a:t>
            </a:r>
            <a:r>
              <a:rPr lang="en-US" sz="1800" b="0" i="0" spc="0" baseline="0" dirty="0">
                <a:latin typeface="Times New Roman"/>
              </a:rPr>
              <a:t>00</a:t>
            </a:r>
            <a:r>
              <a:rPr lang="en-US" sz="1800" b="0" i="0" spc="2160" baseline="0" dirty="0">
                <a:latin typeface="Times New Roman"/>
              </a:rPr>
              <a:t>1</a:t>
            </a:r>
            <a:r>
              <a:rPr lang="en-US" sz="1800" b="0" i="0" spc="0" baseline="0" dirty="0">
                <a:latin typeface="Times New Roman"/>
              </a:rPr>
              <a:t>0</a:t>
            </a:r>
            <a:r>
              <a:rPr lang="en-US" sz="1800" b="0" i="0" spc="-66" baseline="0" dirty="0">
                <a:latin typeface="Times New Roman"/>
              </a:rPr>
              <a:t>1</a:t>
            </a:r>
            <a:r>
              <a:rPr lang="en-US" sz="1800" b="0" i="0" spc="2219" baseline="0" dirty="0">
                <a:latin typeface="Times New Roman"/>
              </a:rPr>
              <a:t>1</a:t>
            </a:r>
            <a:r>
              <a:rPr lang="en-US" sz="1800" b="0" i="0" spc="0" baseline="0" dirty="0">
                <a:latin typeface="Times New Roman"/>
              </a:rPr>
              <a:t>01</a:t>
            </a:r>
            <a:r>
              <a:rPr lang="en-US" sz="1800" b="0" i="0" spc="2160" baseline="0" dirty="0">
                <a:latin typeface="Times New Roman"/>
              </a:rPr>
              <a:t>0</a:t>
            </a:r>
            <a:r>
              <a:rPr lang="en-US" sz="1800" b="0" i="0" spc="0" baseline="0" dirty="0">
                <a:latin typeface="Times New Roman"/>
              </a:rPr>
              <a:t>0</a:t>
            </a:r>
            <a:r>
              <a:rPr lang="en-US" sz="1800" b="0" i="0" spc="-66" baseline="0" dirty="0">
                <a:latin typeface="Times New Roman"/>
              </a:rPr>
              <a:t>1</a:t>
            </a:r>
            <a:r>
              <a:rPr lang="en-US" sz="1800" b="0" i="0" spc="0" baseline="0" dirty="0">
                <a:latin typeface="Times New Roman"/>
              </a:rPr>
              <a:t>1</a:t>
            </a:r>
          </a:p>
        </p:txBody>
      </p:sp>
      <p:sp>
        <p:nvSpPr>
          <p:cNvPr id="994" name="Rectangle 994"/>
          <p:cNvSpPr/>
          <p:nvPr/>
        </p:nvSpPr>
        <p:spPr>
          <a:xfrm>
            <a:off x="2748420" y="3831854"/>
            <a:ext cx="3992887" cy="9410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685030">
              <a:tabLst>
                <a:tab pos="1799081" algn="l"/>
              </a:tabLst>
            </a:pPr>
            <a:r>
              <a:rPr lang="en-US" sz="1800" b="0" i="0" spc="0" baseline="0" dirty="0">
                <a:solidFill>
                  <a:srgbClr val="FFFFFF"/>
                </a:solidFill>
                <a:latin typeface="Cambria"/>
              </a:rPr>
              <a:t>𝐶</a:t>
            </a:r>
            <a:r>
              <a:rPr lang="en-US" sz="1990" b="0" i="0" spc="0" baseline="-27853" dirty="0">
                <a:solidFill>
                  <a:srgbClr val="FFFFFF"/>
                </a:solidFill>
                <a:latin typeface="Cambria"/>
              </a:rPr>
              <a:t>ଶ</a:t>
            </a:r>
            <a:r>
              <a:rPr lang="en-US" sz="1800" b="0" i="0" spc="0" baseline="0" dirty="0">
                <a:solidFill>
                  <a:srgbClr val="FFFFFF"/>
                </a:solidFill>
                <a:latin typeface="Cambria"/>
              </a:rPr>
              <a:t>:	</a:t>
            </a:r>
            <a:r>
              <a:rPr lang="en-US" sz="1800" b="1" i="0" spc="0" baseline="0" dirty="0">
                <a:solidFill>
                  <a:srgbClr val="FFFFFF"/>
                </a:solidFill>
                <a:latin typeface="Times New Roman"/>
              </a:rPr>
              <a:t>10</a:t>
            </a:r>
            <a:r>
              <a:rPr lang="en-US" sz="1800" b="1" i="0" spc="2160" baseline="0" dirty="0">
                <a:solidFill>
                  <a:srgbClr val="FFFFFF"/>
                </a:solidFill>
                <a:latin typeface="Times New Roman"/>
              </a:rPr>
              <a:t>1</a:t>
            </a:r>
            <a:r>
              <a:rPr lang="en-US" sz="1800" b="1" i="0" spc="0" baseline="0" dirty="0">
                <a:solidFill>
                  <a:srgbClr val="FFFFFF"/>
                </a:solidFill>
                <a:latin typeface="Times New Roman"/>
              </a:rPr>
              <a:t>00</a:t>
            </a:r>
            <a:r>
              <a:rPr lang="en-US" sz="1800" b="1" i="0" spc="2154" baseline="0" dirty="0">
                <a:solidFill>
                  <a:srgbClr val="FFFFFF"/>
                </a:solidFill>
                <a:latin typeface="Times New Roman"/>
              </a:rPr>
              <a:t>1</a:t>
            </a:r>
            <a:r>
              <a:rPr lang="en-US" sz="1800" b="1" i="0" spc="0" baseline="0" dirty="0">
                <a:solidFill>
                  <a:srgbClr val="FFFFFF"/>
                </a:solidFill>
                <a:latin typeface="Times New Roman"/>
              </a:rPr>
              <a:t>01</a:t>
            </a:r>
            <a:r>
              <a:rPr lang="en-US" sz="1800" b="1" i="0" spc="2160" baseline="0" dirty="0">
                <a:solidFill>
                  <a:srgbClr val="FFFFFF"/>
                </a:solidFill>
                <a:latin typeface="Times New Roman"/>
              </a:rPr>
              <a:t>0</a:t>
            </a:r>
            <a:r>
              <a:rPr lang="en-US" sz="1800" b="1" i="0" spc="-102" baseline="0" dirty="0">
                <a:solidFill>
                  <a:srgbClr val="FFFFFF"/>
                </a:solidFill>
                <a:latin typeface="Times New Roman"/>
              </a:rPr>
              <a:t>11</a:t>
            </a:r>
            <a:r>
              <a:rPr lang="en-US" sz="1800" b="1" i="0" spc="0" baseline="0" dirty="0">
                <a:solidFill>
                  <a:srgbClr val="FFFFFF"/>
                </a:solidFill>
                <a:latin typeface="Times New Roman"/>
              </a:rPr>
              <a:t>1</a:t>
            </a:r>
          </a:p>
          <a:p>
            <a:pPr marL="0">
              <a:lnSpc>
                <a:spcPts val="2051"/>
              </a:lnSpc>
              <a:tabLst>
                <a:tab pos="1799082" algn="l"/>
              </a:tabLst>
            </a:pPr>
            <a:r>
              <a:rPr lang="en-US" sz="1800" b="1" i="0" spc="-48" baseline="0" dirty="0">
                <a:solidFill>
                  <a:srgbClr val="FFFFFF"/>
                </a:solidFill>
                <a:latin typeface="Times New Roman"/>
              </a:rPr>
              <a:t>Т</a:t>
            </a:r>
            <a:r>
              <a:rPr lang="en-US" sz="1800" b="1" i="0" spc="0" baseline="0" dirty="0">
                <a:solidFill>
                  <a:srgbClr val="FFFFFF"/>
                </a:solidFill>
                <a:latin typeface="Times New Roman"/>
              </a:rPr>
              <a:t>ахмини</a:t>
            </a:r>
            <a:r>
              <a:rPr lang="en-US" sz="1800" b="1" i="0" spc="451" baseline="0" dirty="0">
                <a:solidFill>
                  <a:srgbClr val="FFFFFF"/>
                </a:solidFill>
                <a:latin typeface="Times New Roman"/>
              </a:rPr>
              <a:t>й</a:t>
            </a:r>
            <a:r>
              <a:rPr lang="en-US" sz="1800" b="0" i="0" spc="0" baseline="0" dirty="0">
                <a:solidFill>
                  <a:srgbClr val="FFFFFF"/>
                </a:solidFill>
                <a:latin typeface="Cambria"/>
              </a:rPr>
              <a:t>𝐾:	</a:t>
            </a:r>
            <a:r>
              <a:rPr lang="en-US" sz="1800" b="0" i="0" spc="0" baseline="0" dirty="0">
                <a:latin typeface="Times New Roman"/>
              </a:rPr>
              <a:t>00</a:t>
            </a:r>
            <a:r>
              <a:rPr lang="en-US" sz="1800" b="0" i="0" spc="2160" baseline="0" dirty="0">
                <a:latin typeface="Times New Roman"/>
              </a:rPr>
              <a:t>1</a:t>
            </a:r>
            <a:r>
              <a:rPr lang="en-US" sz="1800" b="0" i="0" spc="0" baseline="0" dirty="0">
                <a:latin typeface="Times New Roman"/>
              </a:rPr>
              <a:t>0</a:t>
            </a:r>
            <a:r>
              <a:rPr lang="en-US" sz="1800" b="0" i="0" spc="-66" baseline="0" dirty="0">
                <a:latin typeface="Times New Roman"/>
              </a:rPr>
              <a:t>1</a:t>
            </a:r>
            <a:r>
              <a:rPr lang="en-US" sz="1800" b="0" i="0" spc="2219" baseline="0" dirty="0">
                <a:latin typeface="Times New Roman"/>
              </a:rPr>
              <a:t>1</a:t>
            </a:r>
            <a:r>
              <a:rPr lang="en-US" sz="1800" b="0" i="0" spc="0" baseline="0" dirty="0">
                <a:latin typeface="Times New Roman"/>
              </a:rPr>
              <a:t>01</a:t>
            </a:r>
            <a:r>
              <a:rPr lang="en-US" sz="1800" b="0" i="0" spc="2160" baseline="0" dirty="0">
                <a:latin typeface="Times New Roman"/>
              </a:rPr>
              <a:t>0</a:t>
            </a:r>
            <a:r>
              <a:rPr lang="en-US" sz="1800" b="0" i="0" spc="-66" baseline="0" dirty="0">
                <a:latin typeface="Times New Roman"/>
              </a:rPr>
              <a:t>11</a:t>
            </a:r>
            <a:r>
              <a:rPr lang="en-US" sz="1800" b="0" i="0" spc="0" baseline="0" dirty="0">
                <a:latin typeface="Times New Roman"/>
              </a:rPr>
              <a:t>1</a:t>
            </a:r>
          </a:p>
          <a:p>
            <a:pPr marL="0">
              <a:lnSpc>
                <a:spcPts val="2568"/>
              </a:lnSpc>
              <a:tabLst>
                <a:tab pos="1799082" algn="l"/>
              </a:tabLst>
            </a:pPr>
            <a:r>
              <a:rPr lang="en-US" sz="1800" b="1" i="0" spc="-48" baseline="0" dirty="0">
                <a:solidFill>
                  <a:srgbClr val="FFFFFF"/>
                </a:solidFill>
                <a:latin typeface="Times New Roman"/>
              </a:rPr>
              <a:t>Т</a:t>
            </a:r>
            <a:r>
              <a:rPr lang="en-US" sz="1800" b="1" i="0" spc="0" baseline="0" dirty="0">
                <a:solidFill>
                  <a:srgbClr val="FFFFFF"/>
                </a:solidFill>
                <a:latin typeface="Times New Roman"/>
              </a:rPr>
              <a:t>ахмини</a:t>
            </a:r>
            <a:r>
              <a:rPr lang="en-US" sz="1800" b="1" i="0" spc="451" baseline="0" dirty="0">
                <a:solidFill>
                  <a:srgbClr val="FFFFFF"/>
                </a:solidFill>
                <a:latin typeface="Times New Roman"/>
              </a:rPr>
              <a:t>й</a:t>
            </a:r>
            <a:r>
              <a:rPr lang="en-US" sz="1800" b="0" i="0" spc="0" baseline="0" dirty="0">
                <a:solidFill>
                  <a:srgbClr val="FFFFFF"/>
                </a:solidFill>
                <a:latin typeface="Cambria"/>
              </a:rPr>
              <a:t>𝑃</a:t>
            </a:r>
            <a:r>
              <a:rPr lang="en-US" sz="1990" b="0" i="0" spc="0" baseline="-27862" dirty="0">
                <a:solidFill>
                  <a:srgbClr val="FFFFFF"/>
                </a:solidFill>
                <a:latin typeface="Cambria"/>
              </a:rPr>
              <a:t>ଶ</a:t>
            </a:r>
            <a:r>
              <a:rPr lang="en-US" sz="1800" b="0" i="0" spc="0" baseline="0" dirty="0">
                <a:solidFill>
                  <a:srgbClr val="FFFFFF"/>
                </a:solidFill>
                <a:latin typeface="Cambria"/>
              </a:rPr>
              <a:t>:	</a:t>
            </a:r>
            <a:r>
              <a:rPr lang="en-US" sz="1800" b="0" i="0" spc="0" baseline="0" dirty="0">
                <a:latin typeface="Times New Roman"/>
              </a:rPr>
              <a:t>10</a:t>
            </a:r>
            <a:r>
              <a:rPr lang="en-US" sz="1800" b="0" i="0" spc="2160" baseline="0" dirty="0">
                <a:latin typeface="Times New Roman"/>
              </a:rPr>
              <a:t>0</a:t>
            </a:r>
            <a:r>
              <a:rPr lang="en-US" sz="1800" b="0" i="0" spc="0" baseline="0" dirty="0">
                <a:latin typeface="Times New Roman"/>
              </a:rPr>
              <a:t>01</a:t>
            </a:r>
            <a:r>
              <a:rPr lang="en-US" sz="1800" b="0" i="0" spc="2154" baseline="0" dirty="0">
                <a:latin typeface="Times New Roman"/>
              </a:rPr>
              <a:t>0</a:t>
            </a:r>
            <a:r>
              <a:rPr lang="en-US" sz="1800" b="0" i="0" spc="0" baseline="0" dirty="0">
                <a:latin typeface="Times New Roman"/>
              </a:rPr>
              <a:t>00</a:t>
            </a:r>
            <a:r>
              <a:rPr lang="en-US" sz="1800" b="0" i="0" spc="2160" baseline="0" dirty="0">
                <a:latin typeface="Times New Roman"/>
              </a:rPr>
              <a:t>0</a:t>
            </a:r>
            <a:r>
              <a:rPr lang="en-US" sz="1800" b="0" i="0" spc="0" baseline="0" dirty="0">
                <a:latin typeface="Times New Roman"/>
              </a:rPr>
              <a:t>100</a:t>
            </a:r>
          </a:p>
        </p:txBody>
      </p:sp>
      <p:sp>
        <p:nvSpPr>
          <p:cNvPr id="995" name="Rectangle 995"/>
          <p:cNvSpPr/>
          <p:nvPr/>
        </p:nvSpPr>
        <p:spPr>
          <a:xfrm>
            <a:off x="4717421" y="4729193"/>
            <a:ext cx="1991426" cy="3036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649018" algn="l"/>
                <a:tab pos="1234485" algn="l"/>
                <a:tab pos="1851751" algn="l"/>
              </a:tabLst>
            </a:pPr>
            <a:r>
              <a:rPr lang="en-US" sz="1800" b="0" i="0" spc="0" baseline="0" dirty="0">
                <a:latin typeface="Times New Roman"/>
              </a:rPr>
              <a:t>L	I	E	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Freeform 996"/>
          <p:cNvSpPr/>
          <p:nvPr/>
        </p:nvSpPr>
        <p:spPr>
          <a:xfrm rot="5400000">
            <a:off x="1917839" y="-794005"/>
            <a:ext cx="6858000" cy="9144000"/>
          </a:xfrm>
          <a:custGeom>
            <a:avLst/>
            <a:gdLst/>
            <a:ahLst/>
            <a:cxnLst/>
            <a:rect l="0" t="0" r="0" b="0"/>
            <a:pathLst>
              <a:path w="6858000" h="9144000">
                <a:moveTo>
                  <a:pt x="0" y="9144000"/>
                </a:moveTo>
                <a:lnTo>
                  <a:pt x="6858000" y="9144000"/>
                </a:lnTo>
                <a:lnTo>
                  <a:pt x="6858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7" name="Freeform 997"/>
          <p:cNvSpPr/>
          <p:nvPr/>
        </p:nvSpPr>
        <p:spPr>
          <a:xfrm rot="5400000">
            <a:off x="5167388" y="2455545"/>
            <a:ext cx="358902" cy="9144000"/>
          </a:xfrm>
          <a:custGeom>
            <a:avLst/>
            <a:gdLst/>
            <a:ahLst/>
            <a:cxnLst/>
            <a:rect l="0" t="0" r="0" b="0"/>
            <a:pathLst>
              <a:path w="358902" h="9144000">
                <a:moveTo>
                  <a:pt x="0" y="9144000"/>
                </a:moveTo>
                <a:lnTo>
                  <a:pt x="358902" y="9144000"/>
                </a:lnTo>
                <a:lnTo>
                  <a:pt x="358902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8" name="Freeform 998"/>
          <p:cNvSpPr/>
          <p:nvPr/>
        </p:nvSpPr>
        <p:spPr>
          <a:xfrm rot="5400000">
            <a:off x="4776863" y="-3653028"/>
            <a:ext cx="1139953" cy="9144000"/>
          </a:xfrm>
          <a:custGeom>
            <a:avLst/>
            <a:gdLst/>
            <a:ahLst/>
            <a:cxnLst/>
            <a:rect l="0" t="0" r="0" b="0"/>
            <a:pathLst>
              <a:path w="1139953" h="9144000">
                <a:moveTo>
                  <a:pt x="0" y="9144000"/>
                </a:moveTo>
                <a:lnTo>
                  <a:pt x="1139953" y="9144000"/>
                </a:lnTo>
                <a:lnTo>
                  <a:pt x="1139953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9" name="Freeform 999"/>
          <p:cNvSpPr/>
          <p:nvPr/>
        </p:nvSpPr>
        <p:spPr>
          <a:xfrm rot="5400000">
            <a:off x="5063757" y="2156079"/>
            <a:ext cx="261366" cy="2743200"/>
          </a:xfrm>
          <a:custGeom>
            <a:avLst/>
            <a:gdLst/>
            <a:ahLst/>
            <a:cxnLst/>
            <a:rect l="0" t="0" r="0" b="0"/>
            <a:pathLst>
              <a:path w="261366" h="2743200">
                <a:moveTo>
                  <a:pt x="0" y="2743200"/>
                </a:moveTo>
                <a:lnTo>
                  <a:pt x="261366" y="2743200"/>
                </a:lnTo>
                <a:lnTo>
                  <a:pt x="261366" y="0"/>
                </a:lnTo>
                <a:lnTo>
                  <a:pt x="0" y="0"/>
                </a:lnTo>
                <a:lnTo>
                  <a:pt x="0" y="2743200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0" name="Freeform 1000"/>
          <p:cNvSpPr/>
          <p:nvPr/>
        </p:nvSpPr>
        <p:spPr>
          <a:xfrm rot="5400000">
            <a:off x="4429773" y="3051429"/>
            <a:ext cx="260604" cy="1474470"/>
          </a:xfrm>
          <a:custGeom>
            <a:avLst/>
            <a:gdLst/>
            <a:ahLst/>
            <a:cxnLst/>
            <a:rect l="0" t="0" r="0" b="0"/>
            <a:pathLst>
              <a:path w="260604" h="1474470">
                <a:moveTo>
                  <a:pt x="0" y="1474470"/>
                </a:moveTo>
                <a:lnTo>
                  <a:pt x="260604" y="1474470"/>
                </a:lnTo>
                <a:lnTo>
                  <a:pt x="260604" y="0"/>
                </a:lnTo>
                <a:lnTo>
                  <a:pt x="0" y="0"/>
                </a:lnTo>
                <a:lnTo>
                  <a:pt x="0" y="1474470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1" name="Freeform 1001"/>
          <p:cNvSpPr/>
          <p:nvPr/>
        </p:nvSpPr>
        <p:spPr>
          <a:xfrm rot="5400000">
            <a:off x="5801372" y="3154298"/>
            <a:ext cx="260604" cy="1268730"/>
          </a:xfrm>
          <a:custGeom>
            <a:avLst/>
            <a:gdLst/>
            <a:ahLst/>
            <a:cxnLst/>
            <a:rect l="0" t="0" r="0" b="0"/>
            <a:pathLst>
              <a:path w="260604" h="1268730">
                <a:moveTo>
                  <a:pt x="0" y="1268730"/>
                </a:moveTo>
                <a:lnTo>
                  <a:pt x="260604" y="1268730"/>
                </a:lnTo>
                <a:lnTo>
                  <a:pt x="260604" y="0"/>
                </a:lnTo>
                <a:lnTo>
                  <a:pt x="0" y="0"/>
                </a:lnTo>
                <a:lnTo>
                  <a:pt x="0" y="1268730"/>
                </a:lnTo>
                <a:close/>
              </a:path>
            </a:pathLst>
          </a:custGeom>
          <a:solidFill>
            <a:srgbClr val="D0D8E8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2" name="Freeform 1002"/>
          <p:cNvSpPr/>
          <p:nvPr/>
        </p:nvSpPr>
        <p:spPr>
          <a:xfrm rot="5400000">
            <a:off x="4429392" y="3312414"/>
            <a:ext cx="261366" cy="1474470"/>
          </a:xfrm>
          <a:custGeom>
            <a:avLst/>
            <a:gdLst/>
            <a:ahLst/>
            <a:cxnLst/>
            <a:rect l="0" t="0" r="0" b="0"/>
            <a:pathLst>
              <a:path w="261366" h="1474470">
                <a:moveTo>
                  <a:pt x="0" y="1474470"/>
                </a:moveTo>
                <a:lnTo>
                  <a:pt x="261366" y="1474470"/>
                </a:lnTo>
                <a:lnTo>
                  <a:pt x="261366" y="0"/>
                </a:lnTo>
                <a:lnTo>
                  <a:pt x="0" y="0"/>
                </a:lnTo>
                <a:lnTo>
                  <a:pt x="0" y="1474470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3" name="Freeform 1003"/>
          <p:cNvSpPr/>
          <p:nvPr/>
        </p:nvSpPr>
        <p:spPr>
          <a:xfrm rot="5400000">
            <a:off x="5800991" y="3415283"/>
            <a:ext cx="261366" cy="1268730"/>
          </a:xfrm>
          <a:custGeom>
            <a:avLst/>
            <a:gdLst/>
            <a:ahLst/>
            <a:cxnLst/>
            <a:rect l="0" t="0" r="0" b="0"/>
            <a:pathLst>
              <a:path w="261366" h="1268730">
                <a:moveTo>
                  <a:pt x="0" y="1268730"/>
                </a:moveTo>
                <a:lnTo>
                  <a:pt x="261366" y="1268730"/>
                </a:lnTo>
                <a:lnTo>
                  <a:pt x="261366" y="0"/>
                </a:lnTo>
                <a:lnTo>
                  <a:pt x="0" y="0"/>
                </a:lnTo>
                <a:lnTo>
                  <a:pt x="0" y="1268730"/>
                </a:lnTo>
                <a:close/>
              </a:path>
            </a:pathLst>
          </a:custGeom>
          <a:solidFill>
            <a:srgbClr val="E9ED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4" name="Freeform 1004"/>
          <p:cNvSpPr/>
          <p:nvPr/>
        </p:nvSpPr>
        <p:spPr>
          <a:xfrm rot="5400000">
            <a:off x="4429773" y="3573400"/>
            <a:ext cx="260604" cy="1474470"/>
          </a:xfrm>
          <a:custGeom>
            <a:avLst/>
            <a:gdLst/>
            <a:ahLst/>
            <a:cxnLst/>
            <a:rect l="0" t="0" r="0" b="0"/>
            <a:pathLst>
              <a:path w="260604" h="1474470">
                <a:moveTo>
                  <a:pt x="0" y="1474470"/>
                </a:moveTo>
                <a:lnTo>
                  <a:pt x="260604" y="1474470"/>
                </a:lnTo>
                <a:lnTo>
                  <a:pt x="260604" y="0"/>
                </a:lnTo>
                <a:lnTo>
                  <a:pt x="0" y="0"/>
                </a:lnTo>
                <a:lnTo>
                  <a:pt x="0" y="1474470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5" name="Freeform 1005"/>
          <p:cNvSpPr/>
          <p:nvPr/>
        </p:nvSpPr>
        <p:spPr>
          <a:xfrm rot="5400000">
            <a:off x="5801372" y="3676269"/>
            <a:ext cx="260604" cy="1268730"/>
          </a:xfrm>
          <a:custGeom>
            <a:avLst/>
            <a:gdLst/>
            <a:ahLst/>
            <a:cxnLst/>
            <a:rect l="0" t="0" r="0" b="0"/>
            <a:pathLst>
              <a:path w="260604" h="1268730">
                <a:moveTo>
                  <a:pt x="0" y="1268730"/>
                </a:moveTo>
                <a:lnTo>
                  <a:pt x="260604" y="1268730"/>
                </a:lnTo>
                <a:lnTo>
                  <a:pt x="260604" y="0"/>
                </a:lnTo>
                <a:lnTo>
                  <a:pt x="0" y="0"/>
                </a:lnTo>
                <a:lnTo>
                  <a:pt x="0" y="1268730"/>
                </a:lnTo>
                <a:close/>
              </a:path>
            </a:pathLst>
          </a:custGeom>
          <a:solidFill>
            <a:srgbClr val="D0D8E8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6" name="Freeform 1006"/>
          <p:cNvSpPr/>
          <p:nvPr/>
        </p:nvSpPr>
        <p:spPr>
          <a:xfrm rot="5400000">
            <a:off x="4429392" y="3834384"/>
            <a:ext cx="261366" cy="1474470"/>
          </a:xfrm>
          <a:custGeom>
            <a:avLst/>
            <a:gdLst/>
            <a:ahLst/>
            <a:cxnLst/>
            <a:rect l="0" t="0" r="0" b="0"/>
            <a:pathLst>
              <a:path w="261366" h="1474470">
                <a:moveTo>
                  <a:pt x="0" y="1474470"/>
                </a:moveTo>
                <a:lnTo>
                  <a:pt x="261366" y="1474470"/>
                </a:lnTo>
                <a:lnTo>
                  <a:pt x="261366" y="0"/>
                </a:lnTo>
                <a:lnTo>
                  <a:pt x="0" y="0"/>
                </a:lnTo>
                <a:lnTo>
                  <a:pt x="0" y="1474470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7" name="Freeform 1007"/>
          <p:cNvSpPr/>
          <p:nvPr/>
        </p:nvSpPr>
        <p:spPr>
          <a:xfrm rot="5400000">
            <a:off x="5800991" y="3937253"/>
            <a:ext cx="261366" cy="1268730"/>
          </a:xfrm>
          <a:custGeom>
            <a:avLst/>
            <a:gdLst/>
            <a:ahLst/>
            <a:cxnLst/>
            <a:rect l="0" t="0" r="0" b="0"/>
            <a:pathLst>
              <a:path w="261366" h="1268730">
                <a:moveTo>
                  <a:pt x="0" y="1268730"/>
                </a:moveTo>
                <a:lnTo>
                  <a:pt x="261366" y="1268730"/>
                </a:lnTo>
                <a:lnTo>
                  <a:pt x="261366" y="0"/>
                </a:lnTo>
                <a:lnTo>
                  <a:pt x="0" y="0"/>
                </a:lnTo>
                <a:lnTo>
                  <a:pt x="0" y="1268730"/>
                </a:lnTo>
                <a:close/>
              </a:path>
            </a:pathLst>
          </a:custGeom>
          <a:solidFill>
            <a:srgbClr val="E9ED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8" name="Freeform 1008"/>
          <p:cNvSpPr/>
          <p:nvPr/>
        </p:nvSpPr>
        <p:spPr>
          <a:xfrm rot="5400000">
            <a:off x="4429773" y="4095370"/>
            <a:ext cx="260604" cy="1474470"/>
          </a:xfrm>
          <a:custGeom>
            <a:avLst/>
            <a:gdLst/>
            <a:ahLst/>
            <a:cxnLst/>
            <a:rect l="0" t="0" r="0" b="0"/>
            <a:pathLst>
              <a:path w="260604" h="1474470">
                <a:moveTo>
                  <a:pt x="0" y="1474470"/>
                </a:moveTo>
                <a:lnTo>
                  <a:pt x="260604" y="1474470"/>
                </a:lnTo>
                <a:lnTo>
                  <a:pt x="260604" y="0"/>
                </a:lnTo>
                <a:lnTo>
                  <a:pt x="0" y="0"/>
                </a:lnTo>
                <a:lnTo>
                  <a:pt x="0" y="1474470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9" name="Freeform 1009"/>
          <p:cNvSpPr/>
          <p:nvPr/>
        </p:nvSpPr>
        <p:spPr>
          <a:xfrm rot="5400000">
            <a:off x="5801372" y="4198239"/>
            <a:ext cx="260604" cy="1268730"/>
          </a:xfrm>
          <a:custGeom>
            <a:avLst/>
            <a:gdLst/>
            <a:ahLst/>
            <a:cxnLst/>
            <a:rect l="0" t="0" r="0" b="0"/>
            <a:pathLst>
              <a:path w="260604" h="1268730">
                <a:moveTo>
                  <a:pt x="0" y="1268730"/>
                </a:moveTo>
                <a:lnTo>
                  <a:pt x="260604" y="1268730"/>
                </a:lnTo>
                <a:lnTo>
                  <a:pt x="260604" y="0"/>
                </a:lnTo>
                <a:lnTo>
                  <a:pt x="0" y="0"/>
                </a:lnTo>
                <a:lnTo>
                  <a:pt x="0" y="1268730"/>
                </a:lnTo>
                <a:close/>
              </a:path>
            </a:pathLst>
          </a:custGeom>
          <a:solidFill>
            <a:srgbClr val="D0D8E8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0" name="Freeform 1010"/>
          <p:cNvSpPr/>
          <p:nvPr/>
        </p:nvSpPr>
        <p:spPr>
          <a:xfrm rot="5400000">
            <a:off x="4429773" y="4355973"/>
            <a:ext cx="260604" cy="1474470"/>
          </a:xfrm>
          <a:custGeom>
            <a:avLst/>
            <a:gdLst/>
            <a:ahLst/>
            <a:cxnLst/>
            <a:rect l="0" t="0" r="0" b="0"/>
            <a:pathLst>
              <a:path w="260604" h="1474470">
                <a:moveTo>
                  <a:pt x="0" y="1474470"/>
                </a:moveTo>
                <a:lnTo>
                  <a:pt x="260604" y="1474470"/>
                </a:lnTo>
                <a:lnTo>
                  <a:pt x="260604" y="0"/>
                </a:lnTo>
                <a:lnTo>
                  <a:pt x="0" y="0"/>
                </a:lnTo>
                <a:lnTo>
                  <a:pt x="0" y="1474470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1" name="Freeform 1011"/>
          <p:cNvSpPr/>
          <p:nvPr/>
        </p:nvSpPr>
        <p:spPr>
          <a:xfrm rot="5400000">
            <a:off x="5801372" y="4458842"/>
            <a:ext cx="260604" cy="1268730"/>
          </a:xfrm>
          <a:custGeom>
            <a:avLst/>
            <a:gdLst/>
            <a:ahLst/>
            <a:cxnLst/>
            <a:rect l="0" t="0" r="0" b="0"/>
            <a:pathLst>
              <a:path w="260604" h="1268730">
                <a:moveTo>
                  <a:pt x="0" y="1268730"/>
                </a:moveTo>
                <a:lnTo>
                  <a:pt x="260604" y="1268730"/>
                </a:lnTo>
                <a:lnTo>
                  <a:pt x="260604" y="0"/>
                </a:lnTo>
                <a:lnTo>
                  <a:pt x="0" y="0"/>
                </a:lnTo>
                <a:lnTo>
                  <a:pt x="0" y="1268730"/>
                </a:lnTo>
                <a:close/>
              </a:path>
            </a:pathLst>
          </a:custGeom>
          <a:solidFill>
            <a:srgbClr val="E9ED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2" name="Freeform 1012"/>
          <p:cNvSpPr/>
          <p:nvPr/>
        </p:nvSpPr>
        <p:spPr>
          <a:xfrm rot="5400000">
            <a:off x="4429392" y="4616958"/>
            <a:ext cx="261366" cy="1474470"/>
          </a:xfrm>
          <a:custGeom>
            <a:avLst/>
            <a:gdLst/>
            <a:ahLst/>
            <a:cxnLst/>
            <a:rect l="0" t="0" r="0" b="0"/>
            <a:pathLst>
              <a:path w="261366" h="1474470">
                <a:moveTo>
                  <a:pt x="0" y="1474470"/>
                </a:moveTo>
                <a:lnTo>
                  <a:pt x="261366" y="1474470"/>
                </a:lnTo>
                <a:lnTo>
                  <a:pt x="261366" y="0"/>
                </a:lnTo>
                <a:lnTo>
                  <a:pt x="0" y="0"/>
                </a:lnTo>
                <a:lnTo>
                  <a:pt x="0" y="1474470"/>
                </a:lnTo>
                <a:close/>
              </a:path>
            </a:pathLst>
          </a:custGeom>
          <a:solidFill>
            <a:srgbClr val="4F81BD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3" name="Freeform 1013"/>
          <p:cNvSpPr/>
          <p:nvPr/>
        </p:nvSpPr>
        <p:spPr>
          <a:xfrm rot="5400000">
            <a:off x="5800991" y="4719827"/>
            <a:ext cx="261366" cy="1268730"/>
          </a:xfrm>
          <a:custGeom>
            <a:avLst/>
            <a:gdLst/>
            <a:ahLst/>
            <a:cxnLst/>
            <a:rect l="0" t="0" r="0" b="0"/>
            <a:pathLst>
              <a:path w="261366" h="1268730">
                <a:moveTo>
                  <a:pt x="0" y="1268730"/>
                </a:moveTo>
                <a:lnTo>
                  <a:pt x="261366" y="1268730"/>
                </a:lnTo>
                <a:lnTo>
                  <a:pt x="261366" y="0"/>
                </a:lnTo>
                <a:lnTo>
                  <a:pt x="0" y="0"/>
                </a:lnTo>
                <a:lnTo>
                  <a:pt x="0" y="1268730"/>
                </a:lnTo>
                <a:close/>
              </a:path>
            </a:pathLst>
          </a:custGeom>
          <a:solidFill>
            <a:srgbClr val="D0D8E8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4" name="Freeform 1014"/>
          <p:cNvSpPr/>
          <p:nvPr/>
        </p:nvSpPr>
        <p:spPr>
          <a:xfrm rot="5400000">
            <a:off x="4247273" y="4440935"/>
            <a:ext cx="2100072" cy="0"/>
          </a:xfrm>
          <a:custGeom>
            <a:avLst/>
            <a:gdLst/>
            <a:ahLst/>
            <a:cxnLst/>
            <a:rect l="0" t="0" r="0" b="0"/>
            <a:pathLst>
              <a:path w="2100072">
                <a:moveTo>
                  <a:pt x="0" y="0"/>
                </a:moveTo>
                <a:lnTo>
                  <a:pt x="2100072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5" name="Freeform 1015"/>
          <p:cNvSpPr/>
          <p:nvPr/>
        </p:nvSpPr>
        <p:spPr>
          <a:xfrm rot="5400000">
            <a:off x="5194820" y="2280284"/>
            <a:ext cx="0" cy="2756154"/>
          </a:xfrm>
          <a:custGeom>
            <a:avLst/>
            <a:gdLst/>
            <a:ahLst/>
            <a:cxnLst/>
            <a:rect l="0" t="0" r="0" b="0"/>
            <a:pathLst>
              <a:path h="2756154">
                <a:moveTo>
                  <a:pt x="0" y="2756154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6" name="Freeform 1016"/>
          <p:cNvSpPr/>
          <p:nvPr/>
        </p:nvSpPr>
        <p:spPr>
          <a:xfrm rot="5400000">
            <a:off x="5194820" y="2540888"/>
            <a:ext cx="0" cy="2756154"/>
          </a:xfrm>
          <a:custGeom>
            <a:avLst/>
            <a:gdLst/>
            <a:ahLst/>
            <a:cxnLst/>
            <a:rect l="0" t="0" r="0" b="0"/>
            <a:pathLst>
              <a:path h="2756154">
                <a:moveTo>
                  <a:pt x="0" y="2756154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7" name="Freeform 1017"/>
          <p:cNvSpPr/>
          <p:nvPr/>
        </p:nvSpPr>
        <p:spPr>
          <a:xfrm rot="5400000">
            <a:off x="5194820" y="2802255"/>
            <a:ext cx="0" cy="2756154"/>
          </a:xfrm>
          <a:custGeom>
            <a:avLst/>
            <a:gdLst/>
            <a:ahLst/>
            <a:cxnLst/>
            <a:rect l="0" t="0" r="0" b="0"/>
            <a:pathLst>
              <a:path h="2756154">
                <a:moveTo>
                  <a:pt x="0" y="2756154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8" name="Freeform 1018"/>
          <p:cNvSpPr/>
          <p:nvPr/>
        </p:nvSpPr>
        <p:spPr>
          <a:xfrm rot="5400000">
            <a:off x="5194820" y="3062858"/>
            <a:ext cx="0" cy="2756154"/>
          </a:xfrm>
          <a:custGeom>
            <a:avLst/>
            <a:gdLst/>
            <a:ahLst/>
            <a:cxnLst/>
            <a:rect l="0" t="0" r="0" b="0"/>
            <a:pathLst>
              <a:path h="2756154">
                <a:moveTo>
                  <a:pt x="0" y="2756154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9" name="Freeform 1019"/>
          <p:cNvSpPr/>
          <p:nvPr/>
        </p:nvSpPr>
        <p:spPr>
          <a:xfrm rot="5400000">
            <a:off x="5194820" y="3324225"/>
            <a:ext cx="0" cy="2756154"/>
          </a:xfrm>
          <a:custGeom>
            <a:avLst/>
            <a:gdLst/>
            <a:ahLst/>
            <a:cxnLst/>
            <a:rect l="0" t="0" r="0" b="0"/>
            <a:pathLst>
              <a:path h="2756154">
                <a:moveTo>
                  <a:pt x="0" y="2756154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0" name="Freeform 1020"/>
          <p:cNvSpPr/>
          <p:nvPr/>
        </p:nvSpPr>
        <p:spPr>
          <a:xfrm rot="5400000">
            <a:off x="5194820" y="3584828"/>
            <a:ext cx="0" cy="2756154"/>
          </a:xfrm>
          <a:custGeom>
            <a:avLst/>
            <a:gdLst/>
            <a:ahLst/>
            <a:cxnLst/>
            <a:rect l="0" t="0" r="0" b="0"/>
            <a:pathLst>
              <a:path h="2756154">
                <a:moveTo>
                  <a:pt x="0" y="2756154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1" name="Freeform 1021"/>
          <p:cNvSpPr/>
          <p:nvPr/>
        </p:nvSpPr>
        <p:spPr>
          <a:xfrm rot="5400000">
            <a:off x="5194820" y="3845432"/>
            <a:ext cx="0" cy="2756154"/>
          </a:xfrm>
          <a:custGeom>
            <a:avLst/>
            <a:gdLst/>
            <a:ahLst/>
            <a:cxnLst/>
            <a:rect l="0" t="0" r="0" b="0"/>
            <a:pathLst>
              <a:path h="2756154">
                <a:moveTo>
                  <a:pt x="0" y="2756154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2" name="Freeform 1022"/>
          <p:cNvSpPr/>
          <p:nvPr/>
        </p:nvSpPr>
        <p:spPr>
          <a:xfrm rot="5400000">
            <a:off x="2772803" y="4440935"/>
            <a:ext cx="2100072" cy="0"/>
          </a:xfrm>
          <a:custGeom>
            <a:avLst/>
            <a:gdLst/>
            <a:ahLst/>
            <a:cxnLst/>
            <a:rect l="0" t="0" r="0" b="0"/>
            <a:pathLst>
              <a:path w="2100072">
                <a:moveTo>
                  <a:pt x="0" y="0"/>
                </a:moveTo>
                <a:lnTo>
                  <a:pt x="2100072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3" name="Freeform 1023"/>
          <p:cNvSpPr/>
          <p:nvPr/>
        </p:nvSpPr>
        <p:spPr>
          <a:xfrm rot="5400000">
            <a:off x="5516003" y="4440935"/>
            <a:ext cx="2100072" cy="0"/>
          </a:xfrm>
          <a:custGeom>
            <a:avLst/>
            <a:gdLst/>
            <a:ahLst/>
            <a:cxnLst/>
            <a:rect l="0" t="0" r="0" b="0"/>
            <a:pathLst>
              <a:path w="2100072">
                <a:moveTo>
                  <a:pt x="0" y="0"/>
                </a:moveTo>
                <a:lnTo>
                  <a:pt x="2100072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4" name="Freeform 1024"/>
          <p:cNvSpPr/>
          <p:nvPr/>
        </p:nvSpPr>
        <p:spPr>
          <a:xfrm rot="5400000">
            <a:off x="5194820" y="2018919"/>
            <a:ext cx="0" cy="2756154"/>
          </a:xfrm>
          <a:custGeom>
            <a:avLst/>
            <a:gdLst/>
            <a:ahLst/>
            <a:cxnLst/>
            <a:rect l="0" t="0" r="0" b="0"/>
            <a:pathLst>
              <a:path h="2756154">
                <a:moveTo>
                  <a:pt x="0" y="2756154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5" name="Freeform 1025"/>
          <p:cNvSpPr/>
          <p:nvPr/>
        </p:nvSpPr>
        <p:spPr>
          <a:xfrm rot="5400000">
            <a:off x="5194820" y="4106799"/>
            <a:ext cx="0" cy="2756154"/>
          </a:xfrm>
          <a:custGeom>
            <a:avLst/>
            <a:gdLst/>
            <a:ahLst/>
            <a:cxnLst/>
            <a:rect l="0" t="0" r="0" b="0"/>
            <a:pathLst>
              <a:path h="2756154">
                <a:moveTo>
                  <a:pt x="0" y="2756154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6" name="Rectangle 1026"/>
          <p:cNvSpPr/>
          <p:nvPr/>
        </p:nvSpPr>
        <p:spPr>
          <a:xfrm>
            <a:off x="1323473" y="744611"/>
            <a:ext cx="2818950" cy="5567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="1" i="0" spc="-160" baseline="0" dirty="0">
                <a:latin typeface="Times New Roman"/>
              </a:rPr>
              <a:t>К</a:t>
            </a:r>
            <a:r>
              <a:rPr lang="en-US" sz="3300" b="1" i="0" spc="-96" baseline="0" dirty="0">
                <a:latin typeface="Times New Roman"/>
              </a:rPr>
              <a:t>о</a:t>
            </a:r>
            <a:r>
              <a:rPr lang="en-US" sz="3300" b="1" i="0" spc="0" baseline="0" dirty="0">
                <a:latin typeface="Times New Roman"/>
              </a:rPr>
              <a:t>длар ки</a:t>
            </a:r>
            <a:r>
              <a:rPr lang="en-US" sz="3300" b="1" i="0" spc="-42" baseline="0" dirty="0">
                <a:latin typeface="Times New Roman"/>
              </a:rPr>
              <a:t>т</a:t>
            </a:r>
            <a:r>
              <a:rPr lang="en-US" sz="3300" b="1" i="0" spc="0" baseline="0" dirty="0">
                <a:latin typeface="Times New Roman"/>
              </a:rPr>
              <a:t>оби</a:t>
            </a:r>
          </a:p>
        </p:txBody>
      </p:sp>
      <p:sp>
        <p:nvSpPr>
          <p:cNvPr id="1027" name="Rectangle 1027"/>
          <p:cNvSpPr/>
          <p:nvPr/>
        </p:nvSpPr>
        <p:spPr>
          <a:xfrm>
            <a:off x="1323473" y="1687030"/>
            <a:ext cx="8046065" cy="97940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="0" i="0" spc="1929" baseline="0" dirty="0">
                <a:latin typeface="Arial"/>
              </a:rPr>
              <a:t>•</a:t>
            </a:r>
            <a:r>
              <a:rPr lang="en-US" sz="2202" b="0" i="0" spc="-112" baseline="0" dirty="0">
                <a:latin typeface="Times New Roman"/>
              </a:rPr>
              <a:t>К</a:t>
            </a:r>
            <a:r>
              <a:rPr lang="en-US" sz="2202" b="0" i="0" spc="-62" baseline="0" dirty="0">
                <a:latin typeface="Times New Roman"/>
              </a:rPr>
              <a:t>о</a:t>
            </a:r>
            <a:r>
              <a:rPr lang="en-US" sz="2202" b="0" i="0" spc="0" baseline="0" dirty="0">
                <a:latin typeface="Times New Roman"/>
              </a:rPr>
              <a:t>дла</a:t>
            </a:r>
            <a:r>
              <a:rPr lang="en-US" sz="2202" b="0" i="0" spc="1712" baseline="0" dirty="0">
                <a:latin typeface="Times New Roman"/>
              </a:rPr>
              <a:t>р</a:t>
            </a:r>
            <a:r>
              <a:rPr lang="en-US" sz="2202" b="0" i="0" spc="0" baseline="0" dirty="0">
                <a:latin typeface="Times New Roman"/>
              </a:rPr>
              <a:t>ки</a:t>
            </a:r>
            <a:r>
              <a:rPr lang="en-US" sz="2202" b="0" i="0" spc="-26" baseline="0" dirty="0">
                <a:latin typeface="Times New Roman"/>
              </a:rPr>
              <a:t>т</a:t>
            </a:r>
            <a:r>
              <a:rPr lang="en-US" sz="2202" b="0" i="0" spc="0" baseline="0" dirty="0">
                <a:latin typeface="Times New Roman"/>
              </a:rPr>
              <a:t>об</a:t>
            </a:r>
            <a:r>
              <a:rPr lang="en-US" sz="2202" b="0" i="0" spc="1701" baseline="0" dirty="0">
                <a:latin typeface="Times New Roman"/>
              </a:rPr>
              <a:t>и</a:t>
            </a:r>
            <a:r>
              <a:rPr lang="en-US" sz="2202" b="0" i="0" spc="0" baseline="0" dirty="0">
                <a:latin typeface="Times New Roman"/>
              </a:rPr>
              <a:t>луғ</a:t>
            </a:r>
            <a:r>
              <a:rPr lang="en-US" sz="2202" b="0" i="0" spc="-59" baseline="0" dirty="0">
                <a:latin typeface="Times New Roman"/>
              </a:rPr>
              <a:t>а</a:t>
            </a:r>
            <a:r>
              <a:rPr lang="en-US" sz="2202" b="0" i="0" spc="0" baseline="0" dirty="0">
                <a:latin typeface="Times New Roman"/>
              </a:rPr>
              <a:t>тг</a:t>
            </a:r>
            <a:r>
              <a:rPr lang="en-US" sz="2202" b="0" i="0" spc="1710" baseline="0" dirty="0">
                <a:latin typeface="Times New Roman"/>
              </a:rPr>
              <a:t>а</a:t>
            </a:r>
            <a:r>
              <a:rPr lang="en-US" sz="2202" b="0" i="0" spc="0" baseline="0" dirty="0">
                <a:latin typeface="Times New Roman"/>
              </a:rPr>
              <a:t>ўхша</a:t>
            </a:r>
            <a:r>
              <a:rPr lang="en-US" sz="2202" b="0" i="0" spc="1712" baseline="0" dirty="0">
                <a:latin typeface="Times New Roman"/>
              </a:rPr>
              <a:t>ш</a:t>
            </a:r>
            <a:r>
              <a:rPr lang="en-US" sz="2202" b="0" i="0" spc="0" baseline="0" dirty="0">
                <a:latin typeface="Times New Roman"/>
              </a:rPr>
              <a:t>ки</a:t>
            </a:r>
            <a:r>
              <a:rPr lang="en-US" sz="2202" b="0" i="0" spc="-32" baseline="0" dirty="0">
                <a:latin typeface="Times New Roman"/>
              </a:rPr>
              <a:t>т</a:t>
            </a:r>
            <a:r>
              <a:rPr lang="en-US" sz="2202" b="0" i="0" spc="0" baseline="0" dirty="0">
                <a:latin typeface="Times New Roman"/>
              </a:rPr>
              <a:t>о</a:t>
            </a:r>
            <a:r>
              <a:rPr lang="en-US" sz="2202" b="0" i="0" spc="1711" baseline="0" dirty="0">
                <a:latin typeface="Times New Roman"/>
              </a:rPr>
              <a:t>б</a:t>
            </a:r>
            <a:r>
              <a:rPr lang="en-US" sz="2202" b="0" i="0" spc="0" baseline="0" dirty="0">
                <a:latin typeface="Times New Roman"/>
              </a:rPr>
              <a:t>бўлиб</a:t>
            </a:r>
            <a:r>
              <a:rPr lang="en-US" sz="2202" b="0" i="0" spc="1702" baseline="0" dirty="0">
                <a:latin typeface="Times New Roman"/>
              </a:rPr>
              <a:t>,</a:t>
            </a:r>
            <a:r>
              <a:rPr lang="en-US" sz="2202" b="1" i="0" spc="0" baseline="0" dirty="0">
                <a:latin typeface="Times New Roman"/>
              </a:rPr>
              <a:t>(</a:t>
            </a:r>
            <a:r>
              <a:rPr lang="en-US" sz="2202" b="1" i="0" spc="-57" baseline="0" dirty="0">
                <a:latin typeface="Times New Roman"/>
              </a:rPr>
              <a:t>о</a:t>
            </a:r>
            <a:r>
              <a:rPr lang="en-US" sz="2202" b="1" i="0" spc="0" baseline="0" dirty="0">
                <a:latin typeface="Times New Roman"/>
              </a:rPr>
              <a:t>чи</a:t>
            </a:r>
            <a:r>
              <a:rPr lang="en-US" sz="2202" b="1" i="0" spc="1701" baseline="0" dirty="0">
                <a:latin typeface="Times New Roman"/>
              </a:rPr>
              <a:t>қ</a:t>
            </a:r>
            <a:r>
              <a:rPr lang="en-US" sz="2202" b="1" i="0" spc="-17" baseline="0" dirty="0">
                <a:latin typeface="Times New Roman"/>
              </a:rPr>
              <a:t>м</a:t>
            </a:r>
            <a:r>
              <a:rPr lang="en-US" sz="2202" b="1" i="0" spc="-62" baseline="0" dirty="0">
                <a:latin typeface="Times New Roman"/>
              </a:rPr>
              <a:t>а</a:t>
            </a:r>
            <a:r>
              <a:rPr lang="en-US" sz="2202" b="1" i="0" spc="0" baseline="0" dirty="0">
                <a:latin typeface="Times New Roman"/>
              </a:rPr>
              <a:t>тн</a:t>
            </a:r>
          </a:p>
          <a:p>
            <a:pPr marL="342911">
              <a:lnSpc>
                <a:spcPts val="2375"/>
              </a:lnSpc>
            </a:pPr>
            <a:r>
              <a:rPr lang="en-US" sz="2202" b="1" i="0" spc="0" baseline="0" dirty="0">
                <a:latin typeface="Times New Roman"/>
              </a:rPr>
              <a:t>сўзлари</a:t>
            </a:r>
            <a:r>
              <a:rPr lang="en-US" sz="2202" b="1" i="0" spc="2645" baseline="0" dirty="0">
                <a:latin typeface="Times New Roman"/>
              </a:rPr>
              <a:t>)</a:t>
            </a:r>
            <a:r>
              <a:rPr lang="en-US" sz="2202" b="0" i="0" spc="-31" baseline="0" dirty="0">
                <a:latin typeface="Times New Roman"/>
              </a:rPr>
              <a:t>в</a:t>
            </a:r>
            <a:r>
              <a:rPr lang="en-US" sz="2202" b="0" i="0" spc="1320" baseline="0" dirty="0">
                <a:latin typeface="Times New Roman"/>
              </a:rPr>
              <a:t>а</a:t>
            </a:r>
            <a:r>
              <a:rPr lang="en-US" sz="2202" b="0" i="0" spc="0" baseline="0" dirty="0">
                <a:latin typeface="Times New Roman"/>
              </a:rPr>
              <a:t>унг</a:t>
            </a:r>
            <a:r>
              <a:rPr lang="en-US" sz="2202" b="0" i="0" spc="1314" baseline="0" dirty="0">
                <a:latin typeface="Times New Roman"/>
              </a:rPr>
              <a:t>а</a:t>
            </a:r>
            <a:r>
              <a:rPr lang="en-US" sz="2202" b="0" i="0" spc="0" baseline="0" dirty="0">
                <a:latin typeface="Times New Roman"/>
              </a:rPr>
              <a:t>мо</a:t>
            </a:r>
            <a:r>
              <a:rPr lang="en-US" sz="2202" b="0" i="0" spc="1320" baseline="0" dirty="0">
                <a:latin typeface="Times New Roman"/>
              </a:rPr>
              <a:t>с</a:t>
            </a:r>
            <a:r>
              <a:rPr lang="en-US" sz="2202" b="0" i="0" spc="0" baseline="0" dirty="0">
                <a:latin typeface="Times New Roman"/>
              </a:rPr>
              <a:t>бўлга</a:t>
            </a:r>
            <a:r>
              <a:rPr lang="en-US" sz="2202" b="0" i="0" spc="1318" baseline="0" dirty="0">
                <a:latin typeface="Times New Roman"/>
              </a:rPr>
              <a:t>н</a:t>
            </a:r>
            <a:r>
              <a:rPr lang="en-US" sz="2202" b="1" i="0" spc="-33" baseline="0" dirty="0">
                <a:latin typeface="Times New Roman"/>
              </a:rPr>
              <a:t>к</a:t>
            </a:r>
            <a:r>
              <a:rPr lang="en-US" sz="2202" b="1" i="0" spc="-62" baseline="0" dirty="0">
                <a:latin typeface="Times New Roman"/>
              </a:rPr>
              <a:t>о</a:t>
            </a:r>
            <a:r>
              <a:rPr lang="en-US" sz="2202" b="1" i="0" spc="1322" baseline="0" dirty="0">
                <a:latin typeface="Times New Roman"/>
              </a:rPr>
              <a:t>д</a:t>
            </a:r>
            <a:r>
              <a:rPr lang="en-US" sz="2202" b="1" i="0" spc="0" baseline="0" dirty="0">
                <a:latin typeface="Times New Roman"/>
              </a:rPr>
              <a:t>сўзла</a:t>
            </a:r>
            <a:r>
              <a:rPr lang="en-US" sz="2202" b="1" i="0" spc="-33" baseline="0" dirty="0">
                <a:latin typeface="Times New Roman"/>
              </a:rPr>
              <a:t>р</a:t>
            </a:r>
            <a:r>
              <a:rPr lang="en-US" sz="2202" b="1" i="0" spc="0" baseline="0" dirty="0">
                <a:latin typeface="Times New Roman"/>
              </a:rPr>
              <a:t>да</a:t>
            </a:r>
            <a:r>
              <a:rPr lang="en-US" sz="2202" b="1" i="0" spc="1317" baseline="0" dirty="0">
                <a:latin typeface="Times New Roman"/>
              </a:rPr>
              <a:t>н</a:t>
            </a:r>
            <a:r>
              <a:rPr lang="en-US" sz="2202" b="1" i="0" spc="0" baseline="0" dirty="0">
                <a:latin typeface="Times New Roman"/>
              </a:rPr>
              <a:t>(шиф</a:t>
            </a:r>
            <a:r>
              <a:rPr lang="en-US" sz="2202" b="1" i="0" spc="-33" baseline="0" dirty="0">
                <a:latin typeface="Times New Roman"/>
              </a:rPr>
              <a:t>р</a:t>
            </a:r>
            <a:r>
              <a:rPr lang="en-US" sz="2202" b="1" i="0" spc="-17" baseline="0" dirty="0">
                <a:latin typeface="Times New Roman"/>
              </a:rPr>
              <a:t>м</a:t>
            </a:r>
            <a:r>
              <a:rPr lang="en-US" sz="2202" b="1" i="0" spc="-57" baseline="0" dirty="0">
                <a:latin typeface="Times New Roman"/>
              </a:rPr>
              <a:t>а</a:t>
            </a:r>
            <a:r>
              <a:rPr lang="en-US" sz="2202" b="1" i="0" spc="0" baseline="0" dirty="0">
                <a:latin typeface="Times New Roman"/>
              </a:rPr>
              <a:t>тн)</a:t>
            </a:r>
          </a:p>
          <a:p>
            <a:pPr marL="342911">
              <a:lnSpc>
                <a:spcPts val="2375"/>
              </a:lnSpc>
            </a:pPr>
            <a:r>
              <a:rPr lang="en-US" sz="2202" b="0" i="0" spc="0" baseline="0" dirty="0">
                <a:latin typeface="Times New Roman"/>
              </a:rPr>
              <a:t>ташки</a:t>
            </a:r>
            <a:r>
              <a:rPr lang="en-US" sz="2202" b="0" i="0" spc="557" baseline="0" dirty="0">
                <a:latin typeface="Times New Roman"/>
              </a:rPr>
              <a:t>л</a:t>
            </a:r>
            <a:r>
              <a:rPr lang="en-US" sz="2202" b="0" i="0" spc="-32" baseline="0" dirty="0">
                <a:latin typeface="Times New Roman"/>
              </a:rPr>
              <a:t>т</a:t>
            </a:r>
            <a:r>
              <a:rPr lang="en-US" sz="2202" b="0" i="0" spc="0" baseline="0" dirty="0">
                <a:latin typeface="Times New Roman"/>
              </a:rPr>
              <a:t>опган.</a:t>
            </a:r>
          </a:p>
        </p:txBody>
      </p:sp>
      <p:sp>
        <p:nvSpPr>
          <p:cNvPr id="1028" name="Rectangle 1028"/>
          <p:cNvSpPr/>
          <p:nvPr/>
        </p:nvSpPr>
        <p:spPr>
          <a:xfrm>
            <a:off x="1323473" y="2659331"/>
            <a:ext cx="8046932" cy="67765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="0" i="0" spc="1929" baseline="0" dirty="0">
                <a:latin typeface="Arial"/>
              </a:rPr>
              <a:t>•</a:t>
            </a:r>
            <a:r>
              <a:rPr lang="en-US" sz="2202" b="0" i="0" spc="0" baseline="0" dirty="0">
                <a:latin typeface="Times New Roman"/>
              </a:rPr>
              <a:t>Қуйид</a:t>
            </a:r>
            <a:r>
              <a:rPr lang="en-US" sz="2202" b="0" i="0" spc="2418" baseline="0" dirty="0">
                <a:latin typeface="Times New Roman"/>
              </a:rPr>
              <a:t>а</a:t>
            </a:r>
            <a:r>
              <a:rPr lang="en-US" sz="2202" b="0" i="0" spc="0" baseline="0" dirty="0">
                <a:latin typeface="Times New Roman"/>
              </a:rPr>
              <a:t>биринч</a:t>
            </a:r>
            <a:r>
              <a:rPr lang="en-US" sz="2202" b="0" i="0" spc="2409" baseline="0" dirty="0">
                <a:latin typeface="Times New Roman"/>
              </a:rPr>
              <a:t>и</a:t>
            </a:r>
            <a:r>
              <a:rPr lang="en-US" sz="2202" b="0" i="0" spc="0" baseline="0" dirty="0">
                <a:latin typeface="Times New Roman"/>
              </a:rPr>
              <a:t>жа</a:t>
            </a:r>
            <a:r>
              <a:rPr lang="en-US" sz="2202" b="0" i="0" spc="-86" baseline="0" dirty="0">
                <a:latin typeface="Times New Roman"/>
              </a:rPr>
              <a:t>х</a:t>
            </a:r>
            <a:r>
              <a:rPr lang="en-US" sz="2202" b="0" i="0" spc="0" baseline="0" dirty="0">
                <a:latin typeface="Times New Roman"/>
              </a:rPr>
              <a:t>о</a:t>
            </a:r>
            <a:r>
              <a:rPr lang="en-US" sz="2202" b="0" i="0" spc="2409" baseline="0" dirty="0">
                <a:latin typeface="Times New Roman"/>
              </a:rPr>
              <a:t>н</a:t>
            </a:r>
            <a:r>
              <a:rPr lang="en-US" sz="2202" b="0" i="0" spc="0" baseline="0" dirty="0">
                <a:latin typeface="Times New Roman"/>
              </a:rPr>
              <a:t>уришид</a:t>
            </a:r>
            <a:r>
              <a:rPr lang="en-US" sz="2202" b="0" i="0" spc="2418" baseline="0" dirty="0">
                <a:latin typeface="Times New Roman"/>
              </a:rPr>
              <a:t>а</a:t>
            </a:r>
            <a:r>
              <a:rPr lang="en-US" sz="2202" b="0" i="0" spc="0" baseline="0" dirty="0">
                <a:latin typeface="Times New Roman"/>
              </a:rPr>
              <a:t>Немисла</a:t>
            </a:r>
            <a:r>
              <a:rPr lang="en-US" sz="2202" b="0" i="0" spc="2421" baseline="0" dirty="0">
                <a:latin typeface="Times New Roman"/>
              </a:rPr>
              <a:t>р</a:t>
            </a:r>
            <a:r>
              <a:rPr lang="en-US" sz="2202" b="0" i="0" spc="-38" baseline="0" dirty="0">
                <a:latin typeface="Times New Roman"/>
              </a:rPr>
              <a:t>то</a:t>
            </a:r>
            <a:r>
              <a:rPr lang="en-US" sz="2202" b="0" i="0" spc="0" baseline="0" dirty="0">
                <a:latin typeface="Times New Roman"/>
              </a:rPr>
              <a:t>монидан</a:t>
            </a:r>
          </a:p>
          <a:p>
            <a:pPr marL="342911">
              <a:lnSpc>
                <a:spcPts val="2375"/>
              </a:lnSpc>
            </a:pPr>
            <a:r>
              <a:rPr lang="en-US" sz="2202" b="0" i="0" spc="0" baseline="0" dirty="0">
                <a:latin typeface="Times New Roman"/>
              </a:rPr>
              <a:t>фойдаланилга</a:t>
            </a:r>
            <a:r>
              <a:rPr lang="en-US" sz="2202" b="0" i="0" spc="531" baseline="0" dirty="0">
                <a:latin typeface="Times New Roman"/>
              </a:rPr>
              <a:t>н</a:t>
            </a:r>
            <a:r>
              <a:rPr lang="en-US" sz="2202" b="0" i="0" spc="-115" baseline="0" dirty="0">
                <a:latin typeface="Times New Roman"/>
              </a:rPr>
              <a:t>к</a:t>
            </a:r>
            <a:r>
              <a:rPr lang="en-US" sz="2202" b="0" i="0" spc="-62" baseline="0" dirty="0">
                <a:latin typeface="Times New Roman"/>
              </a:rPr>
              <a:t>о</a:t>
            </a:r>
            <a:r>
              <a:rPr lang="en-US" sz="2202" b="0" i="0" spc="0" baseline="0" dirty="0">
                <a:latin typeface="Times New Roman"/>
              </a:rPr>
              <a:t>дла</a:t>
            </a:r>
            <a:r>
              <a:rPr lang="en-US" sz="2202" b="0" i="0" spc="554" baseline="0" dirty="0">
                <a:latin typeface="Times New Roman"/>
              </a:rPr>
              <a:t>р</a:t>
            </a:r>
            <a:r>
              <a:rPr lang="en-US" sz="2202" b="0" i="0" spc="0" baseline="0" dirty="0">
                <a:latin typeface="Times New Roman"/>
              </a:rPr>
              <a:t>ки</a:t>
            </a:r>
            <a:r>
              <a:rPr lang="en-US" sz="2202" b="0" i="0" spc="-32" baseline="0" dirty="0">
                <a:latin typeface="Times New Roman"/>
              </a:rPr>
              <a:t>т</a:t>
            </a:r>
            <a:r>
              <a:rPr lang="en-US" sz="2202" b="0" i="0" spc="0" baseline="0" dirty="0">
                <a:latin typeface="Times New Roman"/>
              </a:rPr>
              <a:t>обида</a:t>
            </a:r>
            <a:r>
              <a:rPr lang="en-US" sz="2202" b="0" i="0" spc="555" baseline="0" dirty="0">
                <a:latin typeface="Times New Roman"/>
              </a:rPr>
              <a:t>н</a:t>
            </a:r>
            <a:r>
              <a:rPr lang="en-US" sz="2202" b="0" i="0" spc="0" baseline="0" dirty="0">
                <a:latin typeface="Times New Roman"/>
              </a:rPr>
              <a:t>намун</a:t>
            </a:r>
            <a:r>
              <a:rPr lang="en-US" sz="2202" b="0" i="0" spc="534" baseline="0" dirty="0">
                <a:latin typeface="Times New Roman"/>
              </a:rPr>
              <a:t>а</a:t>
            </a:r>
            <a:r>
              <a:rPr lang="en-US" sz="2202" b="0" i="0" spc="-55" baseline="0" dirty="0">
                <a:latin typeface="Times New Roman"/>
              </a:rPr>
              <a:t>к</a:t>
            </a:r>
            <a:r>
              <a:rPr lang="en-US" sz="2202" b="0" i="0" spc="0" baseline="0" dirty="0">
                <a:latin typeface="Times New Roman"/>
              </a:rPr>
              <a:t>елтирилган:</a:t>
            </a:r>
          </a:p>
        </p:txBody>
      </p:sp>
      <p:sp>
        <p:nvSpPr>
          <p:cNvPr id="1029" name="Rectangle 1029"/>
          <p:cNvSpPr/>
          <p:nvPr/>
        </p:nvSpPr>
        <p:spPr>
          <a:xfrm>
            <a:off x="1323473" y="5542731"/>
            <a:ext cx="8046232" cy="67765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="0" i="0" spc="1929" baseline="0" dirty="0">
                <a:latin typeface="Arial"/>
              </a:rPr>
              <a:t>•</a:t>
            </a:r>
            <a:r>
              <a:rPr lang="en-US" sz="2202" b="0" i="0" spc="0" baseline="0" dirty="0">
                <a:latin typeface="Times New Roman"/>
              </a:rPr>
              <a:t>Масалан</a:t>
            </a:r>
            <a:r>
              <a:rPr lang="en-US" sz="2202" b="0" i="0" spc="763" baseline="0" dirty="0">
                <a:latin typeface="Times New Roman"/>
              </a:rPr>
              <a:t>,</a:t>
            </a:r>
            <a:r>
              <a:rPr lang="en-US" sz="2202" b="0" i="0" spc="0" baseline="0" dirty="0">
                <a:latin typeface="Times New Roman"/>
              </a:rPr>
              <a:t>“Februar</a:t>
            </a:r>
            <a:r>
              <a:rPr lang="en-US" sz="2202" b="0" i="0" spc="768" baseline="0" dirty="0">
                <a:latin typeface="Times New Roman"/>
              </a:rPr>
              <a:t>”</a:t>
            </a:r>
            <a:r>
              <a:rPr lang="en-US" sz="2202" b="0" i="0" spc="0" baseline="0" dirty="0">
                <a:latin typeface="Times New Roman"/>
              </a:rPr>
              <a:t>сўзин</a:t>
            </a:r>
            <a:r>
              <a:rPr lang="en-US" sz="2202" b="0" i="0" spc="765" baseline="0" dirty="0">
                <a:latin typeface="Times New Roman"/>
              </a:rPr>
              <a:t>и</a:t>
            </a:r>
            <a:r>
              <a:rPr lang="en-US" sz="2202" b="0" i="0" spc="0" baseline="0" dirty="0">
                <a:latin typeface="Times New Roman"/>
              </a:rPr>
              <a:t>шиф</a:t>
            </a:r>
            <a:r>
              <a:rPr lang="en-US" sz="2202" b="0" i="0" spc="-27" baseline="0" dirty="0">
                <a:latin typeface="Times New Roman"/>
              </a:rPr>
              <a:t>р</a:t>
            </a:r>
            <a:r>
              <a:rPr lang="en-US" sz="2202" b="0" i="0" spc="0" baseline="0" dirty="0">
                <a:latin typeface="Times New Roman"/>
              </a:rPr>
              <a:t>ла</a:t>
            </a:r>
            <a:r>
              <a:rPr lang="en-US" sz="2202" b="0" i="0" spc="770" baseline="0" dirty="0">
                <a:latin typeface="Times New Roman"/>
              </a:rPr>
              <a:t>ш</a:t>
            </a:r>
            <a:r>
              <a:rPr lang="en-US" sz="2202" b="0" i="0" spc="0" baseline="0" dirty="0">
                <a:latin typeface="Times New Roman"/>
              </a:rPr>
              <a:t>учу</a:t>
            </a:r>
            <a:r>
              <a:rPr lang="en-US" sz="2202" b="0" i="0" spc="765" baseline="0" dirty="0">
                <a:latin typeface="Times New Roman"/>
              </a:rPr>
              <a:t>н</a:t>
            </a:r>
            <a:r>
              <a:rPr lang="en-US" sz="2202" b="0" i="0" spc="-82" baseline="0" dirty="0">
                <a:latin typeface="Times New Roman"/>
              </a:rPr>
              <a:t>б</a:t>
            </a:r>
            <a:r>
              <a:rPr lang="en-US" sz="2202" b="0" i="0" spc="0" baseline="0" dirty="0">
                <a:latin typeface="Times New Roman"/>
              </a:rPr>
              <a:t>у</a:t>
            </a:r>
            <a:r>
              <a:rPr lang="en-US" sz="2202" b="0" i="0" spc="-32" baseline="0" dirty="0">
                <a:latin typeface="Times New Roman"/>
              </a:rPr>
              <a:t>т</a:t>
            </a:r>
            <a:r>
              <a:rPr lang="en-US" sz="2202" b="0" i="0" spc="0" baseline="0" dirty="0">
                <a:latin typeface="Times New Roman"/>
              </a:rPr>
              <a:t>у</a:t>
            </a:r>
            <a:r>
              <a:rPr lang="en-US" sz="2202" b="0" i="0" spc="765" baseline="0" dirty="0">
                <a:latin typeface="Times New Roman"/>
              </a:rPr>
              <a:t>н</a:t>
            </a:r>
            <a:r>
              <a:rPr lang="en-US" sz="2202" b="0" i="0" spc="0" baseline="0" dirty="0">
                <a:latin typeface="Times New Roman"/>
              </a:rPr>
              <a:t>сў</a:t>
            </a:r>
            <a:r>
              <a:rPr lang="en-US" sz="2202" b="0" i="0" spc="768" baseline="0" dirty="0">
                <a:latin typeface="Times New Roman"/>
              </a:rPr>
              <a:t>з</a:t>
            </a:r>
            <a:r>
              <a:rPr lang="en-US" sz="2202" b="0" i="0" spc="0" baseline="0" dirty="0">
                <a:latin typeface="Times New Roman"/>
              </a:rPr>
              <a:t>5-</a:t>
            </a:r>
            <a:r>
              <a:rPr lang="en-US" sz="2202" b="0" i="0" spc="-28" baseline="0" dirty="0">
                <a:latin typeface="Times New Roman"/>
              </a:rPr>
              <a:t>б</a:t>
            </a:r>
            <a:r>
              <a:rPr lang="en-US" sz="2202" b="0" i="0" spc="0" baseline="0" dirty="0">
                <a:latin typeface="Times New Roman"/>
              </a:rPr>
              <a:t>елгили</a:t>
            </a:r>
          </a:p>
          <a:p>
            <a:pPr marL="342911">
              <a:lnSpc>
                <a:spcPts val="2375"/>
              </a:lnSpc>
            </a:pPr>
            <a:r>
              <a:rPr lang="en-US" sz="2202" b="0" i="0" spc="-115" baseline="0" dirty="0">
                <a:latin typeface="Times New Roman"/>
              </a:rPr>
              <a:t>к</a:t>
            </a:r>
            <a:r>
              <a:rPr lang="en-US" sz="2202" b="0" i="0" spc="-62" baseline="0" dirty="0">
                <a:latin typeface="Times New Roman"/>
              </a:rPr>
              <a:t>о</a:t>
            </a:r>
            <a:r>
              <a:rPr lang="en-US" sz="2202" b="0" i="0" spc="565" baseline="0" dirty="0">
                <a:latin typeface="Times New Roman"/>
              </a:rPr>
              <a:t>д</a:t>
            </a:r>
            <a:r>
              <a:rPr lang="en-US" sz="2202" b="0" i="0" spc="0" baseline="0" dirty="0">
                <a:latin typeface="Times New Roman"/>
              </a:rPr>
              <a:t>сў</a:t>
            </a:r>
            <a:r>
              <a:rPr lang="en-US" sz="2202" b="0" i="0" spc="546" baseline="0" dirty="0">
                <a:latin typeface="Times New Roman"/>
              </a:rPr>
              <a:t>з</a:t>
            </a:r>
            <a:r>
              <a:rPr lang="en-US" sz="2202" b="0" i="0" spc="0" baseline="0" dirty="0">
                <a:latin typeface="Times New Roman"/>
              </a:rPr>
              <a:t>1360</a:t>
            </a:r>
            <a:r>
              <a:rPr lang="en-US" sz="2202" b="0" i="0" spc="530" baseline="0" dirty="0">
                <a:latin typeface="Times New Roman"/>
              </a:rPr>
              <a:t>5</a:t>
            </a:r>
            <a:r>
              <a:rPr lang="en-US" sz="2202" b="0" i="0" spc="0" baseline="0" dirty="0">
                <a:latin typeface="Times New Roman"/>
              </a:rPr>
              <a:t>била</a:t>
            </a:r>
            <a:r>
              <a:rPr lang="en-US" sz="2202" b="0" i="0" spc="549" baseline="0" dirty="0">
                <a:latin typeface="Times New Roman"/>
              </a:rPr>
              <a:t>н</a:t>
            </a:r>
            <a:r>
              <a:rPr lang="en-US" sz="2202" b="0" i="0" spc="0" baseline="0" dirty="0">
                <a:latin typeface="Times New Roman"/>
              </a:rPr>
              <a:t>ал</a:t>
            </a:r>
            <a:r>
              <a:rPr lang="en-US" sz="2202" b="0" i="0" spc="-19" baseline="0" dirty="0">
                <a:latin typeface="Times New Roman"/>
              </a:rPr>
              <a:t>м</a:t>
            </a:r>
            <a:r>
              <a:rPr lang="en-US" sz="2202" b="0" i="0" spc="0" baseline="0" dirty="0">
                <a:latin typeface="Times New Roman"/>
              </a:rPr>
              <a:t>аштирилган.</a:t>
            </a:r>
          </a:p>
        </p:txBody>
      </p:sp>
      <p:sp>
        <p:nvSpPr>
          <p:cNvPr id="1030" name="Rectangle 1030"/>
          <p:cNvSpPr/>
          <p:nvPr/>
        </p:nvSpPr>
        <p:spPr>
          <a:xfrm>
            <a:off x="1470540" y="6861444"/>
            <a:ext cx="2494635" cy="2024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Ки</a:t>
            </a:r>
            <a:r>
              <a:rPr lang="en-US" sz="1200" b="0" i="0" spc="-16" baseline="0" dirty="0">
                <a:solidFill>
                  <a:srgbClr val="262626"/>
                </a:solidFill>
                <a:latin typeface="Times New Roman"/>
              </a:rPr>
              <a:t>б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ер</a:t>
            </a:r>
            <a:r>
              <a:rPr lang="en-US" sz="1200" b="0" i="0" spc="-18" baseline="0" dirty="0">
                <a:solidFill>
                  <a:srgbClr val="262626"/>
                </a:solidFill>
                <a:latin typeface="Times New Roman"/>
              </a:rPr>
              <a:t>х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а</a:t>
            </a:r>
            <a:r>
              <a:rPr lang="en-US" sz="1200" b="0" i="0" spc="-20" baseline="0" dirty="0">
                <a:solidFill>
                  <a:srgbClr val="262626"/>
                </a:solidFill>
                <a:latin typeface="Times New Roman"/>
              </a:rPr>
              <a:t>в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фсизлик асослари (CSF1316)</a:t>
            </a:r>
          </a:p>
        </p:txBody>
      </p:sp>
      <p:sp>
        <p:nvSpPr>
          <p:cNvPr id="1031" name="Rectangle 1031"/>
          <p:cNvSpPr/>
          <p:nvPr/>
        </p:nvSpPr>
        <p:spPr>
          <a:xfrm>
            <a:off x="3891412" y="3366507"/>
            <a:ext cx="2560651" cy="183615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63068"/>
            <a:r>
              <a:rPr lang="en-US" sz="1602" b="1" i="0" spc="0" baseline="0" dirty="0">
                <a:solidFill>
                  <a:srgbClr val="FFFFFF"/>
                </a:solidFill>
                <a:latin typeface="Times New Roman"/>
              </a:rPr>
              <a:t>Очиқ </a:t>
            </a:r>
            <a:r>
              <a:rPr lang="en-US" sz="1602" b="1" i="0" spc="-11" baseline="0" dirty="0">
                <a:solidFill>
                  <a:srgbClr val="FFFFFF"/>
                </a:solidFill>
                <a:latin typeface="Times New Roman"/>
              </a:rPr>
              <a:t>м</a:t>
            </a:r>
            <a:r>
              <a:rPr lang="en-US" sz="1602" b="1" i="0" spc="-38" baseline="0" dirty="0">
                <a:solidFill>
                  <a:srgbClr val="FFFFFF"/>
                </a:solidFill>
                <a:latin typeface="Times New Roman"/>
              </a:rPr>
              <a:t>а</a:t>
            </a:r>
            <a:r>
              <a:rPr lang="en-US" sz="1602" b="1" i="0" spc="0" baseline="0" dirty="0">
                <a:solidFill>
                  <a:srgbClr val="FFFFFF"/>
                </a:solidFill>
                <a:latin typeface="Times New Roman"/>
              </a:rPr>
              <a:t>т</a:t>
            </a:r>
            <a:r>
              <a:rPr lang="en-US" sz="1602" b="1" i="0" spc="2725" baseline="0" dirty="0">
                <a:solidFill>
                  <a:srgbClr val="FFFFFF"/>
                </a:solidFill>
                <a:latin typeface="Times New Roman"/>
              </a:rPr>
              <a:t>н</a:t>
            </a:r>
            <a:r>
              <a:rPr lang="en-US" sz="1602" b="1" i="0" spc="0" baseline="0" dirty="0">
                <a:solidFill>
                  <a:srgbClr val="FFFFFF"/>
                </a:solidFill>
                <a:latin typeface="Times New Roman"/>
              </a:rPr>
              <a:t>Шиф</a:t>
            </a:r>
            <a:r>
              <a:rPr lang="en-US" sz="1602" b="1" i="0" spc="-26" baseline="0" dirty="0">
                <a:solidFill>
                  <a:srgbClr val="FFFFFF"/>
                </a:solidFill>
                <a:latin typeface="Times New Roman"/>
              </a:rPr>
              <a:t>р</a:t>
            </a:r>
            <a:r>
              <a:rPr lang="en-US" sz="1602" b="1" i="0" spc="-11" baseline="0" dirty="0">
                <a:solidFill>
                  <a:srgbClr val="FFFFFF"/>
                </a:solidFill>
                <a:latin typeface="Times New Roman"/>
              </a:rPr>
              <a:t>м</a:t>
            </a:r>
            <a:r>
              <a:rPr lang="en-US" sz="1602" b="1" i="0" spc="-38" baseline="0" dirty="0">
                <a:solidFill>
                  <a:srgbClr val="FFFFFF"/>
                </a:solidFill>
                <a:latin typeface="Times New Roman"/>
              </a:rPr>
              <a:t>а</a:t>
            </a:r>
            <a:r>
              <a:rPr lang="en-US" sz="1602" b="1" i="0" spc="0" baseline="0" dirty="0">
                <a:solidFill>
                  <a:srgbClr val="FFFFFF"/>
                </a:solidFill>
                <a:latin typeface="Times New Roman"/>
              </a:rPr>
              <a:t>тн</a:t>
            </a:r>
          </a:p>
          <a:p>
            <a:pPr marL="0">
              <a:lnSpc>
                <a:spcPts val="2052"/>
              </a:lnSpc>
              <a:tabLst>
                <a:tab pos="1784596" algn="l"/>
              </a:tabLst>
            </a:pPr>
            <a:r>
              <a:rPr lang="en-US" sz="1602" b="1" i="0" spc="0" baseline="0" dirty="0">
                <a:solidFill>
                  <a:srgbClr val="FFFFFF"/>
                </a:solidFill>
                <a:latin typeface="Times New Roman"/>
              </a:rPr>
              <a:t>Februar	</a:t>
            </a:r>
            <a:r>
              <a:rPr lang="en-US" sz="1602" b="0" i="0" spc="0" baseline="0" dirty="0">
                <a:latin typeface="Times New Roman"/>
              </a:rPr>
              <a:t>13605</a:t>
            </a:r>
          </a:p>
          <a:p>
            <a:pPr marL="0">
              <a:lnSpc>
                <a:spcPts val="2057"/>
              </a:lnSpc>
              <a:tabLst>
                <a:tab pos="1784596" algn="l"/>
              </a:tabLst>
            </a:pPr>
            <a:r>
              <a:rPr lang="en-US" sz="1602" b="1" i="0" spc="0" baseline="0" dirty="0">
                <a:solidFill>
                  <a:srgbClr val="FFFFFF"/>
                </a:solidFill>
                <a:latin typeface="Times New Roman"/>
              </a:rPr>
              <a:t>fest	</a:t>
            </a:r>
            <a:r>
              <a:rPr lang="en-US" sz="1602" b="0" i="0" spc="0" baseline="0" dirty="0">
                <a:latin typeface="Times New Roman"/>
              </a:rPr>
              <a:t>13732</a:t>
            </a:r>
          </a:p>
          <a:p>
            <a:pPr marL="0">
              <a:lnSpc>
                <a:spcPts val="2052"/>
              </a:lnSpc>
              <a:tabLst>
                <a:tab pos="1784596" algn="l"/>
              </a:tabLst>
            </a:pPr>
            <a:r>
              <a:rPr lang="en-US" sz="1602" b="1" i="0" spc="0" baseline="0" dirty="0">
                <a:solidFill>
                  <a:srgbClr val="FFFFFF"/>
                </a:solidFill>
                <a:latin typeface="Times New Roman"/>
              </a:rPr>
              <a:t>finanzielle	</a:t>
            </a:r>
            <a:r>
              <a:rPr lang="en-US" sz="1602" b="0" i="0" spc="0" baseline="0" dirty="0">
                <a:latin typeface="Times New Roman"/>
              </a:rPr>
              <a:t>13850</a:t>
            </a:r>
          </a:p>
          <a:p>
            <a:pPr marL="0">
              <a:lnSpc>
                <a:spcPts val="2057"/>
              </a:lnSpc>
              <a:tabLst>
                <a:tab pos="1784596" algn="l"/>
              </a:tabLst>
            </a:pPr>
            <a:r>
              <a:rPr lang="en-US" sz="1602" b="1" i="0" spc="0" baseline="0" dirty="0">
                <a:solidFill>
                  <a:srgbClr val="FFFFFF"/>
                </a:solidFill>
                <a:latin typeface="Times New Roman"/>
              </a:rPr>
              <a:t>folgender	</a:t>
            </a:r>
            <a:r>
              <a:rPr lang="en-US" sz="1602" b="0" i="0" spc="0" baseline="0" dirty="0">
                <a:latin typeface="Times New Roman"/>
              </a:rPr>
              <a:t>13918</a:t>
            </a:r>
          </a:p>
          <a:p>
            <a:pPr marL="0">
              <a:lnSpc>
                <a:spcPts val="2052"/>
              </a:lnSpc>
              <a:tabLst>
                <a:tab pos="1784596" algn="l"/>
              </a:tabLst>
            </a:pPr>
            <a:r>
              <a:rPr lang="en-US" sz="1602" b="1" i="0" spc="0" baseline="0" dirty="0">
                <a:solidFill>
                  <a:srgbClr val="FFFFFF"/>
                </a:solidFill>
                <a:latin typeface="Times New Roman"/>
              </a:rPr>
              <a:t>Frieden	</a:t>
            </a:r>
            <a:r>
              <a:rPr lang="en-US" sz="1602" b="0" i="0" spc="0" baseline="0" dirty="0">
                <a:latin typeface="Times New Roman"/>
              </a:rPr>
              <a:t>17142</a:t>
            </a:r>
          </a:p>
          <a:p>
            <a:pPr marL="0">
              <a:lnSpc>
                <a:spcPts val="2057"/>
              </a:lnSpc>
              <a:tabLst>
                <a:tab pos="1784596" algn="l"/>
              </a:tabLst>
            </a:pPr>
            <a:r>
              <a:rPr lang="en-US" sz="1602" b="1" i="0" spc="0" baseline="0" dirty="0">
                <a:solidFill>
                  <a:srgbClr val="FFFFFF"/>
                </a:solidFill>
                <a:latin typeface="Times New Roman"/>
              </a:rPr>
              <a:t>Friedenschluss	</a:t>
            </a:r>
            <a:r>
              <a:rPr lang="en-US" sz="1602" b="0" i="0" spc="0" baseline="0" dirty="0">
                <a:latin typeface="Times New Roman"/>
              </a:rPr>
              <a:t>17149</a:t>
            </a:r>
          </a:p>
        </p:txBody>
      </p:sp>
      <p:sp>
        <p:nvSpPr>
          <p:cNvPr id="1032" name="Rectangle 1032"/>
          <p:cNvSpPr/>
          <p:nvPr/>
        </p:nvSpPr>
        <p:spPr>
          <a:xfrm>
            <a:off x="4502527" y="5178347"/>
            <a:ext cx="1434879" cy="28613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1371605" algn="l"/>
              </a:tabLst>
            </a:pPr>
            <a:r>
              <a:rPr lang="en-US" sz="1602" b="0" i="0" spc="0" baseline="0" dirty="0">
                <a:solidFill>
                  <a:srgbClr val="FFFFFF"/>
                </a:solidFill>
                <a:latin typeface="Cambria"/>
              </a:rPr>
              <a:t>⋮	</a:t>
            </a:r>
            <a:r>
              <a:rPr lang="en-US" sz="1602" b="0" i="0" spc="0" baseline="0" dirty="0">
                <a:latin typeface="Cambria"/>
              </a:rPr>
              <a:t>⋮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1033"/>
          <p:cNvSpPr/>
          <p:nvPr/>
        </p:nvSpPr>
        <p:spPr>
          <a:xfrm rot="5400000">
            <a:off x="1917839" y="-794005"/>
            <a:ext cx="6858000" cy="9144000"/>
          </a:xfrm>
          <a:custGeom>
            <a:avLst/>
            <a:gdLst/>
            <a:ahLst/>
            <a:cxnLst/>
            <a:rect l="0" t="0" r="0" b="0"/>
            <a:pathLst>
              <a:path w="6858000" h="9144000">
                <a:moveTo>
                  <a:pt x="0" y="9144000"/>
                </a:moveTo>
                <a:lnTo>
                  <a:pt x="6858000" y="9144000"/>
                </a:lnTo>
                <a:lnTo>
                  <a:pt x="6858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4" name="Freeform 1034"/>
          <p:cNvSpPr/>
          <p:nvPr/>
        </p:nvSpPr>
        <p:spPr>
          <a:xfrm rot="5400000">
            <a:off x="5167388" y="2455545"/>
            <a:ext cx="358902" cy="9144000"/>
          </a:xfrm>
          <a:custGeom>
            <a:avLst/>
            <a:gdLst/>
            <a:ahLst/>
            <a:cxnLst/>
            <a:rect l="0" t="0" r="0" b="0"/>
            <a:pathLst>
              <a:path w="358902" h="9144000">
                <a:moveTo>
                  <a:pt x="0" y="9144000"/>
                </a:moveTo>
                <a:lnTo>
                  <a:pt x="358902" y="9144000"/>
                </a:lnTo>
                <a:lnTo>
                  <a:pt x="358902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5" name="Freeform 1035"/>
          <p:cNvSpPr/>
          <p:nvPr/>
        </p:nvSpPr>
        <p:spPr>
          <a:xfrm rot="5400000">
            <a:off x="4776863" y="-3653028"/>
            <a:ext cx="1139953" cy="9144000"/>
          </a:xfrm>
          <a:custGeom>
            <a:avLst/>
            <a:gdLst/>
            <a:ahLst/>
            <a:cxnLst/>
            <a:rect l="0" t="0" r="0" b="0"/>
            <a:pathLst>
              <a:path w="1139953" h="9144000">
                <a:moveTo>
                  <a:pt x="0" y="9144000"/>
                </a:moveTo>
                <a:lnTo>
                  <a:pt x="1139953" y="9144000"/>
                </a:lnTo>
                <a:lnTo>
                  <a:pt x="1139953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6" name="Rectangle 1036"/>
          <p:cNvSpPr/>
          <p:nvPr/>
        </p:nvSpPr>
        <p:spPr>
          <a:xfrm>
            <a:off x="1323473" y="744611"/>
            <a:ext cx="2818950" cy="5567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="1" i="0" spc="-160" baseline="0" dirty="0">
                <a:latin typeface="Times New Roman"/>
              </a:rPr>
              <a:t>К</a:t>
            </a:r>
            <a:r>
              <a:rPr lang="en-US" sz="3300" b="1" i="0" spc="-96" baseline="0" dirty="0">
                <a:latin typeface="Times New Roman"/>
              </a:rPr>
              <a:t>о</a:t>
            </a:r>
            <a:r>
              <a:rPr lang="en-US" sz="3300" b="1" i="0" spc="0" baseline="0" dirty="0">
                <a:latin typeface="Times New Roman"/>
              </a:rPr>
              <a:t>длар ки</a:t>
            </a:r>
            <a:r>
              <a:rPr lang="en-US" sz="3300" b="1" i="0" spc="-42" baseline="0" dirty="0">
                <a:latin typeface="Times New Roman"/>
              </a:rPr>
              <a:t>т</a:t>
            </a:r>
            <a:r>
              <a:rPr lang="en-US" sz="3300" b="1" i="0" spc="0" baseline="0" dirty="0">
                <a:latin typeface="Times New Roman"/>
              </a:rPr>
              <a:t>оби</a:t>
            </a:r>
          </a:p>
        </p:txBody>
      </p:sp>
      <p:sp>
        <p:nvSpPr>
          <p:cNvPr id="1037" name="Rectangle 1037"/>
          <p:cNvSpPr/>
          <p:nvPr/>
        </p:nvSpPr>
        <p:spPr>
          <a:xfrm>
            <a:off x="1323473" y="1716572"/>
            <a:ext cx="8047237" cy="7754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0" i="0" spc="-211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ш</a:t>
            </a:r>
            <a:r>
              <a:rPr lang="en-US" sz="2400" b="0" i="0" spc="-87" baseline="0" dirty="0">
                <a:latin typeface="Times New Roman"/>
              </a:rPr>
              <a:t>б</a:t>
            </a:r>
            <a:r>
              <a:rPr lang="en-US" sz="2400" b="0" i="0" spc="2550" baseline="0" dirty="0">
                <a:latin typeface="Times New Roman"/>
              </a:rPr>
              <a:t>у</a:t>
            </a:r>
            <a:r>
              <a:rPr lang="en-US" sz="2400" b="0" i="0" spc="-121" baseline="0" dirty="0">
                <a:latin typeface="Times New Roman"/>
              </a:rPr>
              <a:t>к</a:t>
            </a:r>
            <a:r>
              <a:rPr lang="en-US" sz="2400" b="0" i="0" spc="-71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дла</a:t>
            </a:r>
            <a:r>
              <a:rPr lang="en-US" sz="2400" b="0" i="0" spc="2543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ки</a:t>
            </a:r>
            <a:r>
              <a:rPr lang="en-US" sz="2400" b="0" i="0" spc="-28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об</a:t>
            </a:r>
            <a:r>
              <a:rPr lang="en-US" sz="2400" b="0" i="0" spc="2549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орқал</a:t>
            </a:r>
            <a:r>
              <a:rPr lang="en-US" sz="2400" b="0" i="0" spc="2549" baseline="0" dirty="0">
                <a:latin typeface="Times New Roman"/>
              </a:rPr>
              <a:t>и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ашҳу</a:t>
            </a:r>
            <a:r>
              <a:rPr lang="en-US" sz="2400" b="0" i="0" spc="2550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Zimmermann</a:t>
            </a:r>
          </a:p>
          <a:p>
            <a:pPr marL="342899">
              <a:lnSpc>
                <a:spcPts val="2879"/>
              </a:lnSpc>
            </a:pPr>
            <a:r>
              <a:rPr lang="en-US" sz="2400" b="0" i="0" spc="0" baseline="0" dirty="0">
                <a:latin typeface="Times New Roman"/>
              </a:rPr>
              <a:t>телеграмин</a:t>
            </a:r>
            <a:r>
              <a:rPr lang="en-US" sz="2400" b="0" i="0" spc="605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шиф</a:t>
            </a:r>
            <a:r>
              <a:rPr lang="en-US" sz="2400" b="0" i="0" spc="-30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ланган.</a:t>
            </a:r>
          </a:p>
        </p:txBody>
      </p:sp>
      <p:sp>
        <p:nvSpPr>
          <p:cNvPr id="1038" name="Rectangle 1038"/>
          <p:cNvSpPr/>
          <p:nvPr/>
        </p:nvSpPr>
        <p:spPr>
          <a:xfrm>
            <a:off x="1323473" y="2521244"/>
            <a:ext cx="8045531" cy="15069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0" i="0" spc="0" baseline="0" dirty="0">
                <a:latin typeface="Times New Roman"/>
              </a:rPr>
              <a:t>191</a:t>
            </a:r>
            <a:r>
              <a:rPr lang="en-US" sz="2400" b="0" i="0" spc="1565" baseline="0" dirty="0">
                <a:latin typeface="Times New Roman"/>
              </a:rPr>
              <a:t>7</a:t>
            </a:r>
            <a:r>
              <a:rPr lang="en-US" sz="2400" b="0" i="0" spc="0" baseline="0" dirty="0">
                <a:latin typeface="Times New Roman"/>
              </a:rPr>
              <a:t>йилд</a:t>
            </a:r>
            <a:r>
              <a:rPr lang="en-US" sz="2400" b="0" i="0" spc="1568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биринч</a:t>
            </a:r>
            <a:r>
              <a:rPr lang="en-US" sz="2400" b="0" i="0" spc="1565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жа</a:t>
            </a:r>
            <a:r>
              <a:rPr lang="en-US" sz="2400" b="0" i="0" spc="-90" baseline="0" dirty="0">
                <a:latin typeface="Times New Roman"/>
              </a:rPr>
              <a:t>х</a:t>
            </a:r>
            <a:r>
              <a:rPr lang="en-US" sz="2400" b="0" i="0" spc="0" baseline="0" dirty="0">
                <a:latin typeface="Times New Roman"/>
              </a:rPr>
              <a:t>о</a:t>
            </a:r>
            <a:r>
              <a:rPr lang="en-US" sz="2400" b="0" i="0" spc="1559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уриш</a:t>
            </a:r>
            <a:r>
              <a:rPr lang="en-US" sz="2400" b="0" i="0" spc="1565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даврида</a:t>
            </a:r>
            <a:r>
              <a:rPr lang="en-US" sz="2400" b="0" i="0" spc="1560" baseline="0" dirty="0">
                <a:latin typeface="Times New Roman"/>
              </a:rPr>
              <a:t>,</a:t>
            </a:r>
            <a:r>
              <a:rPr lang="en-US" sz="2400" b="0" i="0" spc="-187" baseline="0" dirty="0">
                <a:latin typeface="Times New Roman"/>
              </a:rPr>
              <a:t>Г</a:t>
            </a:r>
            <a:r>
              <a:rPr lang="en-US" sz="2400" b="0" i="0" spc="0" baseline="0" dirty="0">
                <a:latin typeface="Times New Roman"/>
              </a:rPr>
              <a:t>е</a:t>
            </a:r>
            <a:r>
              <a:rPr lang="en-US" sz="2400" b="0" i="0" spc="-35" baseline="0" dirty="0">
                <a:latin typeface="Times New Roman"/>
              </a:rPr>
              <a:t>р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ания</a:t>
            </a:r>
          </a:p>
          <a:p>
            <a:pPr marL="342899">
              <a:lnSpc>
                <a:spcPts val="2879"/>
              </a:lnSpc>
            </a:pPr>
            <a:r>
              <a:rPr lang="en-US" sz="2400" b="0" i="0" spc="0" baseline="0" dirty="0">
                <a:latin typeface="Times New Roman"/>
              </a:rPr>
              <a:t>ташқ</a:t>
            </a:r>
            <a:r>
              <a:rPr lang="en-US" sz="2400" b="0" i="0" spc="1649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ишла</a:t>
            </a:r>
            <a:r>
              <a:rPr lang="en-US" sz="2400" b="0" i="0" spc="1644" baseline="0" dirty="0">
                <a:latin typeface="Times New Roman"/>
              </a:rPr>
              <a:t>р</a:t>
            </a:r>
            <a:r>
              <a:rPr lang="en-US" sz="2400" b="0" i="0" spc="-29" baseline="0" dirty="0">
                <a:latin typeface="Times New Roman"/>
              </a:rPr>
              <a:t>в</a:t>
            </a:r>
            <a:r>
              <a:rPr lang="en-US" sz="2400" b="0" i="0" spc="0" baseline="0" dirty="0">
                <a:latin typeface="Times New Roman"/>
              </a:rPr>
              <a:t>азир</a:t>
            </a:r>
            <a:r>
              <a:rPr lang="en-US" sz="2400" b="0" i="0" spc="1649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А</a:t>
            </a:r>
            <a:r>
              <a:rPr lang="en-US" sz="2400" b="0" i="0" spc="-24" baseline="0" dirty="0">
                <a:latin typeface="Times New Roman"/>
              </a:rPr>
              <a:t>р</a:t>
            </a:r>
            <a:r>
              <a:rPr lang="en-US" sz="2400" b="0" i="0" spc="-28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у</a:t>
            </a:r>
            <a:r>
              <a:rPr lang="en-US" sz="2400" b="0" i="0" spc="1644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Зимме</a:t>
            </a:r>
            <a:r>
              <a:rPr lang="en-US" sz="2400" b="0" i="0" spc="-35" baseline="0" dirty="0">
                <a:latin typeface="Times New Roman"/>
              </a:rPr>
              <a:t>р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</a:t>
            </a:r>
            <a:r>
              <a:rPr lang="en-US" sz="2400" b="0" i="0" spc="1649" baseline="0" dirty="0">
                <a:latin typeface="Times New Roman"/>
              </a:rPr>
              <a:t>н</a:t>
            </a:r>
            <a:r>
              <a:rPr lang="en-US" sz="2400" b="0" i="0" spc="-187" baseline="0" dirty="0">
                <a:latin typeface="Times New Roman"/>
              </a:rPr>
              <a:t>Г</a:t>
            </a:r>
            <a:r>
              <a:rPr lang="en-US" sz="2400" b="0" i="0" spc="0" baseline="0" dirty="0">
                <a:latin typeface="Times New Roman"/>
              </a:rPr>
              <a:t>е</a:t>
            </a:r>
            <a:r>
              <a:rPr lang="en-US" sz="2400" b="0" i="0" spc="-42" baseline="0" dirty="0">
                <a:latin typeface="Times New Roman"/>
              </a:rPr>
              <a:t>р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аниянинг</a:t>
            </a:r>
          </a:p>
          <a:p>
            <a:pPr marL="342899">
              <a:lnSpc>
                <a:spcPts val="2880"/>
              </a:lnSpc>
            </a:pPr>
            <a:r>
              <a:rPr lang="en-US" sz="2400" b="0" i="0" spc="-28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е</a:t>
            </a:r>
            <a:r>
              <a:rPr lang="en-US" sz="2400" b="0" i="0" spc="-67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си</a:t>
            </a:r>
            <a:r>
              <a:rPr lang="en-US" sz="2400" b="0" i="0" spc="-37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адаг</a:t>
            </a:r>
            <a:r>
              <a:rPr lang="en-US" sz="2400" b="0" i="0" spc="617" baseline="0" dirty="0">
                <a:latin typeface="Times New Roman"/>
              </a:rPr>
              <a:t>и</a:t>
            </a:r>
            <a:r>
              <a:rPr lang="en-US" sz="2400" b="0" i="0" spc="-40" baseline="0" dirty="0">
                <a:latin typeface="Times New Roman"/>
              </a:rPr>
              <a:t>э</a:t>
            </a:r>
            <a:r>
              <a:rPr lang="en-US" sz="2400" b="0" i="0" spc="0" baseline="0" dirty="0">
                <a:latin typeface="Times New Roman"/>
              </a:rPr>
              <a:t>лчисиг</a:t>
            </a:r>
            <a:r>
              <a:rPr lang="en-US" sz="2400" b="0" i="0" spc="620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шиф</a:t>
            </a:r>
            <a:r>
              <a:rPr lang="en-US" sz="2400" b="0" i="0" spc="-30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ланга</a:t>
            </a:r>
            <a:r>
              <a:rPr lang="en-US" sz="2400" b="0" i="0" spc="623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кўринишдаг</a:t>
            </a:r>
            <a:r>
              <a:rPr lang="en-US" sz="2400" b="0" i="0" spc="617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телеграм</a:t>
            </a:r>
          </a:p>
          <a:p>
            <a:pPr marL="342899">
              <a:lnSpc>
                <a:spcPts val="2879"/>
              </a:lnSpc>
            </a:pPr>
            <a:r>
              <a:rPr lang="en-US" sz="2400" b="0" i="0" spc="0" baseline="0" dirty="0">
                <a:latin typeface="Times New Roman"/>
              </a:rPr>
              <a:t>юборади.</a:t>
            </a:r>
          </a:p>
        </p:txBody>
      </p:sp>
      <p:sp>
        <p:nvSpPr>
          <p:cNvPr id="1039" name="Rectangle 1039"/>
          <p:cNvSpPr/>
          <p:nvPr/>
        </p:nvSpPr>
        <p:spPr>
          <a:xfrm>
            <a:off x="1323473" y="4057436"/>
            <a:ext cx="8043976" cy="77547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0" i="0" spc="0" baseline="0" dirty="0">
                <a:latin typeface="Times New Roman"/>
              </a:rPr>
              <a:t>Шиф</a:t>
            </a:r>
            <a:r>
              <a:rPr lang="en-US" sz="2400" b="0" i="0" spc="-30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ланга</a:t>
            </a:r>
            <a:r>
              <a:rPr lang="en-US" sz="2400" b="0" i="0" spc="1997" baseline="0" dirty="0">
                <a:latin typeface="Times New Roman"/>
              </a:rPr>
              <a:t>н</a:t>
            </a:r>
            <a:r>
              <a:rPr lang="en-US" sz="2400" b="0" i="0" spc="-36" baseline="0" dirty="0">
                <a:latin typeface="Times New Roman"/>
              </a:rPr>
              <a:t>х</a:t>
            </a:r>
            <a:r>
              <a:rPr lang="en-US" sz="2400" b="0" i="0" spc="0" baseline="0" dirty="0">
                <a:latin typeface="Times New Roman"/>
              </a:rPr>
              <a:t>аба</a:t>
            </a:r>
            <a:r>
              <a:rPr lang="en-US" sz="2400" b="0" i="0" spc="1992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Британияликла</a:t>
            </a:r>
            <a:r>
              <a:rPr lang="en-US" sz="2400" b="0" i="0" spc="1997" baseline="0" dirty="0">
                <a:latin typeface="Times New Roman"/>
              </a:rPr>
              <a:t>р</a:t>
            </a:r>
            <a:r>
              <a:rPr lang="en-US" sz="2400" b="0" i="0" spc="-28" baseline="0" dirty="0">
                <a:latin typeface="Times New Roman"/>
              </a:rPr>
              <a:t>т</a:t>
            </a:r>
            <a:r>
              <a:rPr lang="en-US" sz="2400" b="0" i="0" spc="-48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монида</a:t>
            </a:r>
            <a:r>
              <a:rPr lang="en-US" sz="2400" b="0" i="0" spc="1997" baseline="0" dirty="0">
                <a:latin typeface="Times New Roman"/>
              </a:rPr>
              <a:t>н</a:t>
            </a:r>
            <a:r>
              <a:rPr lang="en-US" sz="2400" b="0" i="0" spc="-28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утиб</a:t>
            </a:r>
          </a:p>
          <a:p>
            <a:pPr marL="342899">
              <a:lnSpc>
                <a:spcPts val="2880"/>
              </a:lnSpc>
            </a:pPr>
            <a:r>
              <a:rPr lang="en-US" sz="2400" b="0" i="0" spc="-29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линади.</a:t>
            </a:r>
          </a:p>
        </p:txBody>
      </p:sp>
      <p:sp>
        <p:nvSpPr>
          <p:cNvPr id="1040" name="Rectangle 1040"/>
          <p:cNvSpPr/>
          <p:nvPr/>
        </p:nvSpPr>
        <p:spPr>
          <a:xfrm>
            <a:off x="1323473" y="4862108"/>
            <a:ext cx="8045714" cy="7754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0" i="0" spc="-58" baseline="0" dirty="0">
                <a:latin typeface="Times New Roman"/>
              </a:rPr>
              <a:t>Б</a:t>
            </a:r>
            <a:r>
              <a:rPr lang="en-US" sz="2400" b="0" i="0" spc="2466" baseline="0" dirty="0">
                <a:latin typeface="Times New Roman"/>
              </a:rPr>
              <a:t>у</a:t>
            </a:r>
            <a:r>
              <a:rPr lang="en-US" sz="2400" b="0" i="0" spc="-35" baseline="0" dirty="0">
                <a:latin typeface="Times New Roman"/>
              </a:rPr>
              <a:t>в</a:t>
            </a:r>
            <a:r>
              <a:rPr lang="en-US" sz="2400" b="0" i="0" spc="0" baseline="0" dirty="0">
                <a:latin typeface="Times New Roman"/>
              </a:rPr>
              <a:t>ақ</a:t>
            </a:r>
            <a:r>
              <a:rPr lang="en-US" sz="2400" b="0" i="0" spc="-28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д</a:t>
            </a:r>
            <a:r>
              <a:rPr lang="en-US" sz="2400" b="0" i="0" spc="2462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Британи</a:t>
            </a:r>
            <a:r>
              <a:rPr lang="en-US" sz="2400" b="0" i="0" spc="2465" baseline="0" dirty="0">
                <a:latin typeface="Times New Roman"/>
              </a:rPr>
              <a:t>я</a:t>
            </a:r>
            <a:r>
              <a:rPr lang="en-US" sz="2400" b="0" i="0" spc="-29" baseline="0" dirty="0">
                <a:latin typeface="Times New Roman"/>
              </a:rPr>
              <a:t>в</a:t>
            </a:r>
            <a:r>
              <a:rPr lang="en-US" sz="2400" b="0" i="0" spc="2462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Франци</a:t>
            </a:r>
            <a:r>
              <a:rPr lang="en-US" sz="2400" b="0" i="0" spc="2466" baseline="0" dirty="0">
                <a:latin typeface="Times New Roman"/>
              </a:rPr>
              <a:t>я</a:t>
            </a:r>
            <a:r>
              <a:rPr lang="en-US" sz="2400" b="0" i="0" spc="-187" baseline="0" dirty="0">
                <a:latin typeface="Times New Roman"/>
              </a:rPr>
              <a:t>Г</a:t>
            </a:r>
            <a:r>
              <a:rPr lang="en-US" sz="2400" b="0" i="0" spc="0" baseline="0" dirty="0">
                <a:latin typeface="Times New Roman"/>
              </a:rPr>
              <a:t>е</a:t>
            </a:r>
            <a:r>
              <a:rPr lang="en-US" sz="2400" b="0" i="0" spc="-42" baseline="0" dirty="0">
                <a:latin typeface="Times New Roman"/>
              </a:rPr>
              <a:t>р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ани</a:t>
            </a:r>
            <a:r>
              <a:rPr lang="en-US" sz="2400" b="0" i="0" spc="2466" baseline="0" dirty="0">
                <a:latin typeface="Times New Roman"/>
              </a:rPr>
              <a:t>я</a:t>
            </a:r>
            <a:r>
              <a:rPr lang="en-US" sz="2400" b="0" i="0" spc="0" baseline="0" dirty="0">
                <a:latin typeface="Times New Roman"/>
              </a:rPr>
              <a:t>билан</a:t>
            </a:r>
          </a:p>
          <a:p>
            <a:pPr marL="342899">
              <a:lnSpc>
                <a:spcPts val="2879"/>
              </a:lnSpc>
            </a:pPr>
            <a:r>
              <a:rPr lang="en-US" sz="2400" b="0" i="0" spc="0" baseline="0" dirty="0">
                <a:latin typeface="Times New Roman"/>
              </a:rPr>
              <a:t>у</a:t>
            </a:r>
            <a:r>
              <a:rPr lang="en-US" sz="2400" b="0" i="0" spc="-30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ушаётга</a:t>
            </a:r>
            <a:r>
              <a:rPr lang="en-US" sz="2400" b="0" i="0" spc="593" baseline="0" dirty="0">
                <a:latin typeface="Times New Roman"/>
              </a:rPr>
              <a:t>н</a:t>
            </a:r>
            <a:r>
              <a:rPr lang="en-US" sz="2400" b="0" i="0" spc="-29" baseline="0" dirty="0">
                <a:latin typeface="Times New Roman"/>
              </a:rPr>
              <a:t>в</a:t>
            </a:r>
            <a:r>
              <a:rPr lang="en-US" sz="2400" b="0" i="0" spc="596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АҚ</a:t>
            </a:r>
            <a:r>
              <a:rPr lang="en-US" sz="2400" b="0" i="0" spc="602" baseline="0" dirty="0">
                <a:latin typeface="Times New Roman"/>
              </a:rPr>
              <a:t>Ш</a:t>
            </a:r>
            <a:r>
              <a:rPr lang="en-US" sz="2400" b="0" i="0" spc="0" baseline="0" dirty="0">
                <a:latin typeface="Times New Roman"/>
              </a:rPr>
              <a:t>эс</a:t>
            </a:r>
            <a:r>
              <a:rPr lang="en-US" sz="2400" b="0" i="0" spc="584" baseline="0" dirty="0">
                <a:latin typeface="Times New Roman"/>
              </a:rPr>
              <a:t>а</a:t>
            </a:r>
            <a:r>
              <a:rPr lang="en-US" sz="2400" b="0" i="0" spc="-27" baseline="0" dirty="0">
                <a:latin typeface="Times New Roman"/>
              </a:rPr>
              <a:t>б</a:t>
            </a:r>
            <a:r>
              <a:rPr lang="en-US" sz="2400" b="0" i="0" spc="0" baseline="0" dirty="0">
                <a:latin typeface="Times New Roman"/>
              </a:rPr>
              <a:t>етара</a:t>
            </a:r>
            <a:r>
              <a:rPr lang="en-US" sz="2400" b="0" i="0" spc="581" baseline="0" dirty="0">
                <a:latin typeface="Times New Roman"/>
              </a:rPr>
              <a:t>ф</a:t>
            </a:r>
            <a:r>
              <a:rPr lang="en-US" sz="2400" b="0" i="0" spc="0" baseline="0" dirty="0">
                <a:latin typeface="Times New Roman"/>
              </a:rPr>
              <a:t>ҳ</a:t>
            </a:r>
            <a:r>
              <a:rPr lang="en-US" sz="2400" b="0" i="0" spc="-29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л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-28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д</a:t>
            </a:r>
            <a:r>
              <a:rPr lang="en-US" sz="2400" b="0" i="0" spc="584" baseline="0" dirty="0">
                <a:latin typeface="Times New Roman"/>
              </a:rPr>
              <a:t>а</a:t>
            </a:r>
            <a:r>
              <a:rPr lang="en-US" sz="2400" b="0" i="0" spc="-124" baseline="0" dirty="0">
                <a:latin typeface="Times New Roman"/>
              </a:rPr>
              <a:t>э</a:t>
            </a:r>
            <a:r>
              <a:rPr lang="en-US" sz="2400" b="0" i="0" spc="0" baseline="0" dirty="0">
                <a:latin typeface="Times New Roman"/>
              </a:rPr>
              <a:t>ди.</a:t>
            </a:r>
          </a:p>
        </p:txBody>
      </p:sp>
      <p:sp>
        <p:nvSpPr>
          <p:cNvPr id="1041" name="Rectangle 1041"/>
          <p:cNvSpPr/>
          <p:nvPr/>
        </p:nvSpPr>
        <p:spPr>
          <a:xfrm>
            <a:off x="1470540" y="6861444"/>
            <a:ext cx="2494635" cy="2024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Ки</a:t>
            </a:r>
            <a:r>
              <a:rPr lang="en-US" sz="1200" b="0" i="0" spc="-16" baseline="0" dirty="0">
                <a:solidFill>
                  <a:srgbClr val="262626"/>
                </a:solidFill>
                <a:latin typeface="Times New Roman"/>
              </a:rPr>
              <a:t>б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ер</a:t>
            </a:r>
            <a:r>
              <a:rPr lang="en-US" sz="1200" b="0" i="0" spc="-18" baseline="0" dirty="0">
                <a:solidFill>
                  <a:srgbClr val="262626"/>
                </a:solidFill>
                <a:latin typeface="Times New Roman"/>
              </a:rPr>
              <a:t>х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а</a:t>
            </a:r>
            <a:r>
              <a:rPr lang="en-US" sz="1200" b="0" i="0" spc="-20" baseline="0" dirty="0">
                <a:solidFill>
                  <a:srgbClr val="262626"/>
                </a:solidFill>
                <a:latin typeface="Times New Roman"/>
              </a:rPr>
              <a:t>в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фсизлик асослари (CSF1316)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Freeform 1042"/>
          <p:cNvSpPr/>
          <p:nvPr/>
        </p:nvSpPr>
        <p:spPr>
          <a:xfrm rot="5400000">
            <a:off x="1917839" y="-794005"/>
            <a:ext cx="6858000" cy="9144000"/>
          </a:xfrm>
          <a:custGeom>
            <a:avLst/>
            <a:gdLst/>
            <a:ahLst/>
            <a:cxnLst/>
            <a:rect l="0" t="0" r="0" b="0"/>
            <a:pathLst>
              <a:path w="6858000" h="9144000">
                <a:moveTo>
                  <a:pt x="0" y="9144000"/>
                </a:moveTo>
                <a:lnTo>
                  <a:pt x="6858000" y="9144000"/>
                </a:lnTo>
                <a:lnTo>
                  <a:pt x="6858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3" name="Freeform 1043"/>
          <p:cNvSpPr/>
          <p:nvPr/>
        </p:nvSpPr>
        <p:spPr>
          <a:xfrm rot="5400000">
            <a:off x="5167388" y="2455545"/>
            <a:ext cx="358902" cy="9144000"/>
          </a:xfrm>
          <a:custGeom>
            <a:avLst/>
            <a:gdLst/>
            <a:ahLst/>
            <a:cxnLst/>
            <a:rect l="0" t="0" r="0" b="0"/>
            <a:pathLst>
              <a:path w="358902" h="9144000">
                <a:moveTo>
                  <a:pt x="0" y="9144000"/>
                </a:moveTo>
                <a:lnTo>
                  <a:pt x="358902" y="9144000"/>
                </a:lnTo>
                <a:lnTo>
                  <a:pt x="358902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4" name="Freeform 1044"/>
          <p:cNvSpPr/>
          <p:nvPr/>
        </p:nvSpPr>
        <p:spPr>
          <a:xfrm rot="5400000">
            <a:off x="4776863" y="-3653028"/>
            <a:ext cx="1139953" cy="9144000"/>
          </a:xfrm>
          <a:custGeom>
            <a:avLst/>
            <a:gdLst/>
            <a:ahLst/>
            <a:cxnLst/>
            <a:rect l="0" t="0" r="0" b="0"/>
            <a:pathLst>
              <a:path w="1139953" h="9144000">
                <a:moveTo>
                  <a:pt x="0" y="9144000"/>
                </a:moveTo>
                <a:lnTo>
                  <a:pt x="1139953" y="9144000"/>
                </a:lnTo>
                <a:lnTo>
                  <a:pt x="1139953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45" name="Picture 104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08439" y="1540002"/>
            <a:ext cx="4381500" cy="4953000"/>
          </a:xfrm>
          <a:prstGeom prst="rect">
            <a:avLst/>
          </a:prstGeom>
          <a:noFill/>
        </p:spPr>
      </p:pic>
      <p:sp>
        <p:nvSpPr>
          <p:cNvPr id="1046" name="Rectangle 1046"/>
          <p:cNvSpPr/>
          <p:nvPr/>
        </p:nvSpPr>
        <p:spPr>
          <a:xfrm>
            <a:off x="1323473" y="744611"/>
            <a:ext cx="4257678" cy="5567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="1" i="0" spc="0" baseline="0" dirty="0">
                <a:latin typeface="Times New Roman"/>
              </a:rPr>
              <a:t>Зимме</a:t>
            </a:r>
            <a:r>
              <a:rPr lang="en-US" sz="3300" b="1" i="0" spc="-47" baseline="0" dirty="0">
                <a:latin typeface="Times New Roman"/>
              </a:rPr>
              <a:t>р</a:t>
            </a:r>
            <a:r>
              <a:rPr lang="en-US" sz="3300" b="1" i="0" spc="-21" baseline="0" dirty="0">
                <a:latin typeface="Times New Roman"/>
              </a:rPr>
              <a:t>м</a:t>
            </a:r>
            <a:r>
              <a:rPr lang="en-US" sz="3300" b="1" i="0" spc="0" baseline="0" dirty="0">
                <a:latin typeface="Times New Roman"/>
              </a:rPr>
              <a:t>ан телеграми</a:t>
            </a:r>
          </a:p>
        </p:txBody>
      </p:sp>
      <p:sp>
        <p:nvSpPr>
          <p:cNvPr id="1047" name="Rectangle 1047"/>
          <p:cNvSpPr/>
          <p:nvPr/>
        </p:nvSpPr>
        <p:spPr>
          <a:xfrm>
            <a:off x="1470540" y="6861444"/>
            <a:ext cx="2494635" cy="2024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Ки</a:t>
            </a:r>
            <a:r>
              <a:rPr lang="en-US" sz="1200" b="0" i="0" spc="-16" baseline="0" dirty="0">
                <a:solidFill>
                  <a:srgbClr val="262626"/>
                </a:solidFill>
                <a:latin typeface="Times New Roman"/>
              </a:rPr>
              <a:t>б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ер</a:t>
            </a:r>
            <a:r>
              <a:rPr lang="en-US" sz="1200" b="0" i="0" spc="-18" baseline="0" dirty="0">
                <a:solidFill>
                  <a:srgbClr val="262626"/>
                </a:solidFill>
                <a:latin typeface="Times New Roman"/>
              </a:rPr>
              <a:t>х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а</a:t>
            </a:r>
            <a:r>
              <a:rPr lang="en-US" sz="1200" b="0" i="0" spc="-20" baseline="0" dirty="0">
                <a:solidFill>
                  <a:srgbClr val="262626"/>
                </a:solidFill>
                <a:latin typeface="Times New Roman"/>
              </a:rPr>
              <a:t>в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фсизлик асослари (CSF1316)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Freeform 1048"/>
          <p:cNvSpPr/>
          <p:nvPr/>
        </p:nvSpPr>
        <p:spPr>
          <a:xfrm rot="5400000">
            <a:off x="1917839" y="-794005"/>
            <a:ext cx="6858000" cy="9144000"/>
          </a:xfrm>
          <a:custGeom>
            <a:avLst/>
            <a:gdLst/>
            <a:ahLst/>
            <a:cxnLst/>
            <a:rect l="0" t="0" r="0" b="0"/>
            <a:pathLst>
              <a:path w="6858000" h="9144000">
                <a:moveTo>
                  <a:pt x="0" y="9144000"/>
                </a:moveTo>
                <a:lnTo>
                  <a:pt x="6858000" y="9144000"/>
                </a:lnTo>
                <a:lnTo>
                  <a:pt x="6858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" name="Freeform 1049"/>
          <p:cNvSpPr/>
          <p:nvPr/>
        </p:nvSpPr>
        <p:spPr>
          <a:xfrm rot="5400000">
            <a:off x="5167388" y="2455545"/>
            <a:ext cx="358902" cy="9144000"/>
          </a:xfrm>
          <a:custGeom>
            <a:avLst/>
            <a:gdLst/>
            <a:ahLst/>
            <a:cxnLst/>
            <a:rect l="0" t="0" r="0" b="0"/>
            <a:pathLst>
              <a:path w="358902" h="9144000">
                <a:moveTo>
                  <a:pt x="0" y="9144000"/>
                </a:moveTo>
                <a:lnTo>
                  <a:pt x="358902" y="9144000"/>
                </a:lnTo>
                <a:lnTo>
                  <a:pt x="358902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0" name="Freeform 1050"/>
          <p:cNvSpPr/>
          <p:nvPr/>
        </p:nvSpPr>
        <p:spPr>
          <a:xfrm rot="5400000">
            <a:off x="4776863" y="-3653028"/>
            <a:ext cx="1139953" cy="9144000"/>
          </a:xfrm>
          <a:custGeom>
            <a:avLst/>
            <a:gdLst/>
            <a:ahLst/>
            <a:cxnLst/>
            <a:rect l="0" t="0" r="0" b="0"/>
            <a:pathLst>
              <a:path w="1139953" h="9144000">
                <a:moveTo>
                  <a:pt x="0" y="9144000"/>
                </a:moveTo>
                <a:lnTo>
                  <a:pt x="1139953" y="9144000"/>
                </a:lnTo>
                <a:lnTo>
                  <a:pt x="1139953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51" name="Picture 105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27467" y="1796796"/>
            <a:ext cx="8157971" cy="3733800"/>
          </a:xfrm>
          <a:prstGeom prst="rect">
            <a:avLst/>
          </a:prstGeom>
          <a:noFill/>
        </p:spPr>
      </p:pic>
      <p:sp>
        <p:nvSpPr>
          <p:cNvPr id="1052" name="Rectangle 1052"/>
          <p:cNvSpPr/>
          <p:nvPr/>
        </p:nvSpPr>
        <p:spPr>
          <a:xfrm>
            <a:off x="1323473" y="744611"/>
            <a:ext cx="7440072" cy="5567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="1" i="0" spc="0" baseline="0" dirty="0">
                <a:latin typeface="Times New Roman"/>
              </a:rPr>
              <a:t>Зимме</a:t>
            </a:r>
            <a:r>
              <a:rPr lang="en-US" sz="3300" b="1" i="0" spc="-47" baseline="0" dirty="0">
                <a:latin typeface="Times New Roman"/>
              </a:rPr>
              <a:t>р</a:t>
            </a:r>
            <a:r>
              <a:rPr lang="en-US" sz="3300" b="1" i="0" spc="-21" baseline="0" dirty="0">
                <a:latin typeface="Times New Roman"/>
              </a:rPr>
              <a:t>м</a:t>
            </a:r>
            <a:r>
              <a:rPr lang="en-US" sz="3300" b="1" i="0" spc="0" baseline="0" dirty="0">
                <a:latin typeface="Times New Roman"/>
              </a:rPr>
              <a:t>ан телеграми </a:t>
            </a:r>
            <a:r>
              <a:rPr lang="en-US" sz="3300" b="1" i="0" spc="826" baseline="0" dirty="0">
                <a:latin typeface="Times New Roman"/>
              </a:rPr>
              <a:t>-</a:t>
            </a:r>
            <a:r>
              <a:rPr lang="en-US" sz="3300" b="1" i="0" spc="0" baseline="0" dirty="0">
                <a:latin typeface="Times New Roman"/>
              </a:rPr>
              <a:t>дешиф</a:t>
            </a:r>
            <a:r>
              <a:rPr lang="en-US" sz="3300" b="1" i="0" spc="-83" baseline="0" dirty="0">
                <a:latin typeface="Times New Roman"/>
              </a:rPr>
              <a:t>р</a:t>
            </a:r>
            <a:r>
              <a:rPr lang="en-US" sz="3300" b="1" i="0" spc="0" baseline="0" dirty="0">
                <a:latin typeface="Times New Roman"/>
              </a:rPr>
              <a:t>ланган</a:t>
            </a:r>
          </a:p>
        </p:txBody>
      </p:sp>
      <p:sp>
        <p:nvSpPr>
          <p:cNvPr id="1053" name="Rectangle 1053"/>
          <p:cNvSpPr/>
          <p:nvPr/>
        </p:nvSpPr>
        <p:spPr>
          <a:xfrm>
            <a:off x="1470540" y="6861444"/>
            <a:ext cx="2494635" cy="2024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Ки</a:t>
            </a:r>
            <a:r>
              <a:rPr lang="en-US" sz="1200" b="0" i="0" spc="-16" baseline="0" dirty="0">
                <a:solidFill>
                  <a:srgbClr val="262626"/>
                </a:solidFill>
                <a:latin typeface="Times New Roman"/>
              </a:rPr>
              <a:t>б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ер</a:t>
            </a:r>
            <a:r>
              <a:rPr lang="en-US" sz="1200" b="0" i="0" spc="-18" baseline="0" dirty="0">
                <a:solidFill>
                  <a:srgbClr val="262626"/>
                </a:solidFill>
                <a:latin typeface="Times New Roman"/>
              </a:rPr>
              <a:t>х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а</a:t>
            </a:r>
            <a:r>
              <a:rPr lang="en-US" sz="1200" b="0" i="0" spc="-20" baseline="0" dirty="0">
                <a:solidFill>
                  <a:srgbClr val="262626"/>
                </a:solidFill>
                <a:latin typeface="Times New Roman"/>
              </a:rPr>
              <a:t>в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фсизлик асослари (CSF1316)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Freeform 1054"/>
          <p:cNvSpPr/>
          <p:nvPr/>
        </p:nvSpPr>
        <p:spPr>
          <a:xfrm rot="5400000">
            <a:off x="1917839" y="-794005"/>
            <a:ext cx="6858000" cy="9144000"/>
          </a:xfrm>
          <a:custGeom>
            <a:avLst/>
            <a:gdLst/>
            <a:ahLst/>
            <a:cxnLst/>
            <a:rect l="0" t="0" r="0" b="0"/>
            <a:pathLst>
              <a:path w="6858000" h="9144000">
                <a:moveTo>
                  <a:pt x="0" y="9144000"/>
                </a:moveTo>
                <a:lnTo>
                  <a:pt x="6858000" y="9144000"/>
                </a:lnTo>
                <a:lnTo>
                  <a:pt x="6858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5" name="Freeform 1055"/>
          <p:cNvSpPr/>
          <p:nvPr/>
        </p:nvSpPr>
        <p:spPr>
          <a:xfrm rot="5400000">
            <a:off x="5167388" y="2455545"/>
            <a:ext cx="358902" cy="9144000"/>
          </a:xfrm>
          <a:custGeom>
            <a:avLst/>
            <a:gdLst/>
            <a:ahLst/>
            <a:cxnLst/>
            <a:rect l="0" t="0" r="0" b="0"/>
            <a:pathLst>
              <a:path w="358902" h="9144000">
                <a:moveTo>
                  <a:pt x="0" y="9144000"/>
                </a:moveTo>
                <a:lnTo>
                  <a:pt x="358902" y="9144000"/>
                </a:lnTo>
                <a:lnTo>
                  <a:pt x="358902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6" name="Freeform 1056"/>
          <p:cNvSpPr/>
          <p:nvPr/>
        </p:nvSpPr>
        <p:spPr>
          <a:xfrm rot="5400000">
            <a:off x="4776863" y="-3653028"/>
            <a:ext cx="1139953" cy="9144000"/>
          </a:xfrm>
          <a:custGeom>
            <a:avLst/>
            <a:gdLst/>
            <a:ahLst/>
            <a:cxnLst/>
            <a:rect l="0" t="0" r="0" b="0"/>
            <a:pathLst>
              <a:path w="1139953" h="9144000">
                <a:moveTo>
                  <a:pt x="0" y="9144000"/>
                </a:moveTo>
                <a:lnTo>
                  <a:pt x="1139953" y="9144000"/>
                </a:lnTo>
                <a:lnTo>
                  <a:pt x="1139953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7" name="Rectangle 1057"/>
          <p:cNvSpPr/>
          <p:nvPr/>
        </p:nvSpPr>
        <p:spPr>
          <a:xfrm>
            <a:off x="1323473" y="744611"/>
            <a:ext cx="2818950" cy="5567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="1" i="0" spc="-160" baseline="0" dirty="0">
                <a:latin typeface="Times New Roman"/>
              </a:rPr>
              <a:t>К</a:t>
            </a:r>
            <a:r>
              <a:rPr lang="en-US" sz="3300" b="1" i="0" spc="-96" baseline="0" dirty="0">
                <a:latin typeface="Times New Roman"/>
              </a:rPr>
              <a:t>о</a:t>
            </a:r>
            <a:r>
              <a:rPr lang="en-US" sz="3300" b="1" i="0" spc="0" baseline="0" dirty="0">
                <a:latin typeface="Times New Roman"/>
              </a:rPr>
              <a:t>длар ки</a:t>
            </a:r>
            <a:r>
              <a:rPr lang="en-US" sz="3300" b="1" i="0" spc="-42" baseline="0" dirty="0">
                <a:latin typeface="Times New Roman"/>
              </a:rPr>
              <a:t>т</a:t>
            </a:r>
            <a:r>
              <a:rPr lang="en-US" sz="3300" b="1" i="0" spc="0" baseline="0" dirty="0">
                <a:latin typeface="Times New Roman"/>
              </a:rPr>
              <a:t>оби</a:t>
            </a:r>
          </a:p>
        </p:txBody>
      </p:sp>
      <p:sp>
        <p:nvSpPr>
          <p:cNvPr id="1058" name="Rectangle 1058"/>
          <p:cNvSpPr/>
          <p:nvPr/>
        </p:nvSpPr>
        <p:spPr>
          <a:xfrm>
            <a:off x="1323473" y="1716572"/>
            <a:ext cx="8045287" cy="7754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0" i="0" spc="-118" baseline="0" dirty="0">
                <a:latin typeface="Times New Roman"/>
              </a:rPr>
              <a:t>К</a:t>
            </a:r>
            <a:r>
              <a:rPr lang="en-US" sz="2400" b="0" i="0" spc="-72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дла</a:t>
            </a:r>
            <a:r>
              <a:rPr lang="en-US" sz="2400" b="0" i="0" spc="2640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ки</a:t>
            </a:r>
            <a:r>
              <a:rPr lang="en-US" sz="2400" b="0" i="0" spc="-28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об</a:t>
            </a:r>
            <a:r>
              <a:rPr lang="en-US" sz="2400" b="0" i="0" spc="2645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асосид</a:t>
            </a:r>
            <a:r>
              <a:rPr lang="en-US" sz="2400" b="0" i="0" spc="2636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шиф</a:t>
            </a:r>
            <a:r>
              <a:rPr lang="en-US" sz="2400" b="0" i="0" spc="-29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ла</a:t>
            </a:r>
            <a:r>
              <a:rPr lang="en-US" sz="2400" b="0" i="0" spc="2636" baseline="0" dirty="0">
                <a:latin typeface="Times New Roman"/>
              </a:rPr>
              <a:t>ш</a:t>
            </a:r>
            <a:r>
              <a:rPr lang="en-US" sz="2400" b="1" i="0" spc="0" baseline="0" dirty="0">
                <a:latin typeface="Times New Roman"/>
              </a:rPr>
              <a:t>ўрниг</a:t>
            </a:r>
            <a:r>
              <a:rPr lang="en-US" sz="2400" b="1" i="0" spc="2640" baseline="0" dirty="0">
                <a:latin typeface="Times New Roman"/>
              </a:rPr>
              <a:t>а</a:t>
            </a:r>
            <a:r>
              <a:rPr lang="en-US" sz="2400" b="1" i="0" spc="0" baseline="0" dirty="0">
                <a:latin typeface="Times New Roman"/>
              </a:rPr>
              <a:t>қўйиш</a:t>
            </a:r>
          </a:p>
          <a:p>
            <a:pPr marL="342899">
              <a:lnSpc>
                <a:spcPts val="2879"/>
              </a:lnSpc>
            </a:pPr>
            <a:r>
              <a:rPr lang="en-US" sz="2400" b="1" i="0" spc="0" baseline="0" dirty="0">
                <a:latin typeface="Times New Roman"/>
              </a:rPr>
              <a:t>а</a:t>
            </a:r>
            <a:r>
              <a:rPr lang="en-US" sz="2400" b="1" i="0" spc="-62" baseline="0" dirty="0">
                <a:latin typeface="Times New Roman"/>
              </a:rPr>
              <a:t>к</a:t>
            </a:r>
            <a:r>
              <a:rPr lang="en-US" sz="2400" b="1" i="0" spc="0" baseline="0" dirty="0">
                <a:latin typeface="Times New Roman"/>
              </a:rPr>
              <a:t>слантиришиг</a:t>
            </a:r>
            <a:r>
              <a:rPr lang="en-US" sz="2400" b="1" i="0" spc="626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асосланган.</a:t>
            </a:r>
          </a:p>
        </p:txBody>
      </p:sp>
      <p:sp>
        <p:nvSpPr>
          <p:cNvPr id="1059" name="Rectangle 1059"/>
          <p:cNvSpPr/>
          <p:nvPr/>
        </p:nvSpPr>
        <p:spPr>
          <a:xfrm>
            <a:off x="1323473" y="2521244"/>
            <a:ext cx="8046324" cy="11412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0" i="0" spc="-118" baseline="0" dirty="0">
                <a:latin typeface="Times New Roman"/>
              </a:rPr>
              <a:t>К</a:t>
            </a:r>
            <a:r>
              <a:rPr lang="en-US" sz="2400" b="0" i="0" spc="-72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дла</a:t>
            </a:r>
            <a:r>
              <a:rPr lang="en-US" sz="2400" b="0" i="0" spc="894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ки</a:t>
            </a:r>
            <a:r>
              <a:rPr lang="en-US" sz="2400" b="0" i="0" spc="-22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об</a:t>
            </a:r>
            <a:r>
              <a:rPr lang="en-US" sz="2400" b="0" i="0" spc="893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ҳози</a:t>
            </a:r>
            <a:r>
              <a:rPr lang="en-US" sz="2400" b="0" i="0" spc="-30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д</a:t>
            </a:r>
            <a:r>
              <a:rPr lang="en-US" sz="2400" b="0" i="0" spc="896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а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алд</a:t>
            </a:r>
            <a:r>
              <a:rPr lang="en-US" sz="2400" b="0" i="0" spc="902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қўлланилу</a:t>
            </a:r>
            <a:r>
              <a:rPr lang="en-US" sz="2400" b="0" i="0" spc="-83" baseline="0" dirty="0">
                <a:latin typeface="Times New Roman"/>
              </a:rPr>
              <a:t>в</a:t>
            </a:r>
            <a:r>
              <a:rPr lang="en-US" sz="2400" b="0" i="0" spc="0" baseline="0" dirty="0">
                <a:latin typeface="Times New Roman"/>
              </a:rPr>
              <a:t>ч</a:t>
            </a:r>
            <a:r>
              <a:rPr lang="en-US" sz="2400" b="0" i="0" spc="894" baseline="0" dirty="0">
                <a:latin typeface="Times New Roman"/>
              </a:rPr>
              <a:t>и</a:t>
            </a:r>
            <a:r>
              <a:rPr lang="en-US" sz="2400" b="1" i="0" spc="0" baseline="0" dirty="0">
                <a:latin typeface="Times New Roman"/>
              </a:rPr>
              <a:t>симметрик</a:t>
            </a:r>
          </a:p>
          <a:p>
            <a:pPr marL="342899">
              <a:lnSpc>
                <a:spcPts val="2879"/>
              </a:lnSpc>
            </a:pPr>
            <a:r>
              <a:rPr lang="en-US" sz="2400" b="1" i="0" spc="-60" baseline="0" dirty="0">
                <a:latin typeface="Times New Roman"/>
              </a:rPr>
              <a:t>б</a:t>
            </a:r>
            <a:r>
              <a:rPr lang="en-US" sz="2400" b="1" i="0" spc="0" baseline="0" dirty="0">
                <a:latin typeface="Times New Roman"/>
              </a:rPr>
              <a:t>локл</a:t>
            </a:r>
            <a:r>
              <a:rPr lang="en-US" sz="2400" b="1" i="0" spc="1053" baseline="0" dirty="0">
                <a:latin typeface="Times New Roman"/>
              </a:rPr>
              <a:t>и</a:t>
            </a:r>
            <a:r>
              <a:rPr lang="en-US" sz="2400" b="1" i="0" spc="0" baseline="0" dirty="0">
                <a:latin typeface="Times New Roman"/>
              </a:rPr>
              <a:t>шиф</a:t>
            </a:r>
            <a:r>
              <a:rPr lang="en-US" sz="2400" b="1" i="0" spc="-56" baseline="0" dirty="0">
                <a:latin typeface="Times New Roman"/>
              </a:rPr>
              <a:t>р</a:t>
            </a:r>
            <a:r>
              <a:rPr lang="en-US" sz="2400" b="1" i="0" spc="0" baseline="0" dirty="0">
                <a:latin typeface="Times New Roman"/>
              </a:rPr>
              <a:t>ларн</a:t>
            </a:r>
            <a:r>
              <a:rPr lang="en-US" sz="2400" b="1" i="0" spc="1059" baseline="0" dirty="0">
                <a:latin typeface="Times New Roman"/>
              </a:rPr>
              <a:t>и</a:t>
            </a:r>
            <a:r>
              <a:rPr lang="en-US" sz="2400" b="1" i="0" spc="0" baseline="0" dirty="0">
                <a:latin typeface="Times New Roman"/>
              </a:rPr>
              <a:t>яр</a:t>
            </a:r>
            <a:r>
              <a:rPr lang="en-US" sz="2400" b="1" i="0" spc="-60" baseline="0" dirty="0">
                <a:latin typeface="Times New Roman"/>
              </a:rPr>
              <a:t>а</a:t>
            </a:r>
            <a:r>
              <a:rPr lang="en-US" sz="2400" b="1" i="0" spc="0" baseline="0" dirty="0">
                <a:latin typeface="Times New Roman"/>
              </a:rPr>
              <a:t>тишг</a:t>
            </a:r>
            <a:r>
              <a:rPr lang="en-US" sz="2400" b="1" i="0" spc="1053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асо</a:t>
            </a:r>
            <a:r>
              <a:rPr lang="en-US" sz="2400" b="0" i="0" spc="1052" baseline="0" dirty="0">
                <a:latin typeface="Times New Roman"/>
              </a:rPr>
              <a:t>с</a:t>
            </a:r>
            <a:r>
              <a:rPr lang="en-US" sz="2400" b="0" i="0" spc="0" baseline="0" dirty="0">
                <a:latin typeface="Times New Roman"/>
              </a:rPr>
              <a:t>бўлга</a:t>
            </a:r>
            <a:r>
              <a:rPr lang="en-US" sz="2400" b="0" i="0" spc="1055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(</a:t>
            </a:r>
            <a:r>
              <a:rPr lang="en-US" sz="2400" b="0" i="0" spc="-101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ла</a:t>
            </a:r>
            <a:r>
              <a:rPr lang="en-US" sz="2400" b="0" i="0" spc="1055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билан</a:t>
            </a:r>
          </a:p>
          <a:p>
            <a:pPr marL="342899">
              <a:lnSpc>
                <a:spcPts val="2880"/>
              </a:lnSpc>
            </a:pPr>
            <a:r>
              <a:rPr lang="en-US" sz="2400" b="0" i="0" spc="-61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ейинг</a:t>
            </a:r>
            <a:r>
              <a:rPr lang="en-US" sz="2400" b="0" i="0" spc="611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дарсд</a:t>
            </a:r>
            <a:r>
              <a:rPr lang="en-US" sz="2400" b="0" i="0" spc="584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таниши</a:t>
            </a:r>
            <a:r>
              <a:rPr lang="en-US" sz="2400" b="0" i="0" spc="614" baseline="0" dirty="0">
                <a:latin typeface="Times New Roman"/>
              </a:rPr>
              <a:t>б</a:t>
            </a:r>
            <a:r>
              <a:rPr lang="en-US" sz="2400" b="0" i="0" spc="0" baseline="0" dirty="0">
                <a:latin typeface="Times New Roman"/>
              </a:rPr>
              <a:t>чиқилади).</a:t>
            </a:r>
          </a:p>
        </p:txBody>
      </p:sp>
      <p:sp>
        <p:nvSpPr>
          <p:cNvPr id="1060" name="Rectangle 1060"/>
          <p:cNvSpPr/>
          <p:nvPr/>
        </p:nvSpPr>
        <p:spPr>
          <a:xfrm>
            <a:off x="1323473" y="3691676"/>
            <a:ext cx="8045012" cy="7754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0" i="0" spc="-118" baseline="0" dirty="0">
                <a:latin typeface="Times New Roman"/>
              </a:rPr>
              <a:t>К</a:t>
            </a:r>
            <a:r>
              <a:rPr lang="en-US" sz="2400" b="0" i="0" spc="-72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дла</a:t>
            </a:r>
            <a:r>
              <a:rPr lang="en-US" sz="2400" b="0" i="0" spc="2411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ки</a:t>
            </a:r>
            <a:r>
              <a:rPr lang="en-US" sz="2400" b="0" i="0" spc="-28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об</a:t>
            </a:r>
            <a:r>
              <a:rPr lang="en-US" sz="2400" b="0" i="0" spc="2413" baseline="0" dirty="0">
                <a:latin typeface="Times New Roman"/>
              </a:rPr>
              <a:t>и</a:t>
            </a:r>
            <a:r>
              <a:rPr lang="en-US" sz="2400" b="1" i="0" spc="0" baseline="0" dirty="0">
                <a:latin typeface="Times New Roman"/>
              </a:rPr>
              <a:t>ў</a:t>
            </a:r>
            <a:r>
              <a:rPr lang="en-US" sz="2400" b="1" i="0" spc="2407" baseline="0" dirty="0">
                <a:latin typeface="Times New Roman"/>
              </a:rPr>
              <a:t>з</a:t>
            </a:r>
            <a:r>
              <a:rPr lang="en-US" sz="2400" b="1" i="0" spc="0" baseline="0" dirty="0">
                <a:latin typeface="Times New Roman"/>
              </a:rPr>
              <a:t>даврид</a:t>
            </a:r>
            <a:r>
              <a:rPr lang="en-US" sz="2400" b="1" i="0" spc="2417" baseline="0" dirty="0">
                <a:latin typeface="Times New Roman"/>
              </a:rPr>
              <a:t>а</a:t>
            </a:r>
            <a:r>
              <a:rPr lang="en-US" sz="2400" b="1" i="0" spc="0" baseline="0" dirty="0">
                <a:latin typeface="Times New Roman"/>
              </a:rPr>
              <a:t>ета</a:t>
            </a:r>
            <a:r>
              <a:rPr lang="en-US" sz="2400" b="1" i="0" spc="-56" baseline="0" dirty="0">
                <a:latin typeface="Times New Roman"/>
              </a:rPr>
              <a:t>р</a:t>
            </a:r>
            <a:r>
              <a:rPr lang="en-US" sz="2400" b="1" i="0" spc="0" baseline="0" dirty="0">
                <a:latin typeface="Times New Roman"/>
              </a:rPr>
              <a:t>л</a:t>
            </a:r>
            <a:r>
              <a:rPr lang="en-US" sz="2400" b="1" i="0" spc="2415" baseline="0" dirty="0">
                <a:latin typeface="Times New Roman"/>
              </a:rPr>
              <a:t>и</a:t>
            </a:r>
            <a:r>
              <a:rPr lang="en-US" sz="2400" b="1" i="0" spc="-29" baseline="0" dirty="0">
                <a:latin typeface="Times New Roman"/>
              </a:rPr>
              <a:t>х</a:t>
            </a:r>
            <a:r>
              <a:rPr lang="en-US" sz="2400" b="1" i="0" spc="0" baseline="0" dirty="0">
                <a:latin typeface="Times New Roman"/>
              </a:rPr>
              <a:t>авфсизликни</a:t>
            </a:r>
          </a:p>
          <a:p>
            <a:pPr marL="342899">
              <a:lnSpc>
                <a:spcPts val="2880"/>
              </a:lnSpc>
            </a:pPr>
            <a:r>
              <a:rPr lang="en-US" sz="2400" b="1" i="0" spc="0" baseline="0" dirty="0">
                <a:latin typeface="Times New Roman"/>
              </a:rPr>
              <a:t>таъминлага</a:t>
            </a:r>
            <a:r>
              <a:rPr lang="en-US" sz="2400" b="1" i="0" spc="629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шиф</a:t>
            </a:r>
            <a:r>
              <a:rPr lang="en-US" sz="2400" b="0" i="0" spc="-30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ла</a:t>
            </a:r>
            <a:r>
              <a:rPr lang="en-US" sz="2400" b="0" i="0" spc="593" baseline="0" dirty="0">
                <a:latin typeface="Times New Roman"/>
              </a:rPr>
              <a:t>ш</a:t>
            </a:r>
            <a:r>
              <a:rPr lang="en-US" sz="2400" b="0" i="0" spc="0" baseline="0" dirty="0">
                <a:latin typeface="Times New Roman"/>
              </a:rPr>
              <a:t>у</a:t>
            </a:r>
            <a:r>
              <a:rPr lang="en-US" sz="2400" b="0" i="0" spc="-27" baseline="0" dirty="0">
                <a:latin typeface="Times New Roman"/>
              </a:rPr>
              <a:t>с</a:t>
            </a:r>
            <a:r>
              <a:rPr lang="en-US" sz="2400" b="0" i="0" spc="-108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л</a:t>
            </a:r>
            <a:r>
              <a:rPr lang="en-US" sz="2400" b="0" i="0" spc="599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ҳисо</a:t>
            </a:r>
            <a:r>
              <a:rPr lang="en-US" sz="2400" b="0" i="0" spc="-57" baseline="0" dirty="0">
                <a:latin typeface="Times New Roman"/>
              </a:rPr>
              <a:t>б</a:t>
            </a:r>
            <a:r>
              <a:rPr lang="en-US" sz="2400" b="0" i="0" spc="0" baseline="0" dirty="0">
                <a:latin typeface="Times New Roman"/>
              </a:rPr>
              <a:t>ланади.</a:t>
            </a:r>
          </a:p>
        </p:txBody>
      </p:sp>
      <p:sp>
        <p:nvSpPr>
          <p:cNvPr id="1061" name="Rectangle 1061"/>
          <p:cNvSpPr/>
          <p:nvPr/>
        </p:nvSpPr>
        <p:spPr>
          <a:xfrm>
            <a:off x="1470540" y="6861444"/>
            <a:ext cx="2494635" cy="2024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Ки</a:t>
            </a:r>
            <a:r>
              <a:rPr lang="en-US" sz="1200" b="0" i="0" spc="-16" baseline="0" dirty="0">
                <a:solidFill>
                  <a:srgbClr val="262626"/>
                </a:solidFill>
                <a:latin typeface="Times New Roman"/>
              </a:rPr>
              <a:t>б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ер</a:t>
            </a:r>
            <a:r>
              <a:rPr lang="en-US" sz="1200" b="0" i="0" spc="-18" baseline="0" dirty="0">
                <a:solidFill>
                  <a:srgbClr val="262626"/>
                </a:solidFill>
                <a:latin typeface="Times New Roman"/>
              </a:rPr>
              <a:t>х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а</a:t>
            </a:r>
            <a:r>
              <a:rPr lang="en-US" sz="1200" b="0" i="0" spc="-20" baseline="0" dirty="0">
                <a:solidFill>
                  <a:srgbClr val="262626"/>
                </a:solidFill>
                <a:latin typeface="Times New Roman"/>
              </a:rPr>
              <a:t>в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фсизлик асослари (CSF1316)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Freeform 1062"/>
          <p:cNvSpPr/>
          <p:nvPr/>
        </p:nvSpPr>
        <p:spPr>
          <a:xfrm rot="5400000">
            <a:off x="1917839" y="-794005"/>
            <a:ext cx="6858000" cy="9144000"/>
          </a:xfrm>
          <a:custGeom>
            <a:avLst/>
            <a:gdLst/>
            <a:ahLst/>
            <a:cxnLst/>
            <a:rect l="0" t="0" r="0" b="0"/>
            <a:pathLst>
              <a:path w="6858000" h="9144000">
                <a:moveTo>
                  <a:pt x="0" y="9144000"/>
                </a:moveTo>
                <a:lnTo>
                  <a:pt x="6858000" y="9144000"/>
                </a:lnTo>
                <a:lnTo>
                  <a:pt x="6858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3" name="Freeform 1063"/>
          <p:cNvSpPr/>
          <p:nvPr/>
        </p:nvSpPr>
        <p:spPr>
          <a:xfrm rot="5400000">
            <a:off x="4394339" y="-1335786"/>
            <a:ext cx="1905000" cy="9144000"/>
          </a:xfrm>
          <a:custGeom>
            <a:avLst/>
            <a:gdLst/>
            <a:ahLst/>
            <a:cxnLst/>
            <a:rect l="0" t="0" r="0" b="0"/>
            <a:pathLst>
              <a:path w="1905000" h="9144000">
                <a:moveTo>
                  <a:pt x="0" y="9144000"/>
                </a:moveTo>
                <a:lnTo>
                  <a:pt x="1905000" y="9144000"/>
                </a:lnTo>
                <a:lnTo>
                  <a:pt x="1905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4" name="Rectangle 1064"/>
          <p:cNvSpPr/>
          <p:nvPr/>
        </p:nvSpPr>
        <p:spPr>
          <a:xfrm>
            <a:off x="2682881" y="2512740"/>
            <a:ext cx="5442005" cy="115598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600" b="1" i="0" spc="0" baseline="0" dirty="0">
                <a:latin typeface="Times New Roman"/>
              </a:rPr>
              <a:t>ЭЪТИ</a:t>
            </a:r>
            <a:r>
              <a:rPr lang="en-US" sz="3600" b="1" i="0" spc="-21" baseline="0" dirty="0">
                <a:latin typeface="Times New Roman"/>
              </a:rPr>
              <a:t>Б</a:t>
            </a:r>
            <a:r>
              <a:rPr lang="en-US" sz="3600" b="1" i="0" spc="0" baseline="0" dirty="0">
                <a:latin typeface="Times New Roman"/>
              </a:rPr>
              <a:t>ОРИНГИЗ УЧУН </a:t>
            </a:r>
          </a:p>
          <a:p>
            <a:pPr marL="1482105">
              <a:lnSpc>
                <a:spcPts val="4320"/>
              </a:lnSpc>
            </a:pPr>
            <a:r>
              <a:rPr lang="en-US" sz="3600" b="1" i="0" spc="-459" baseline="0" dirty="0">
                <a:latin typeface="Times New Roman"/>
              </a:rPr>
              <a:t>Р</a:t>
            </a:r>
            <a:r>
              <a:rPr lang="en-US" sz="3600" b="1" i="0" spc="0" baseline="0" dirty="0">
                <a:latin typeface="Times New Roman"/>
              </a:rPr>
              <a:t>АХМ</a:t>
            </a:r>
            <a:r>
              <a:rPr lang="en-US" sz="3600" b="1" i="0" spc="-319" baseline="0" dirty="0">
                <a:latin typeface="Times New Roman"/>
              </a:rPr>
              <a:t>А</a:t>
            </a:r>
            <a:r>
              <a:rPr lang="en-US" sz="3600" b="1" i="0" spc="0" baseline="0" dirty="0">
                <a:latin typeface="Times New Roman"/>
              </a:rPr>
              <a:t>Т!!!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reeform 141"/>
          <p:cNvSpPr/>
          <p:nvPr/>
        </p:nvSpPr>
        <p:spPr>
          <a:xfrm rot="5400000">
            <a:off x="1917839" y="-794005"/>
            <a:ext cx="6858000" cy="9144000"/>
          </a:xfrm>
          <a:custGeom>
            <a:avLst/>
            <a:gdLst/>
            <a:ahLst/>
            <a:cxnLst/>
            <a:rect l="0" t="0" r="0" b="0"/>
            <a:pathLst>
              <a:path w="6858000" h="9144000">
                <a:moveTo>
                  <a:pt x="0" y="9144000"/>
                </a:moveTo>
                <a:lnTo>
                  <a:pt x="6858000" y="9144000"/>
                </a:lnTo>
                <a:lnTo>
                  <a:pt x="6858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Freeform 142"/>
          <p:cNvSpPr/>
          <p:nvPr/>
        </p:nvSpPr>
        <p:spPr>
          <a:xfrm rot="5400000">
            <a:off x="5167388" y="2455545"/>
            <a:ext cx="358902" cy="9144000"/>
          </a:xfrm>
          <a:custGeom>
            <a:avLst/>
            <a:gdLst/>
            <a:ahLst/>
            <a:cxnLst/>
            <a:rect l="0" t="0" r="0" b="0"/>
            <a:pathLst>
              <a:path w="358902" h="9144000">
                <a:moveTo>
                  <a:pt x="0" y="9144000"/>
                </a:moveTo>
                <a:lnTo>
                  <a:pt x="358902" y="9144000"/>
                </a:lnTo>
                <a:lnTo>
                  <a:pt x="358902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Freeform 143"/>
          <p:cNvSpPr/>
          <p:nvPr/>
        </p:nvSpPr>
        <p:spPr>
          <a:xfrm rot="5400000">
            <a:off x="4776863" y="-3653028"/>
            <a:ext cx="1139953" cy="9144000"/>
          </a:xfrm>
          <a:custGeom>
            <a:avLst/>
            <a:gdLst/>
            <a:ahLst/>
            <a:cxnLst/>
            <a:rect l="0" t="0" r="0" b="0"/>
            <a:pathLst>
              <a:path w="1139953" h="9144000">
                <a:moveTo>
                  <a:pt x="0" y="9144000"/>
                </a:moveTo>
                <a:lnTo>
                  <a:pt x="1139953" y="9144000"/>
                </a:lnTo>
                <a:lnTo>
                  <a:pt x="1139953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" name="Rectangle 144"/>
          <p:cNvSpPr/>
          <p:nvPr/>
        </p:nvSpPr>
        <p:spPr>
          <a:xfrm>
            <a:off x="1323473" y="744611"/>
            <a:ext cx="7802342" cy="5567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="1" i="0" spc="0" baseline="0" dirty="0">
                <a:latin typeface="Times New Roman"/>
              </a:rPr>
              <a:t>Крип</a:t>
            </a:r>
            <a:r>
              <a:rPr lang="en-US" sz="3300" b="1" i="0" spc="-42" baseline="0" dirty="0">
                <a:latin typeface="Times New Roman"/>
              </a:rPr>
              <a:t>т</a:t>
            </a:r>
            <a:r>
              <a:rPr lang="en-US" sz="3300" b="1" i="0" spc="0" baseline="0" dirty="0">
                <a:latin typeface="Times New Roman"/>
              </a:rPr>
              <a:t>ографиянинг асосий </a:t>
            </a:r>
            <a:r>
              <a:rPr lang="en-US" sz="3300" b="1" i="0" spc="-42" baseline="0" dirty="0">
                <a:latin typeface="Times New Roman"/>
              </a:rPr>
              <a:t>т</a:t>
            </a:r>
            <a:r>
              <a:rPr lang="en-US" sz="3300" b="1" i="0" spc="0" baseline="0" dirty="0">
                <a:latin typeface="Times New Roman"/>
              </a:rPr>
              <a:t>ушунчалари</a:t>
            </a:r>
          </a:p>
        </p:txBody>
      </p:sp>
      <p:sp>
        <p:nvSpPr>
          <p:cNvPr id="145" name="Rectangle 145"/>
          <p:cNvSpPr/>
          <p:nvPr/>
        </p:nvSpPr>
        <p:spPr>
          <a:xfrm>
            <a:off x="1323473" y="1724976"/>
            <a:ext cx="8046959" cy="137732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="0" i="0" spc="0" baseline="0" dirty="0">
                <a:latin typeface="Times New Roman"/>
              </a:rPr>
              <a:t>Шиф</a:t>
            </a:r>
            <a:r>
              <a:rPr lang="en-US" sz="2202" b="0" i="0" spc="-27" baseline="0" dirty="0">
                <a:latin typeface="Times New Roman"/>
              </a:rPr>
              <a:t>р</a:t>
            </a:r>
            <a:r>
              <a:rPr lang="en-US" sz="2202" b="0" i="0" spc="0" baseline="0" dirty="0">
                <a:latin typeface="Times New Roman"/>
              </a:rPr>
              <a:t>ла</a:t>
            </a:r>
            <a:r>
              <a:rPr lang="en-US" sz="2202" b="0" i="0" spc="974" baseline="0" dirty="0">
                <a:latin typeface="Times New Roman"/>
              </a:rPr>
              <a:t>ш</a:t>
            </a:r>
            <a:r>
              <a:rPr lang="en-US" sz="2202" b="0" i="0" spc="-31" baseline="0" dirty="0">
                <a:latin typeface="Times New Roman"/>
              </a:rPr>
              <a:t>в</a:t>
            </a:r>
            <a:r>
              <a:rPr lang="en-US" sz="2202" b="0" i="0" spc="972" baseline="0" dirty="0">
                <a:latin typeface="Times New Roman"/>
              </a:rPr>
              <a:t>а</a:t>
            </a:r>
            <a:r>
              <a:rPr lang="en-US" sz="2202" b="0" i="0" spc="0" baseline="0" dirty="0">
                <a:latin typeface="Times New Roman"/>
              </a:rPr>
              <a:t>дешиф</a:t>
            </a:r>
            <a:r>
              <a:rPr lang="en-US" sz="2202" b="0" i="0" spc="-27" baseline="0" dirty="0">
                <a:latin typeface="Times New Roman"/>
              </a:rPr>
              <a:t>р</a:t>
            </a:r>
            <a:r>
              <a:rPr lang="en-US" sz="2202" b="0" i="0" spc="0" baseline="0" dirty="0">
                <a:latin typeface="Times New Roman"/>
              </a:rPr>
              <a:t>ла</a:t>
            </a:r>
            <a:r>
              <a:rPr lang="en-US" sz="2202" b="0" i="0" spc="974" baseline="0" dirty="0">
                <a:latin typeface="Times New Roman"/>
              </a:rPr>
              <a:t>ш</a:t>
            </a:r>
            <a:r>
              <a:rPr lang="en-US" sz="2202" b="0" i="0" spc="-19" baseline="0" dirty="0">
                <a:latin typeface="Times New Roman"/>
              </a:rPr>
              <a:t>м</a:t>
            </a:r>
            <a:r>
              <a:rPr lang="en-US" sz="2202" b="0" i="0" spc="0" baseline="0" dirty="0">
                <a:latin typeface="Times New Roman"/>
              </a:rPr>
              <a:t>асалалариг</a:t>
            </a:r>
            <a:r>
              <a:rPr lang="en-US" sz="2202" b="0" i="0" spc="972" baseline="0" dirty="0">
                <a:latin typeface="Times New Roman"/>
              </a:rPr>
              <a:t>а</a:t>
            </a:r>
            <a:r>
              <a:rPr lang="en-US" sz="2202" b="0" i="0" spc="0" baseline="0" dirty="0">
                <a:latin typeface="Times New Roman"/>
              </a:rPr>
              <a:t>тегишл</a:t>
            </a:r>
            <a:r>
              <a:rPr lang="en-US" sz="2202" b="0" i="0" spc="969" baseline="0" dirty="0">
                <a:latin typeface="Times New Roman"/>
              </a:rPr>
              <a:t>и</a:t>
            </a:r>
            <a:r>
              <a:rPr lang="en-US" sz="2202" b="0" i="0" spc="0" baseline="0" dirty="0">
                <a:latin typeface="Times New Roman"/>
              </a:rPr>
              <a:t>бўлган</a:t>
            </a:r>
            <a:r>
              <a:rPr lang="en-US" sz="2202" b="0" i="0" spc="973" baseline="0" dirty="0">
                <a:latin typeface="Times New Roman"/>
              </a:rPr>
              <a:t>,</a:t>
            </a:r>
            <a:r>
              <a:rPr lang="en-US" sz="2202" b="0" i="0" spc="-25" baseline="0" dirty="0">
                <a:latin typeface="Times New Roman"/>
              </a:rPr>
              <a:t>м</a:t>
            </a:r>
            <a:r>
              <a:rPr lang="en-US" sz="2202" b="0" i="0" spc="0" baseline="0" dirty="0">
                <a:latin typeface="Times New Roman"/>
              </a:rPr>
              <a:t>аъл</a:t>
            </a:r>
            <a:r>
              <a:rPr lang="en-US" sz="2202" b="0" i="0" spc="-33" baseline="0" dirty="0">
                <a:latin typeface="Times New Roman"/>
              </a:rPr>
              <a:t>у</a:t>
            </a:r>
            <a:r>
              <a:rPr lang="en-US" sz="2202" b="0" i="0" spc="0" baseline="0" dirty="0">
                <a:latin typeface="Times New Roman"/>
              </a:rPr>
              <a:t>м</a:t>
            </a:r>
          </a:p>
          <a:p>
            <a:pPr marL="0">
              <a:lnSpc>
                <a:spcPts val="2639"/>
              </a:lnSpc>
            </a:pPr>
            <a:r>
              <a:rPr lang="en-US" sz="2202" b="0" i="0" spc="0" baseline="0" dirty="0">
                <a:latin typeface="Times New Roman"/>
              </a:rPr>
              <a:t>би</a:t>
            </a:r>
            <a:r>
              <a:rPr lang="en-US" sz="2202" b="0" i="0" spc="740" baseline="0" dirty="0">
                <a:latin typeface="Times New Roman"/>
              </a:rPr>
              <a:t>р</a:t>
            </a:r>
            <a:r>
              <a:rPr lang="en-US" sz="2202" b="1" i="1" spc="0" baseline="0" dirty="0">
                <a:latin typeface="Times New Roman"/>
              </a:rPr>
              <a:t>алфави</a:t>
            </a:r>
            <a:r>
              <a:rPr lang="en-US" sz="2202" b="1" i="1" spc="-32" baseline="0" dirty="0">
                <a:latin typeface="Times New Roman"/>
              </a:rPr>
              <a:t>т</a:t>
            </a:r>
            <a:r>
              <a:rPr lang="en-US" sz="2202" b="1" i="1" spc="0" baseline="0" dirty="0">
                <a:latin typeface="Times New Roman"/>
              </a:rPr>
              <a:t>д</a:t>
            </a:r>
            <a:r>
              <a:rPr lang="en-US" sz="2202" b="1" i="1" spc="740" baseline="0" dirty="0">
                <a:latin typeface="Times New Roman"/>
              </a:rPr>
              <a:t>а</a:t>
            </a:r>
            <a:r>
              <a:rPr lang="en-US" sz="2202" b="0" i="0" spc="-26" baseline="0" dirty="0">
                <a:latin typeface="Times New Roman"/>
              </a:rPr>
              <a:t>т</a:t>
            </a:r>
            <a:r>
              <a:rPr lang="en-US" sz="2202" b="0" i="0" spc="0" baseline="0" dirty="0">
                <a:latin typeface="Times New Roman"/>
              </a:rPr>
              <a:t>узилга</a:t>
            </a:r>
            <a:r>
              <a:rPr lang="en-US" sz="2202" b="0" i="0" spc="735" baseline="0" dirty="0">
                <a:latin typeface="Times New Roman"/>
              </a:rPr>
              <a:t>н</a:t>
            </a:r>
            <a:r>
              <a:rPr lang="en-US" sz="2202" b="0" i="0" spc="-26" baseline="0" dirty="0">
                <a:latin typeface="Times New Roman"/>
              </a:rPr>
              <a:t>м</a:t>
            </a:r>
            <a:r>
              <a:rPr lang="en-US" sz="2202" b="0" i="0" spc="0" baseline="0" dirty="0">
                <a:latin typeface="Times New Roman"/>
              </a:rPr>
              <a:t>аъл</a:t>
            </a:r>
            <a:r>
              <a:rPr lang="en-US" sz="2202" b="0" i="0" spc="-26" baseline="0" dirty="0">
                <a:latin typeface="Times New Roman"/>
              </a:rPr>
              <a:t>у</a:t>
            </a:r>
            <a:r>
              <a:rPr lang="en-US" sz="2202" b="0" i="0" spc="0" baseline="0" dirty="0">
                <a:latin typeface="Times New Roman"/>
              </a:rPr>
              <a:t>м</a:t>
            </a:r>
            <a:r>
              <a:rPr lang="en-US" sz="2202" b="0" i="0" spc="-26" baseline="0" dirty="0">
                <a:latin typeface="Times New Roman"/>
              </a:rPr>
              <a:t>о</a:t>
            </a:r>
            <a:r>
              <a:rPr lang="en-US" sz="2202" b="0" i="0" spc="-62" baseline="0" dirty="0">
                <a:latin typeface="Times New Roman"/>
              </a:rPr>
              <a:t>т</a:t>
            </a:r>
            <a:r>
              <a:rPr lang="en-US" sz="2202" b="0" i="0" spc="0" baseline="0" dirty="0">
                <a:latin typeface="Times New Roman"/>
              </a:rPr>
              <a:t>ла</a:t>
            </a:r>
            <a:r>
              <a:rPr lang="en-US" sz="2202" b="0" i="0" spc="740" baseline="0" dirty="0">
                <a:latin typeface="Times New Roman"/>
              </a:rPr>
              <a:t>р</a:t>
            </a:r>
            <a:r>
              <a:rPr lang="en-US" sz="2202" b="1" i="1" spc="0" baseline="0" dirty="0">
                <a:latin typeface="Times New Roman"/>
              </a:rPr>
              <a:t>матнларн</a:t>
            </a:r>
            <a:r>
              <a:rPr lang="en-US" sz="2202" b="1" i="1" spc="733" baseline="0" dirty="0">
                <a:latin typeface="Times New Roman"/>
              </a:rPr>
              <a:t>и</a:t>
            </a:r>
            <a:r>
              <a:rPr lang="en-US" sz="2202" b="0" i="0" spc="0" baseline="0" dirty="0">
                <a:latin typeface="Times New Roman"/>
              </a:rPr>
              <a:t>ташки</a:t>
            </a:r>
            <a:r>
              <a:rPr lang="en-US" sz="2202" b="0" i="0" spc="743" baseline="0" dirty="0">
                <a:latin typeface="Times New Roman"/>
              </a:rPr>
              <a:t>л</a:t>
            </a:r>
            <a:r>
              <a:rPr lang="en-US" sz="2202" b="0" i="0" spc="0" baseline="0" dirty="0">
                <a:latin typeface="Times New Roman"/>
              </a:rPr>
              <a:t>этади.</a:t>
            </a:r>
          </a:p>
          <a:p>
            <a:pPr marL="27">
              <a:lnSpc>
                <a:spcPts val="2639"/>
              </a:lnSpc>
            </a:pPr>
            <a:r>
              <a:rPr lang="en-US" sz="2202" b="1" i="1" spc="0" baseline="0" dirty="0">
                <a:latin typeface="Times New Roman"/>
              </a:rPr>
              <a:t>Алфави</a:t>
            </a:r>
            <a:r>
              <a:rPr lang="en-US" sz="2202" b="1" i="1" spc="1100" baseline="0" dirty="0">
                <a:latin typeface="Times New Roman"/>
              </a:rPr>
              <a:t>т</a:t>
            </a:r>
            <a:r>
              <a:rPr lang="en-US" sz="2202" b="0" i="1" spc="1108" baseline="0" dirty="0">
                <a:latin typeface="Times New Roman"/>
              </a:rPr>
              <a:t>-</a:t>
            </a:r>
            <a:r>
              <a:rPr lang="en-US" sz="2202" b="0" i="0" spc="0" baseline="0" dirty="0">
                <a:latin typeface="Times New Roman"/>
              </a:rPr>
              <a:t>а</a:t>
            </a:r>
            <a:r>
              <a:rPr lang="en-US" sz="2202" b="0" i="0" spc="-81" baseline="0" dirty="0">
                <a:latin typeface="Times New Roman"/>
              </a:rPr>
              <a:t>х</a:t>
            </a:r>
            <a:r>
              <a:rPr lang="en-US" sz="2202" b="0" i="0" spc="0" baseline="0" dirty="0">
                <a:latin typeface="Times New Roman"/>
              </a:rPr>
              <a:t>бор</a:t>
            </a:r>
            <a:r>
              <a:rPr lang="en-US" sz="2202" b="0" i="0" spc="-27" baseline="0" dirty="0">
                <a:latin typeface="Times New Roman"/>
              </a:rPr>
              <a:t>о</a:t>
            </a:r>
            <a:r>
              <a:rPr lang="en-US" sz="2202" b="0" i="0" spc="0" baseline="0" dirty="0">
                <a:latin typeface="Times New Roman"/>
              </a:rPr>
              <a:t>тн</a:t>
            </a:r>
            <a:r>
              <a:rPr lang="en-US" sz="2202" b="0" i="0" spc="1095" baseline="0" dirty="0">
                <a:latin typeface="Times New Roman"/>
              </a:rPr>
              <a:t>и</a:t>
            </a:r>
            <a:r>
              <a:rPr lang="en-US" sz="2202" b="0" i="0" spc="0" baseline="0" dirty="0">
                <a:latin typeface="Times New Roman"/>
              </a:rPr>
              <a:t>иф</a:t>
            </a:r>
            <a:r>
              <a:rPr lang="en-US" sz="2202" b="0" i="0" spc="-62" baseline="0" dirty="0">
                <a:latin typeface="Times New Roman"/>
              </a:rPr>
              <a:t>о</a:t>
            </a:r>
            <a:r>
              <a:rPr lang="en-US" sz="2202" b="0" i="0" spc="0" baseline="0" dirty="0">
                <a:latin typeface="Times New Roman"/>
              </a:rPr>
              <a:t>дала</a:t>
            </a:r>
            <a:r>
              <a:rPr lang="en-US" sz="2202" b="0" i="0" spc="1100" baseline="0" dirty="0">
                <a:latin typeface="Times New Roman"/>
              </a:rPr>
              <a:t>ш</a:t>
            </a:r>
            <a:r>
              <a:rPr lang="en-US" sz="2202" b="0" i="0" spc="0" baseline="0" dirty="0">
                <a:latin typeface="Times New Roman"/>
              </a:rPr>
              <a:t>учу</a:t>
            </a:r>
            <a:r>
              <a:rPr lang="en-US" sz="2202" b="0" i="0" spc="1089" baseline="0" dirty="0">
                <a:latin typeface="Times New Roman"/>
              </a:rPr>
              <a:t>н</a:t>
            </a:r>
            <a:r>
              <a:rPr lang="en-US" sz="2202" b="0" i="0" spc="0" baseline="0" dirty="0">
                <a:latin typeface="Times New Roman"/>
              </a:rPr>
              <a:t>фойдаланиладига</a:t>
            </a:r>
            <a:r>
              <a:rPr lang="en-US" sz="2202" b="0" i="0" spc="1101" baseline="0" dirty="0">
                <a:latin typeface="Times New Roman"/>
              </a:rPr>
              <a:t>н</a:t>
            </a:r>
            <a:r>
              <a:rPr lang="en-US" sz="2202" b="0" i="0" spc="0" baseline="0" dirty="0">
                <a:latin typeface="Times New Roman"/>
              </a:rPr>
              <a:t>чекли</a:t>
            </a:r>
          </a:p>
          <a:p>
            <a:pPr marL="27">
              <a:lnSpc>
                <a:spcPts val="2639"/>
              </a:lnSpc>
            </a:pPr>
            <a:r>
              <a:rPr lang="en-US" sz="2202" b="0" i="0" spc="0" baseline="0" dirty="0">
                <a:latin typeface="Times New Roman"/>
              </a:rPr>
              <a:t>сондаг</a:t>
            </a:r>
            <a:r>
              <a:rPr lang="en-US" sz="2202" b="0" i="0" spc="531" baseline="0" dirty="0">
                <a:latin typeface="Times New Roman"/>
              </a:rPr>
              <a:t>и</a:t>
            </a:r>
            <a:r>
              <a:rPr lang="en-US" sz="2202" b="0" i="0" spc="-28" baseline="0" dirty="0">
                <a:latin typeface="Times New Roman"/>
              </a:rPr>
              <a:t>б</a:t>
            </a:r>
            <a:r>
              <a:rPr lang="en-US" sz="2202" b="0" i="0" spc="0" baseline="0" dirty="0">
                <a:latin typeface="Times New Roman"/>
              </a:rPr>
              <a:t>елгила</a:t>
            </a:r>
            <a:r>
              <a:rPr lang="en-US" sz="2202" b="0" i="0" spc="543" baseline="0" dirty="0">
                <a:latin typeface="Times New Roman"/>
              </a:rPr>
              <a:t>р</a:t>
            </a:r>
            <a:r>
              <a:rPr lang="en-US" sz="2202" b="0" i="0" spc="0" baseline="0" dirty="0">
                <a:latin typeface="Times New Roman"/>
              </a:rPr>
              <a:t>тўплами</a:t>
            </a:r>
            <a:r>
              <a:rPr lang="en-US" sz="2202" b="0" i="0" spc="541" baseline="0" dirty="0">
                <a:latin typeface="Times New Roman"/>
              </a:rPr>
              <a:t>.</a:t>
            </a:r>
            <a:r>
              <a:rPr lang="en-US" sz="2202" b="0" i="0" spc="0" baseline="0" dirty="0">
                <a:latin typeface="Times New Roman"/>
              </a:rPr>
              <a:t>Мис</a:t>
            </a:r>
            <a:r>
              <a:rPr lang="en-US" sz="2202" b="0" i="0" spc="-27" baseline="0" dirty="0">
                <a:latin typeface="Times New Roman"/>
              </a:rPr>
              <a:t>о</a:t>
            </a:r>
            <a:r>
              <a:rPr lang="en-US" sz="2202" b="0" i="0" spc="0" baseline="0" dirty="0">
                <a:latin typeface="Times New Roman"/>
              </a:rPr>
              <a:t>лла</a:t>
            </a:r>
            <a:r>
              <a:rPr lang="en-US" sz="2202" b="0" i="0" spc="537" baseline="0" dirty="0">
                <a:latin typeface="Times New Roman"/>
              </a:rPr>
              <a:t>р</a:t>
            </a:r>
            <a:r>
              <a:rPr lang="en-US" sz="2202" b="0" i="0" spc="0" baseline="0" dirty="0">
                <a:latin typeface="Times New Roman"/>
              </a:rPr>
              <a:t>сиф</a:t>
            </a:r>
            <a:r>
              <a:rPr lang="en-US" sz="2202" b="0" i="0" spc="-59" baseline="0" dirty="0">
                <a:latin typeface="Times New Roman"/>
              </a:rPr>
              <a:t>а</a:t>
            </a:r>
            <a:r>
              <a:rPr lang="en-US" sz="2202" b="0" i="0" spc="0" baseline="0" dirty="0">
                <a:latin typeface="Times New Roman"/>
              </a:rPr>
              <a:t>тида:</a:t>
            </a:r>
          </a:p>
        </p:txBody>
      </p:sp>
      <p:sp>
        <p:nvSpPr>
          <p:cNvPr id="146" name="Rectangle 146"/>
          <p:cNvSpPr/>
          <p:nvPr/>
        </p:nvSpPr>
        <p:spPr>
          <a:xfrm>
            <a:off x="1323501" y="3128727"/>
            <a:ext cx="8044191" cy="15829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="0" i="0" spc="1929" baseline="0" dirty="0">
                <a:latin typeface="Arial"/>
              </a:rPr>
              <a:t>•</a:t>
            </a:r>
            <a:r>
              <a:rPr lang="en-US" sz="2202" b="0" i="0" spc="0" baseline="0" dirty="0">
                <a:latin typeface="Times New Roman"/>
              </a:rPr>
              <a:t>ўтти</a:t>
            </a:r>
            <a:r>
              <a:rPr lang="en-US" sz="2202" b="0" i="0" spc="558" baseline="0" dirty="0">
                <a:latin typeface="Times New Roman"/>
              </a:rPr>
              <a:t>з</a:t>
            </a:r>
            <a:r>
              <a:rPr lang="en-US" sz="2202" b="0" i="0" spc="-27" baseline="0" dirty="0">
                <a:latin typeface="Times New Roman"/>
              </a:rPr>
              <a:t>о</a:t>
            </a:r>
            <a:r>
              <a:rPr lang="en-US" sz="2202" b="0" i="0" spc="0" baseline="0" dirty="0">
                <a:latin typeface="Times New Roman"/>
              </a:rPr>
              <a:t>лтит</a:t>
            </a:r>
            <a:r>
              <a:rPr lang="en-US" sz="2202" b="0" i="0" spc="546" baseline="0" dirty="0">
                <a:latin typeface="Times New Roman"/>
              </a:rPr>
              <a:t>а</a:t>
            </a:r>
            <a:r>
              <a:rPr lang="en-US" sz="2202" b="0" i="0" spc="-28" baseline="0" dirty="0">
                <a:latin typeface="Times New Roman"/>
              </a:rPr>
              <a:t>б</a:t>
            </a:r>
            <a:r>
              <a:rPr lang="en-US" sz="2202" b="0" i="0" spc="0" baseline="0" dirty="0">
                <a:latin typeface="Times New Roman"/>
              </a:rPr>
              <a:t>елгида</a:t>
            </a:r>
            <a:r>
              <a:rPr lang="en-US" sz="2202" b="0" i="0" spc="543" baseline="0" dirty="0">
                <a:latin typeface="Times New Roman"/>
              </a:rPr>
              <a:t>н</a:t>
            </a:r>
            <a:r>
              <a:rPr lang="en-US" sz="2202" b="0" i="0" spc="0" baseline="0" dirty="0">
                <a:latin typeface="Times New Roman"/>
              </a:rPr>
              <a:t>(ҳар</a:t>
            </a:r>
            <a:r>
              <a:rPr lang="en-US" sz="2202" b="0" i="0" spc="-52" baseline="0" dirty="0">
                <a:latin typeface="Times New Roman"/>
              </a:rPr>
              <a:t>ф</a:t>
            </a:r>
            <a:r>
              <a:rPr lang="en-US" sz="2202" b="0" i="0" spc="0" baseline="0" dirty="0">
                <a:latin typeface="Times New Roman"/>
              </a:rPr>
              <a:t>дан</a:t>
            </a:r>
            <a:r>
              <a:rPr lang="en-US" sz="2202" b="0" i="0" spc="538" baseline="0" dirty="0">
                <a:latin typeface="Times New Roman"/>
              </a:rPr>
              <a:t>)</a:t>
            </a:r>
            <a:r>
              <a:rPr lang="en-US" sz="2202" b="0" i="0" spc="0" baseline="0" dirty="0">
                <a:latin typeface="Times New Roman"/>
              </a:rPr>
              <a:t>ибор</a:t>
            </a:r>
            <a:r>
              <a:rPr lang="en-US" sz="2202" b="0" i="0" spc="-59" baseline="0" dirty="0">
                <a:latin typeface="Times New Roman"/>
              </a:rPr>
              <a:t>а</a:t>
            </a:r>
            <a:r>
              <a:rPr lang="en-US" sz="2202" b="0" i="0" spc="543" baseline="0" dirty="0">
                <a:latin typeface="Times New Roman"/>
              </a:rPr>
              <a:t>т</a:t>
            </a:r>
            <a:r>
              <a:rPr lang="en-US" sz="2202" b="0" i="0" spc="0" baseline="0" dirty="0">
                <a:latin typeface="Times New Roman"/>
              </a:rPr>
              <a:t>ўз</a:t>
            </a:r>
            <a:r>
              <a:rPr lang="en-US" sz="2202" b="0" i="0" spc="-28" baseline="0" dirty="0">
                <a:latin typeface="Times New Roman"/>
              </a:rPr>
              <a:t>б</a:t>
            </a:r>
            <a:r>
              <a:rPr lang="en-US" sz="2202" b="0" i="0" spc="0" baseline="0" dirty="0">
                <a:latin typeface="Times New Roman"/>
              </a:rPr>
              <a:t>е</a:t>
            </a:r>
            <a:r>
              <a:rPr lang="en-US" sz="2202" b="0" i="0" spc="562" baseline="0" dirty="0">
                <a:latin typeface="Times New Roman"/>
              </a:rPr>
              <a:t>к</a:t>
            </a:r>
            <a:r>
              <a:rPr lang="en-US" sz="2202" b="0" i="0" spc="0" baseline="0" dirty="0">
                <a:latin typeface="Times New Roman"/>
              </a:rPr>
              <a:t>тил</a:t>
            </a:r>
            <a:r>
              <a:rPr lang="en-US" sz="2202" b="0" i="0" spc="549" baseline="0" dirty="0">
                <a:latin typeface="Times New Roman"/>
              </a:rPr>
              <a:t>и</a:t>
            </a:r>
            <a:r>
              <a:rPr lang="en-US" sz="2202" b="0" i="0" spc="0" baseline="0" dirty="0">
                <a:latin typeface="Times New Roman"/>
              </a:rPr>
              <a:t>алфавити;</a:t>
            </a:r>
          </a:p>
          <a:p>
            <a:pPr marL="0">
              <a:lnSpc>
                <a:spcPts val="3168"/>
              </a:lnSpc>
            </a:pPr>
            <a:r>
              <a:rPr lang="en-US" sz="2202" b="0" i="0" spc="1929" baseline="0" dirty="0">
                <a:latin typeface="Arial"/>
              </a:rPr>
              <a:t>•</a:t>
            </a:r>
            <a:r>
              <a:rPr lang="en-US" sz="2202" b="0" i="0" spc="0" baseline="0" dirty="0">
                <a:latin typeface="Times New Roman"/>
              </a:rPr>
              <a:t>ўтти</a:t>
            </a:r>
            <a:r>
              <a:rPr lang="en-US" sz="2202" b="0" i="0" spc="558" baseline="0" dirty="0">
                <a:latin typeface="Times New Roman"/>
              </a:rPr>
              <a:t>з</a:t>
            </a:r>
            <a:r>
              <a:rPr lang="en-US" sz="2202" b="0" i="0" spc="0" baseline="0" dirty="0">
                <a:latin typeface="Times New Roman"/>
              </a:rPr>
              <a:t>иккит</a:t>
            </a:r>
            <a:r>
              <a:rPr lang="en-US" sz="2202" b="0" i="0" spc="558" baseline="0" dirty="0">
                <a:latin typeface="Times New Roman"/>
              </a:rPr>
              <a:t>а</a:t>
            </a:r>
            <a:r>
              <a:rPr lang="en-US" sz="2202" b="0" i="0" spc="-28" baseline="0" dirty="0">
                <a:latin typeface="Times New Roman"/>
              </a:rPr>
              <a:t>б</a:t>
            </a:r>
            <a:r>
              <a:rPr lang="en-US" sz="2202" b="0" i="0" spc="0" baseline="0" dirty="0">
                <a:latin typeface="Times New Roman"/>
              </a:rPr>
              <a:t>елгида</a:t>
            </a:r>
            <a:r>
              <a:rPr lang="en-US" sz="2202" b="0" i="0" spc="537" baseline="0" dirty="0">
                <a:latin typeface="Times New Roman"/>
              </a:rPr>
              <a:t>н</a:t>
            </a:r>
            <a:r>
              <a:rPr lang="en-US" sz="2202" b="0" i="0" spc="0" baseline="0" dirty="0">
                <a:latin typeface="Times New Roman"/>
              </a:rPr>
              <a:t>(ҳар</a:t>
            </a:r>
            <a:r>
              <a:rPr lang="en-US" sz="2202" b="0" i="0" spc="-52" baseline="0" dirty="0">
                <a:latin typeface="Times New Roman"/>
              </a:rPr>
              <a:t>ф</a:t>
            </a:r>
            <a:r>
              <a:rPr lang="en-US" sz="2202" b="0" i="0" spc="0" baseline="0" dirty="0">
                <a:latin typeface="Times New Roman"/>
              </a:rPr>
              <a:t>дан</a:t>
            </a:r>
            <a:r>
              <a:rPr lang="en-US" sz="2202" b="0" i="0" spc="544" baseline="0" dirty="0">
                <a:latin typeface="Times New Roman"/>
              </a:rPr>
              <a:t>)</a:t>
            </a:r>
            <a:r>
              <a:rPr lang="en-US" sz="2202" b="0" i="0" spc="0" baseline="0" dirty="0">
                <a:latin typeface="Times New Roman"/>
              </a:rPr>
              <a:t>ибор</a:t>
            </a:r>
            <a:r>
              <a:rPr lang="en-US" sz="2202" b="0" i="0" spc="-59" baseline="0" dirty="0">
                <a:latin typeface="Times New Roman"/>
              </a:rPr>
              <a:t>а</a:t>
            </a:r>
            <a:r>
              <a:rPr lang="en-US" sz="2202" b="0" i="0" spc="543" baseline="0" dirty="0">
                <a:latin typeface="Times New Roman"/>
              </a:rPr>
              <a:t>т</a:t>
            </a:r>
            <a:r>
              <a:rPr lang="en-US" sz="2202" b="0" i="0" spc="-27" baseline="0" dirty="0">
                <a:latin typeface="Times New Roman"/>
              </a:rPr>
              <a:t>р</a:t>
            </a:r>
            <a:r>
              <a:rPr lang="en-US" sz="2202" b="0" i="0" spc="0" baseline="0" dirty="0">
                <a:latin typeface="Times New Roman"/>
              </a:rPr>
              <a:t>у</a:t>
            </a:r>
            <a:r>
              <a:rPr lang="en-US" sz="2202" b="0" i="0" spc="540" baseline="0" dirty="0">
                <a:latin typeface="Times New Roman"/>
              </a:rPr>
              <a:t>с</a:t>
            </a:r>
            <a:r>
              <a:rPr lang="en-US" sz="2202" b="0" i="0" spc="0" baseline="0" dirty="0">
                <a:latin typeface="Times New Roman"/>
              </a:rPr>
              <a:t>тил</a:t>
            </a:r>
            <a:r>
              <a:rPr lang="en-US" sz="2202" b="0" i="0" spc="549" baseline="0" dirty="0">
                <a:latin typeface="Times New Roman"/>
              </a:rPr>
              <a:t>и</a:t>
            </a:r>
            <a:r>
              <a:rPr lang="en-US" sz="2202" b="0" i="0" spc="0" baseline="0" dirty="0">
                <a:latin typeface="Times New Roman"/>
              </a:rPr>
              <a:t>алфавити;</a:t>
            </a:r>
          </a:p>
          <a:p>
            <a:pPr marL="0">
              <a:lnSpc>
                <a:spcPts val="3168"/>
              </a:lnSpc>
            </a:pPr>
            <a:r>
              <a:rPr lang="en-US" sz="2202" b="0" i="0" spc="1929" baseline="0" dirty="0">
                <a:latin typeface="Arial"/>
              </a:rPr>
              <a:t>•</a:t>
            </a:r>
            <a:r>
              <a:rPr lang="en-US" sz="2202" b="0" i="0" spc="0" baseline="0" dirty="0">
                <a:latin typeface="Times New Roman"/>
              </a:rPr>
              <a:t>йиги</a:t>
            </a:r>
            <a:r>
              <a:rPr lang="en-US" sz="2202" b="0" i="0" spc="-33" baseline="0" dirty="0">
                <a:latin typeface="Times New Roman"/>
              </a:rPr>
              <a:t>р</a:t>
            </a:r>
            <a:r>
              <a:rPr lang="en-US" sz="2202" b="0" i="0" spc="-19" baseline="0" dirty="0">
                <a:latin typeface="Times New Roman"/>
              </a:rPr>
              <a:t>м</a:t>
            </a:r>
            <a:r>
              <a:rPr lang="en-US" sz="2202" b="0" i="0" spc="534" baseline="0" dirty="0">
                <a:latin typeface="Times New Roman"/>
              </a:rPr>
              <a:t>а</a:t>
            </a:r>
            <a:r>
              <a:rPr lang="en-US" sz="2202" b="0" i="0" spc="0" baseline="0" dirty="0">
                <a:latin typeface="Times New Roman"/>
              </a:rPr>
              <a:t>саккизт</a:t>
            </a:r>
            <a:r>
              <a:rPr lang="en-US" sz="2202" b="0" i="0" spc="558" baseline="0" dirty="0">
                <a:latin typeface="Times New Roman"/>
              </a:rPr>
              <a:t>а</a:t>
            </a:r>
            <a:r>
              <a:rPr lang="en-US" sz="2202" b="0" i="0" spc="-28" baseline="0" dirty="0">
                <a:latin typeface="Times New Roman"/>
              </a:rPr>
              <a:t>б</a:t>
            </a:r>
            <a:r>
              <a:rPr lang="en-US" sz="2202" b="0" i="0" spc="0" baseline="0" dirty="0">
                <a:latin typeface="Times New Roman"/>
              </a:rPr>
              <a:t>елгида</a:t>
            </a:r>
            <a:r>
              <a:rPr lang="en-US" sz="2202" b="0" i="0" spc="543" baseline="0" dirty="0">
                <a:latin typeface="Times New Roman"/>
              </a:rPr>
              <a:t>н</a:t>
            </a:r>
            <a:r>
              <a:rPr lang="en-US" sz="2202" b="0" i="0" spc="0" baseline="0" dirty="0">
                <a:latin typeface="Times New Roman"/>
              </a:rPr>
              <a:t>(ҳар</a:t>
            </a:r>
            <a:r>
              <a:rPr lang="en-US" sz="2202" b="0" i="0" spc="-52" baseline="0" dirty="0">
                <a:latin typeface="Times New Roman"/>
              </a:rPr>
              <a:t>ф</a:t>
            </a:r>
            <a:r>
              <a:rPr lang="en-US" sz="2202" b="0" i="0" spc="0" baseline="0" dirty="0">
                <a:latin typeface="Times New Roman"/>
              </a:rPr>
              <a:t>дан</a:t>
            </a:r>
            <a:r>
              <a:rPr lang="en-US" sz="2202" b="0" i="0" spc="538" baseline="0" dirty="0">
                <a:latin typeface="Times New Roman"/>
              </a:rPr>
              <a:t>)</a:t>
            </a:r>
            <a:r>
              <a:rPr lang="en-US" sz="2202" b="0" i="0" spc="0" baseline="0" dirty="0">
                <a:latin typeface="Times New Roman"/>
              </a:rPr>
              <a:t>ибор</a:t>
            </a:r>
            <a:r>
              <a:rPr lang="en-US" sz="2202" b="0" i="0" spc="-59" baseline="0" dirty="0">
                <a:latin typeface="Times New Roman"/>
              </a:rPr>
              <a:t>а</a:t>
            </a:r>
            <a:r>
              <a:rPr lang="en-US" sz="2202" b="0" i="0" spc="549" baseline="0" dirty="0">
                <a:latin typeface="Times New Roman"/>
              </a:rPr>
              <a:t>т</a:t>
            </a:r>
            <a:r>
              <a:rPr lang="en-US" sz="2202" b="0" i="0" spc="0" baseline="0" dirty="0">
                <a:latin typeface="Times New Roman"/>
              </a:rPr>
              <a:t>л</a:t>
            </a:r>
            <a:r>
              <a:rPr lang="en-US" sz="2202" b="0" i="0" spc="-27" baseline="0" dirty="0">
                <a:latin typeface="Times New Roman"/>
              </a:rPr>
              <a:t>о</a:t>
            </a:r>
            <a:r>
              <a:rPr lang="en-US" sz="2202" b="0" i="0" spc="0" baseline="0" dirty="0">
                <a:latin typeface="Times New Roman"/>
              </a:rPr>
              <a:t>ти</a:t>
            </a:r>
            <a:r>
              <a:rPr lang="en-US" sz="2202" b="0" i="0" spc="543" baseline="0" dirty="0">
                <a:latin typeface="Times New Roman"/>
              </a:rPr>
              <a:t>н</a:t>
            </a:r>
            <a:r>
              <a:rPr lang="en-US" sz="2202" b="0" i="0" spc="0" baseline="0" dirty="0">
                <a:latin typeface="Times New Roman"/>
              </a:rPr>
              <a:t>алфавити;</a:t>
            </a:r>
          </a:p>
          <a:p>
            <a:pPr marL="0">
              <a:lnSpc>
                <a:spcPts val="3168"/>
              </a:lnSpc>
            </a:pPr>
            <a:r>
              <a:rPr lang="en-US" sz="2202" b="0" i="0" spc="1929" baseline="0" dirty="0">
                <a:latin typeface="Arial"/>
              </a:rPr>
              <a:t>•</a:t>
            </a:r>
            <a:r>
              <a:rPr lang="en-US" sz="2202" b="0" i="0" spc="0" baseline="0" dirty="0">
                <a:latin typeface="Times New Roman"/>
              </a:rPr>
              <a:t>икк</a:t>
            </a:r>
            <a:r>
              <a:rPr lang="en-US" sz="2202" b="0" i="0" spc="1425" baseline="0" dirty="0">
                <a:latin typeface="Times New Roman"/>
              </a:rPr>
              <a:t>и</a:t>
            </a:r>
            <a:r>
              <a:rPr lang="en-US" sz="2202" b="0" i="0" spc="0" baseline="0" dirty="0">
                <a:latin typeface="Times New Roman"/>
              </a:rPr>
              <a:t>юз</a:t>
            </a:r>
            <a:r>
              <a:rPr lang="en-US" sz="2202" b="0" i="0" spc="1419" baseline="0" dirty="0">
                <a:latin typeface="Times New Roman"/>
              </a:rPr>
              <a:t>и</a:t>
            </a:r>
            <a:r>
              <a:rPr lang="en-US" sz="2202" b="0" i="0" spc="-39" baseline="0" dirty="0">
                <a:latin typeface="Times New Roman"/>
              </a:rPr>
              <a:t>э</a:t>
            </a:r>
            <a:r>
              <a:rPr lang="en-US" sz="2202" b="0" i="0" spc="0" baseline="0" dirty="0">
                <a:latin typeface="Times New Roman"/>
              </a:rPr>
              <a:t>лли</a:t>
            </a:r>
            <a:r>
              <a:rPr lang="en-US" sz="2202" b="0" i="0" spc="1426" baseline="0" dirty="0">
                <a:latin typeface="Times New Roman"/>
              </a:rPr>
              <a:t>к</a:t>
            </a:r>
            <a:r>
              <a:rPr lang="en-US" sz="2202" b="0" i="0" spc="-27" baseline="0" dirty="0">
                <a:latin typeface="Times New Roman"/>
              </a:rPr>
              <a:t>о</a:t>
            </a:r>
            <a:r>
              <a:rPr lang="en-US" sz="2202" b="0" i="0" spc="0" baseline="0" dirty="0">
                <a:latin typeface="Times New Roman"/>
              </a:rPr>
              <a:t>лтит</a:t>
            </a:r>
            <a:r>
              <a:rPr lang="en-US" sz="2202" b="0" i="0" spc="1422" baseline="0" dirty="0">
                <a:latin typeface="Times New Roman"/>
              </a:rPr>
              <a:t>а</a:t>
            </a:r>
            <a:r>
              <a:rPr lang="en-US" sz="2202" b="0" i="0" spc="-28" baseline="0" dirty="0">
                <a:latin typeface="Times New Roman"/>
              </a:rPr>
              <a:t>б</a:t>
            </a:r>
            <a:r>
              <a:rPr lang="en-US" sz="2202" b="0" i="0" spc="0" baseline="0" dirty="0">
                <a:latin typeface="Times New Roman"/>
              </a:rPr>
              <a:t>елгида</a:t>
            </a:r>
            <a:r>
              <a:rPr lang="en-US" sz="2202" b="0" i="0" spc="1413" baseline="0" dirty="0">
                <a:latin typeface="Times New Roman"/>
              </a:rPr>
              <a:t>н</a:t>
            </a:r>
            <a:r>
              <a:rPr lang="en-US" sz="2202" b="0" i="0" spc="0" baseline="0" dirty="0">
                <a:latin typeface="Times New Roman"/>
              </a:rPr>
              <a:t>ибор</a:t>
            </a:r>
            <a:r>
              <a:rPr lang="en-US" sz="2202" b="0" i="0" spc="-59" baseline="0" dirty="0">
                <a:latin typeface="Times New Roman"/>
              </a:rPr>
              <a:t>а</a:t>
            </a:r>
            <a:r>
              <a:rPr lang="en-US" sz="2202" b="0" i="0" spc="1419" baseline="0" dirty="0">
                <a:latin typeface="Times New Roman"/>
              </a:rPr>
              <a:t>т</a:t>
            </a:r>
            <a:r>
              <a:rPr lang="en-US" sz="2202" b="0" i="0" spc="0" baseline="0" dirty="0">
                <a:latin typeface="Times New Roman"/>
              </a:rPr>
              <a:t>ASСI</a:t>
            </a:r>
            <a:r>
              <a:rPr lang="en-US" sz="2202" b="0" i="0" spc="1426" baseline="0" dirty="0">
                <a:latin typeface="Times New Roman"/>
              </a:rPr>
              <a:t>I</a:t>
            </a:r>
            <a:r>
              <a:rPr lang="en-US" sz="2202" b="0" i="0" spc="-109" baseline="0" dirty="0">
                <a:latin typeface="Times New Roman"/>
              </a:rPr>
              <a:t>к</a:t>
            </a:r>
            <a:r>
              <a:rPr lang="en-US" sz="2202" b="0" i="0" spc="-38" baseline="0" dirty="0">
                <a:latin typeface="Times New Roman"/>
              </a:rPr>
              <a:t>о</a:t>
            </a:r>
            <a:r>
              <a:rPr lang="en-US" sz="2202" b="0" i="0" spc="0" baseline="0" dirty="0">
                <a:latin typeface="Times New Roman"/>
              </a:rPr>
              <a:t>мпь</a:t>
            </a:r>
            <a:r>
              <a:rPr lang="en-US" sz="2202" b="0" i="0" spc="-31" baseline="0" dirty="0">
                <a:latin typeface="Times New Roman"/>
              </a:rPr>
              <a:t>ю</a:t>
            </a:r>
            <a:r>
              <a:rPr lang="en-US" sz="2202" b="0" i="0" spc="0" baseline="0" dirty="0">
                <a:latin typeface="Times New Roman"/>
              </a:rPr>
              <a:t>тер</a:t>
            </a:r>
          </a:p>
        </p:txBody>
      </p:sp>
      <p:sp>
        <p:nvSpPr>
          <p:cNvPr id="147" name="Rectangle 147"/>
          <p:cNvSpPr/>
          <p:nvPr/>
        </p:nvSpPr>
        <p:spPr>
          <a:xfrm>
            <a:off x="1323501" y="4675438"/>
            <a:ext cx="8026236" cy="7738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911"/>
            <a:r>
              <a:rPr lang="en-US" sz="2202" b="0" i="0" spc="-28" baseline="0" dirty="0">
                <a:latin typeface="Times New Roman"/>
              </a:rPr>
              <a:t>б</a:t>
            </a:r>
            <a:r>
              <a:rPr lang="en-US" sz="2202" b="0" i="0" spc="0" baseline="0" dirty="0">
                <a:latin typeface="Times New Roman"/>
              </a:rPr>
              <a:t>елгиларинин</a:t>
            </a:r>
            <a:r>
              <a:rPr lang="en-US" sz="2202" b="0" i="0" spc="536" baseline="0" dirty="0">
                <a:latin typeface="Times New Roman"/>
              </a:rPr>
              <a:t>г</a:t>
            </a:r>
            <a:r>
              <a:rPr lang="en-US" sz="2202" b="0" i="0" spc="0" baseline="0" dirty="0">
                <a:latin typeface="Times New Roman"/>
              </a:rPr>
              <a:t>алфавити;</a:t>
            </a:r>
          </a:p>
          <a:p>
            <a:pPr marL="0">
              <a:lnSpc>
                <a:spcPts val="3168"/>
              </a:lnSpc>
            </a:pPr>
            <a:r>
              <a:rPr lang="en-US" sz="2202" b="0" i="0" spc="1929" baseline="0" dirty="0">
                <a:latin typeface="Arial"/>
              </a:rPr>
              <a:t>•</a:t>
            </a:r>
            <a:r>
              <a:rPr lang="en-US" sz="2202" b="0" i="0" spc="0" baseline="0" dirty="0">
                <a:latin typeface="Times New Roman"/>
              </a:rPr>
              <a:t>бина</a:t>
            </a:r>
            <a:r>
              <a:rPr lang="en-US" sz="2202" b="0" i="0" spc="548" baseline="0" dirty="0">
                <a:latin typeface="Times New Roman"/>
              </a:rPr>
              <a:t>р</a:t>
            </a:r>
            <a:r>
              <a:rPr lang="en-US" sz="2202" b="0" i="0" spc="0" baseline="0" dirty="0">
                <a:latin typeface="Times New Roman"/>
              </a:rPr>
              <a:t>алфави</a:t>
            </a:r>
            <a:r>
              <a:rPr lang="en-US" sz="2202" b="0" i="0" spc="-170" baseline="0" dirty="0">
                <a:latin typeface="Times New Roman"/>
              </a:rPr>
              <a:t>т</a:t>
            </a:r>
            <a:r>
              <a:rPr lang="en-US" sz="2202" b="0" i="0" spc="547" baseline="0" dirty="0">
                <a:latin typeface="Times New Roman"/>
              </a:rPr>
              <a:t>,</a:t>
            </a:r>
            <a:r>
              <a:rPr lang="en-US" sz="2202" b="0" i="0" spc="0" baseline="0" dirty="0">
                <a:latin typeface="Times New Roman"/>
              </a:rPr>
              <a:t>яън</a:t>
            </a:r>
            <a:r>
              <a:rPr lang="en-US" sz="2202" b="0" i="0" spc="537" baseline="0" dirty="0">
                <a:latin typeface="Times New Roman"/>
              </a:rPr>
              <a:t>и</a:t>
            </a:r>
            <a:r>
              <a:rPr lang="en-US" sz="2202" b="0" i="0" spc="548" baseline="0" dirty="0">
                <a:latin typeface="Times New Roman"/>
              </a:rPr>
              <a:t>0</a:t>
            </a:r>
            <a:r>
              <a:rPr lang="en-US" sz="2202" b="0" i="0" spc="-31" baseline="0" dirty="0">
                <a:latin typeface="Times New Roman"/>
              </a:rPr>
              <a:t>в</a:t>
            </a:r>
            <a:r>
              <a:rPr lang="en-US" sz="2202" b="0" i="0" spc="552" baseline="0" dirty="0">
                <a:latin typeface="Times New Roman"/>
              </a:rPr>
              <a:t>а</a:t>
            </a:r>
            <a:r>
              <a:rPr lang="en-US" sz="2202" b="0" i="0" spc="548" baseline="0" dirty="0">
                <a:latin typeface="Times New Roman"/>
              </a:rPr>
              <a:t>1</a:t>
            </a:r>
            <a:r>
              <a:rPr lang="en-US" sz="2202" b="0" i="0" spc="-28" baseline="0" dirty="0">
                <a:latin typeface="Times New Roman"/>
              </a:rPr>
              <a:t>б</a:t>
            </a:r>
            <a:r>
              <a:rPr lang="en-US" sz="2202" b="0" i="0" spc="0" baseline="0" dirty="0">
                <a:latin typeface="Times New Roman"/>
              </a:rPr>
              <a:t>елгила</a:t>
            </a:r>
            <a:r>
              <a:rPr lang="en-US" sz="2202" b="0" i="0" spc="-27" baseline="0" dirty="0">
                <a:latin typeface="Times New Roman"/>
              </a:rPr>
              <a:t>р</a:t>
            </a:r>
            <a:r>
              <a:rPr lang="en-US" sz="2202" b="0" i="0" spc="0" baseline="0" dirty="0">
                <a:latin typeface="Times New Roman"/>
              </a:rPr>
              <a:t>да</a:t>
            </a:r>
            <a:r>
              <a:rPr lang="en-US" sz="2202" b="0" i="0" spc="537" baseline="0" dirty="0">
                <a:latin typeface="Times New Roman"/>
              </a:rPr>
              <a:t>н</a:t>
            </a:r>
            <a:r>
              <a:rPr lang="en-US" sz="2202" b="0" i="0" spc="0" baseline="0" dirty="0">
                <a:latin typeface="Times New Roman"/>
              </a:rPr>
              <a:t>ибор</a:t>
            </a:r>
            <a:r>
              <a:rPr lang="en-US" sz="2202" b="0" i="0" spc="-59" baseline="0" dirty="0">
                <a:latin typeface="Times New Roman"/>
              </a:rPr>
              <a:t>а</a:t>
            </a:r>
            <a:r>
              <a:rPr lang="en-US" sz="2202" b="0" i="0" spc="543" baseline="0" dirty="0">
                <a:latin typeface="Times New Roman"/>
              </a:rPr>
              <a:t>т</a:t>
            </a:r>
            <a:r>
              <a:rPr lang="en-US" sz="2202" b="0" i="0" spc="0" baseline="0" dirty="0">
                <a:latin typeface="Times New Roman"/>
              </a:rPr>
              <a:t>бўлга</a:t>
            </a:r>
            <a:r>
              <a:rPr lang="en-US" sz="2202" b="0" i="0" spc="1089" baseline="0" dirty="0">
                <a:latin typeface="Times New Roman"/>
              </a:rPr>
              <a:t>н</a:t>
            </a:r>
            <a:r>
              <a:rPr lang="en-US" sz="2202" b="0" i="0" spc="0" baseline="0" dirty="0">
                <a:latin typeface="Times New Roman"/>
              </a:rPr>
              <a:t>алфавит;</a:t>
            </a:r>
          </a:p>
        </p:txBody>
      </p:sp>
      <p:sp>
        <p:nvSpPr>
          <p:cNvPr id="148" name="Rectangle 148"/>
          <p:cNvSpPr/>
          <p:nvPr/>
        </p:nvSpPr>
        <p:spPr>
          <a:xfrm>
            <a:off x="1323501" y="5475696"/>
            <a:ext cx="8047324" cy="7111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="0" i="0" spc="1929" baseline="0" dirty="0">
                <a:latin typeface="Arial"/>
              </a:rPr>
              <a:t>•</a:t>
            </a:r>
            <a:r>
              <a:rPr lang="en-US" sz="2202" b="0" i="0" spc="0" baseline="0" dirty="0">
                <a:latin typeface="Times New Roman"/>
              </a:rPr>
              <a:t>саккизли</a:t>
            </a:r>
            <a:r>
              <a:rPr lang="en-US" sz="2202" b="0" i="0" spc="1546" baseline="0" dirty="0">
                <a:latin typeface="Times New Roman"/>
              </a:rPr>
              <a:t>к</a:t>
            </a:r>
            <a:r>
              <a:rPr lang="en-US" sz="2202" b="0" i="0" spc="-31" baseline="0" dirty="0">
                <a:latin typeface="Times New Roman"/>
              </a:rPr>
              <a:t>в</a:t>
            </a:r>
            <a:r>
              <a:rPr lang="en-US" sz="2202" b="0" i="0" spc="1536" baseline="0" dirty="0">
                <a:latin typeface="Times New Roman"/>
              </a:rPr>
              <a:t>а</a:t>
            </a:r>
            <a:r>
              <a:rPr lang="en-US" sz="2202" b="0" i="0" spc="0" baseline="0" dirty="0">
                <a:latin typeface="Times New Roman"/>
              </a:rPr>
              <a:t>ў</a:t>
            </a:r>
            <a:r>
              <a:rPr lang="en-US" sz="2202" b="0" i="0" spc="1533" baseline="0" dirty="0">
                <a:latin typeface="Times New Roman"/>
              </a:rPr>
              <a:t>н</a:t>
            </a:r>
            <a:r>
              <a:rPr lang="en-US" sz="2202" b="0" i="0" spc="-27" baseline="0" dirty="0">
                <a:latin typeface="Times New Roman"/>
              </a:rPr>
              <a:t>о</a:t>
            </a:r>
            <a:r>
              <a:rPr lang="en-US" sz="2202" b="0" i="0" spc="0" baseline="0" dirty="0">
                <a:latin typeface="Times New Roman"/>
              </a:rPr>
              <a:t>лтили</a:t>
            </a:r>
            <a:r>
              <a:rPr lang="en-US" sz="2202" b="0" i="0" spc="1540" baseline="0" dirty="0">
                <a:latin typeface="Times New Roman"/>
              </a:rPr>
              <a:t>к</a:t>
            </a:r>
            <a:r>
              <a:rPr lang="en-US" sz="2202" b="0" i="0" spc="0" baseline="0" dirty="0">
                <a:latin typeface="Times New Roman"/>
              </a:rPr>
              <a:t>сано</a:t>
            </a:r>
            <a:r>
              <a:rPr lang="en-US" sz="2202" b="0" i="0" spc="1534" baseline="0" dirty="0">
                <a:latin typeface="Times New Roman"/>
              </a:rPr>
              <a:t>қ</a:t>
            </a:r>
            <a:r>
              <a:rPr lang="en-US" sz="2202" b="0" i="0" spc="0" baseline="0" dirty="0">
                <a:latin typeface="Times New Roman"/>
              </a:rPr>
              <a:t>систе</a:t>
            </a:r>
            <a:r>
              <a:rPr lang="en-US" sz="2202" b="0" i="0" spc="-19" baseline="0" dirty="0">
                <a:latin typeface="Times New Roman"/>
              </a:rPr>
              <a:t>м</a:t>
            </a:r>
            <a:r>
              <a:rPr lang="en-US" sz="2202" b="0" i="0" spc="0" baseline="0" dirty="0">
                <a:latin typeface="Times New Roman"/>
              </a:rPr>
              <a:t>алар</a:t>
            </a:r>
            <a:r>
              <a:rPr lang="en-US" sz="2202" b="0" i="0" spc="1539" baseline="0" dirty="0">
                <a:latin typeface="Times New Roman"/>
              </a:rPr>
              <a:t>и</a:t>
            </a:r>
            <a:r>
              <a:rPr lang="en-US" sz="2202" b="0" i="0" spc="-28" baseline="0" dirty="0">
                <a:latin typeface="Times New Roman"/>
              </a:rPr>
              <a:t>б</a:t>
            </a:r>
            <a:r>
              <a:rPr lang="en-US" sz="2202" b="0" i="0" spc="0" baseline="0" dirty="0">
                <a:latin typeface="Times New Roman"/>
              </a:rPr>
              <a:t>елгиларидан</a:t>
            </a:r>
          </a:p>
          <a:p>
            <a:pPr marL="342911">
              <a:lnSpc>
                <a:spcPts val="2639"/>
              </a:lnSpc>
            </a:pPr>
            <a:r>
              <a:rPr lang="en-US" sz="2202" b="0" i="0" spc="0" baseline="0" dirty="0">
                <a:latin typeface="Times New Roman"/>
              </a:rPr>
              <a:t>ибор</a:t>
            </a:r>
            <a:r>
              <a:rPr lang="en-US" sz="2202" b="0" i="0" spc="-59" baseline="0" dirty="0">
                <a:latin typeface="Times New Roman"/>
              </a:rPr>
              <a:t>а</a:t>
            </a:r>
            <a:r>
              <a:rPr lang="en-US" sz="2202" b="0" i="0" spc="543" baseline="0" dirty="0">
                <a:latin typeface="Times New Roman"/>
              </a:rPr>
              <a:t>т</a:t>
            </a:r>
            <a:r>
              <a:rPr lang="en-US" sz="2202" b="0" i="0" spc="0" baseline="0" dirty="0">
                <a:latin typeface="Times New Roman"/>
              </a:rPr>
              <a:t>бўлга</a:t>
            </a:r>
            <a:r>
              <a:rPr lang="en-US" sz="2202" b="0" i="0" spc="537" baseline="0" dirty="0">
                <a:latin typeface="Times New Roman"/>
              </a:rPr>
              <a:t>н</a:t>
            </a:r>
            <a:r>
              <a:rPr lang="en-US" sz="2202" b="0" i="0" spc="0" baseline="0" dirty="0">
                <a:latin typeface="Times New Roman"/>
              </a:rPr>
              <a:t>алфави</a:t>
            </a:r>
            <a:r>
              <a:rPr lang="en-US" sz="2202" b="0" i="0" spc="-56" baseline="0" dirty="0">
                <a:latin typeface="Times New Roman"/>
              </a:rPr>
              <a:t>т</a:t>
            </a:r>
            <a:r>
              <a:rPr lang="en-US" sz="2202" b="0" i="0" spc="0" baseline="0" dirty="0">
                <a:latin typeface="Times New Roman"/>
              </a:rPr>
              <a:t>ларн</a:t>
            </a:r>
            <a:r>
              <a:rPr lang="en-US" sz="2202" b="0" i="0" spc="537" baseline="0" dirty="0">
                <a:latin typeface="Times New Roman"/>
              </a:rPr>
              <a:t>и</a:t>
            </a:r>
            <a:r>
              <a:rPr lang="en-US" sz="2202" b="0" i="0" spc="-55" baseline="0" dirty="0">
                <a:latin typeface="Times New Roman"/>
              </a:rPr>
              <a:t>к</a:t>
            </a:r>
            <a:r>
              <a:rPr lang="en-US" sz="2202" b="0" i="0" spc="0" baseline="0" dirty="0">
                <a:latin typeface="Times New Roman"/>
              </a:rPr>
              <a:t>елтири</a:t>
            </a:r>
            <a:r>
              <a:rPr lang="en-US" sz="2202" b="0" i="0" spc="554" baseline="0" dirty="0">
                <a:latin typeface="Times New Roman"/>
              </a:rPr>
              <a:t>ш</a:t>
            </a:r>
            <a:r>
              <a:rPr lang="en-US" sz="2202" b="0" i="0" spc="0" baseline="0" dirty="0">
                <a:latin typeface="Times New Roman"/>
              </a:rPr>
              <a:t>м</a:t>
            </a:r>
            <a:r>
              <a:rPr lang="en-US" sz="2202" b="0" i="0" spc="-27" baseline="0" dirty="0">
                <a:latin typeface="Times New Roman"/>
              </a:rPr>
              <a:t>у</a:t>
            </a:r>
            <a:r>
              <a:rPr lang="en-US" sz="2202" b="0" i="0" spc="0" baseline="0" dirty="0">
                <a:latin typeface="Times New Roman"/>
              </a:rPr>
              <a:t>мкин.</a:t>
            </a:r>
          </a:p>
        </p:txBody>
      </p:sp>
      <p:sp>
        <p:nvSpPr>
          <p:cNvPr id="149" name="Rectangle 149"/>
          <p:cNvSpPr/>
          <p:nvPr/>
        </p:nvSpPr>
        <p:spPr>
          <a:xfrm>
            <a:off x="1470540" y="6861444"/>
            <a:ext cx="2494635" cy="2024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Ки</a:t>
            </a:r>
            <a:r>
              <a:rPr lang="en-US" sz="1200" b="0" i="0" spc="-16" baseline="0" dirty="0">
                <a:solidFill>
                  <a:srgbClr val="262626"/>
                </a:solidFill>
                <a:latin typeface="Times New Roman"/>
              </a:rPr>
              <a:t>б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ер</a:t>
            </a:r>
            <a:r>
              <a:rPr lang="en-US" sz="1200" b="0" i="0" spc="-18" baseline="0" dirty="0">
                <a:solidFill>
                  <a:srgbClr val="262626"/>
                </a:solidFill>
                <a:latin typeface="Times New Roman"/>
              </a:rPr>
              <a:t>х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а</a:t>
            </a:r>
            <a:r>
              <a:rPr lang="en-US" sz="1200" b="0" i="0" spc="-20" baseline="0" dirty="0">
                <a:solidFill>
                  <a:srgbClr val="262626"/>
                </a:solidFill>
                <a:latin typeface="Times New Roman"/>
              </a:rPr>
              <a:t>в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фсизлик асослари (CSF1316)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Freeform 150"/>
          <p:cNvSpPr/>
          <p:nvPr/>
        </p:nvSpPr>
        <p:spPr>
          <a:xfrm rot="5400000">
            <a:off x="1917839" y="-794005"/>
            <a:ext cx="6858000" cy="9144000"/>
          </a:xfrm>
          <a:custGeom>
            <a:avLst/>
            <a:gdLst/>
            <a:ahLst/>
            <a:cxnLst/>
            <a:rect l="0" t="0" r="0" b="0"/>
            <a:pathLst>
              <a:path w="6858000" h="9144000">
                <a:moveTo>
                  <a:pt x="0" y="9144000"/>
                </a:moveTo>
                <a:lnTo>
                  <a:pt x="6858000" y="9144000"/>
                </a:lnTo>
                <a:lnTo>
                  <a:pt x="6858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Freeform 151"/>
          <p:cNvSpPr/>
          <p:nvPr/>
        </p:nvSpPr>
        <p:spPr>
          <a:xfrm rot="5400000">
            <a:off x="5167388" y="2455545"/>
            <a:ext cx="358902" cy="9144000"/>
          </a:xfrm>
          <a:custGeom>
            <a:avLst/>
            <a:gdLst/>
            <a:ahLst/>
            <a:cxnLst/>
            <a:rect l="0" t="0" r="0" b="0"/>
            <a:pathLst>
              <a:path w="358902" h="9144000">
                <a:moveTo>
                  <a:pt x="0" y="9144000"/>
                </a:moveTo>
                <a:lnTo>
                  <a:pt x="358902" y="9144000"/>
                </a:lnTo>
                <a:lnTo>
                  <a:pt x="358902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Freeform 152"/>
          <p:cNvSpPr/>
          <p:nvPr/>
        </p:nvSpPr>
        <p:spPr>
          <a:xfrm rot="5400000">
            <a:off x="4776863" y="-3653028"/>
            <a:ext cx="1139953" cy="9144000"/>
          </a:xfrm>
          <a:custGeom>
            <a:avLst/>
            <a:gdLst/>
            <a:ahLst/>
            <a:cxnLst/>
            <a:rect l="0" t="0" r="0" b="0"/>
            <a:pathLst>
              <a:path w="1139953" h="9144000">
                <a:moveTo>
                  <a:pt x="0" y="9144000"/>
                </a:moveTo>
                <a:lnTo>
                  <a:pt x="1139953" y="9144000"/>
                </a:lnTo>
                <a:lnTo>
                  <a:pt x="1139953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Rectangle 153"/>
          <p:cNvSpPr/>
          <p:nvPr/>
        </p:nvSpPr>
        <p:spPr>
          <a:xfrm>
            <a:off x="1323473" y="744611"/>
            <a:ext cx="7802342" cy="5567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="1" i="0" spc="0" baseline="0" dirty="0">
                <a:latin typeface="Times New Roman"/>
              </a:rPr>
              <a:t>Крип</a:t>
            </a:r>
            <a:r>
              <a:rPr lang="en-US" sz="3300" b="1" i="0" spc="-42" baseline="0" dirty="0">
                <a:latin typeface="Times New Roman"/>
              </a:rPr>
              <a:t>т</a:t>
            </a:r>
            <a:r>
              <a:rPr lang="en-US" sz="3300" b="1" i="0" spc="0" baseline="0" dirty="0">
                <a:latin typeface="Times New Roman"/>
              </a:rPr>
              <a:t>ографиянинг асосий </a:t>
            </a:r>
            <a:r>
              <a:rPr lang="en-US" sz="3300" b="1" i="0" spc="-42" baseline="0" dirty="0">
                <a:latin typeface="Times New Roman"/>
              </a:rPr>
              <a:t>т</a:t>
            </a:r>
            <a:r>
              <a:rPr lang="en-US" sz="3300" b="1" i="0" spc="0" baseline="0" dirty="0">
                <a:latin typeface="Times New Roman"/>
              </a:rPr>
              <a:t>ушунчалари</a:t>
            </a:r>
          </a:p>
        </p:txBody>
      </p:sp>
      <p:sp>
        <p:nvSpPr>
          <p:cNvPr id="154" name="Rectangle 154"/>
          <p:cNvSpPr/>
          <p:nvPr/>
        </p:nvSpPr>
        <p:spPr>
          <a:xfrm>
            <a:off x="1323473" y="1679996"/>
            <a:ext cx="8045195" cy="73889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1" i="1" spc="0" baseline="0" dirty="0">
                <a:latin typeface="Times New Roman"/>
              </a:rPr>
              <a:t>Симм</a:t>
            </a:r>
            <a:r>
              <a:rPr lang="en-US" sz="2400" b="1" i="1" spc="-27" baseline="0" dirty="0">
                <a:latin typeface="Times New Roman"/>
              </a:rPr>
              <a:t>е</a:t>
            </a:r>
            <a:r>
              <a:rPr lang="en-US" sz="2400" b="1" i="1" spc="0" baseline="0" dirty="0">
                <a:latin typeface="Times New Roman"/>
              </a:rPr>
              <a:t>три</a:t>
            </a:r>
            <a:r>
              <a:rPr lang="en-US" sz="2400" b="1" i="1" spc="2893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шиф</a:t>
            </a:r>
            <a:r>
              <a:rPr lang="en-US" sz="2400" b="0" i="0" spc="-30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ла</a:t>
            </a:r>
            <a:r>
              <a:rPr lang="en-US" sz="2400" b="0" i="0" spc="-29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д</a:t>
            </a:r>
            <a:r>
              <a:rPr lang="en-US" sz="2400" b="0" i="0" spc="2888" baseline="0" dirty="0">
                <a:latin typeface="Times New Roman"/>
              </a:rPr>
              <a:t>а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аъл</a:t>
            </a:r>
            <a:r>
              <a:rPr lang="en-US" sz="2400" b="0" i="0" spc="-29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м</a:t>
            </a:r>
            <a:r>
              <a:rPr lang="en-US" sz="2400" b="0" i="0" spc="-29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тн</a:t>
            </a:r>
            <a:r>
              <a:rPr lang="en-US" sz="2400" b="0" i="0" spc="2897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шиф</a:t>
            </a:r>
            <a:r>
              <a:rPr lang="en-US" sz="2400" b="0" i="0" spc="-29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ла</a:t>
            </a:r>
            <a:r>
              <a:rPr lang="en-US" sz="2400" b="0" i="0" spc="2891" baseline="0" dirty="0">
                <a:latin typeface="Times New Roman"/>
              </a:rPr>
              <a:t>ш</a:t>
            </a:r>
            <a:r>
              <a:rPr lang="en-US" sz="2400" b="0" i="0" spc="-29" baseline="0" dirty="0">
                <a:latin typeface="Times New Roman"/>
              </a:rPr>
              <a:t>в</a:t>
            </a:r>
            <a:r>
              <a:rPr lang="en-US" sz="2400" b="0" i="0" spc="0" baseline="0" dirty="0">
                <a:latin typeface="Times New Roman"/>
              </a:rPr>
              <a:t>а</a:t>
            </a:r>
          </a:p>
          <a:p>
            <a:pPr marL="342899">
              <a:lnSpc>
                <a:spcPts val="2591"/>
              </a:lnSpc>
            </a:pPr>
            <a:r>
              <a:rPr lang="en-US" sz="2400" b="0" i="0" spc="0" baseline="0" dirty="0">
                <a:latin typeface="Times New Roman"/>
              </a:rPr>
              <a:t>дешиф</a:t>
            </a:r>
            <a:r>
              <a:rPr lang="en-US" sz="2400" b="0" i="0" spc="-30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ла</a:t>
            </a:r>
            <a:r>
              <a:rPr lang="en-US" sz="2400" b="0" i="0" spc="594" baseline="0" dirty="0">
                <a:latin typeface="Times New Roman"/>
              </a:rPr>
              <a:t>ш</a:t>
            </a:r>
            <a:r>
              <a:rPr lang="en-US" sz="2400" b="0" i="0" spc="0" baseline="0" dirty="0">
                <a:latin typeface="Times New Roman"/>
              </a:rPr>
              <a:t>учу</a:t>
            </a:r>
            <a:r>
              <a:rPr lang="en-US" sz="2400" b="0" i="0" spc="605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би</a:t>
            </a:r>
            <a:r>
              <a:rPr lang="en-US" sz="2400" b="0" i="0" spc="605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хи</a:t>
            </a:r>
            <a:r>
              <a:rPr lang="en-US" sz="2400" b="0" i="0" spc="608" baseline="0" dirty="0">
                <a:latin typeface="Times New Roman"/>
              </a:rPr>
              <a:t>л</a:t>
            </a:r>
            <a:r>
              <a:rPr lang="en-US" sz="2400" b="0" i="0" spc="-37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али</a:t>
            </a:r>
            <a:r>
              <a:rPr lang="en-US" sz="2400" b="0" i="0" spc="-28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да</a:t>
            </a:r>
            <a:r>
              <a:rPr lang="en-US" sz="2400" b="0" i="0" spc="587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фойдаланилади.</a:t>
            </a:r>
          </a:p>
        </p:txBody>
      </p:sp>
      <p:sp>
        <p:nvSpPr>
          <p:cNvPr id="155" name="Rectangle 155"/>
          <p:cNvSpPr/>
          <p:nvPr/>
        </p:nvSpPr>
        <p:spPr>
          <a:xfrm>
            <a:off x="1323473" y="2411516"/>
            <a:ext cx="8046110" cy="10680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1778081" algn="l"/>
                <a:tab pos="6197345" algn="l"/>
              </a:tabLst>
            </a:pPr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0" i="0" spc="-58" baseline="0" dirty="0">
                <a:latin typeface="Times New Roman"/>
              </a:rPr>
              <a:t>Б</a:t>
            </a:r>
            <a:r>
              <a:rPr lang="en-US" sz="2400" b="0" i="0" spc="0" baseline="0" dirty="0">
                <a:latin typeface="Times New Roman"/>
              </a:rPr>
              <a:t>ундан	ташқар</a:t>
            </a:r>
            <a:r>
              <a:rPr lang="en-US" sz="2400" b="0" i="0" spc="3925" baseline="0" dirty="0">
                <a:latin typeface="Times New Roman"/>
              </a:rPr>
              <a:t>и</a:t>
            </a:r>
            <a:r>
              <a:rPr lang="en-US" sz="2400" b="1" i="1" spc="-62" baseline="0" dirty="0">
                <a:latin typeface="Times New Roman"/>
              </a:rPr>
              <a:t>о</a:t>
            </a:r>
            <a:r>
              <a:rPr lang="en-US" sz="2400" b="1" i="1" spc="0" baseline="0" dirty="0">
                <a:latin typeface="Times New Roman"/>
              </a:rPr>
              <a:t>чи</a:t>
            </a:r>
            <a:r>
              <a:rPr lang="en-US" sz="2400" b="1" i="1" spc="3925" baseline="0" dirty="0">
                <a:latin typeface="Times New Roman"/>
              </a:rPr>
              <a:t>қ</a:t>
            </a:r>
            <a:r>
              <a:rPr lang="en-US" sz="2400" b="1" i="1" spc="-62" baseline="0" dirty="0">
                <a:latin typeface="Times New Roman"/>
              </a:rPr>
              <a:t>к</a:t>
            </a:r>
            <a:r>
              <a:rPr lang="en-US" sz="2400" b="1" i="1" spc="0" baseline="0" dirty="0">
                <a:latin typeface="Times New Roman"/>
              </a:rPr>
              <a:t>алитли	</a:t>
            </a:r>
            <a:r>
              <a:rPr lang="en-US" sz="2400" b="1" i="0" spc="0" baseline="0" dirty="0">
                <a:latin typeface="Times New Roman"/>
              </a:rPr>
              <a:t>(</a:t>
            </a:r>
            <a:r>
              <a:rPr lang="en-US" sz="2400" b="1" i="1" spc="0" baseline="0" dirty="0">
                <a:latin typeface="Times New Roman"/>
              </a:rPr>
              <a:t>ассим</a:t>
            </a:r>
            <a:r>
              <a:rPr lang="en-US" sz="2400" b="1" i="1" spc="-33" baseline="0" dirty="0">
                <a:latin typeface="Times New Roman"/>
              </a:rPr>
              <a:t>е</a:t>
            </a:r>
            <a:r>
              <a:rPr lang="en-US" sz="2400" b="1" i="1" spc="0" baseline="0" dirty="0">
                <a:latin typeface="Times New Roman"/>
              </a:rPr>
              <a:t>трик</a:t>
            </a:r>
            <a:r>
              <a:rPr lang="en-US" sz="2400" b="1" i="0" spc="0" baseline="0" dirty="0">
                <a:latin typeface="Times New Roman"/>
              </a:rPr>
              <a:t>)</a:t>
            </a:r>
          </a:p>
          <a:p>
            <a:pPr marL="342899">
              <a:lnSpc>
                <a:spcPts val="2591"/>
              </a:lnSpc>
            </a:pPr>
            <a:r>
              <a:rPr lang="en-US" sz="2400" b="0" i="0" spc="0" baseline="0" dirty="0">
                <a:latin typeface="Times New Roman"/>
              </a:rPr>
              <a:t>крип</a:t>
            </a:r>
            <a:r>
              <a:rPr lang="en-US" sz="2400" b="0" i="0" spc="-22" baseline="0" dirty="0">
                <a:latin typeface="Times New Roman"/>
              </a:rPr>
              <a:t>т</a:t>
            </a:r>
            <a:r>
              <a:rPr lang="en-US" sz="2400" b="0" i="0" spc="-30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тизимла</a:t>
            </a:r>
            <a:r>
              <a:rPr lang="en-US" sz="2400" b="0" i="0" spc="2550" baseline="0" dirty="0">
                <a:latin typeface="Times New Roman"/>
              </a:rPr>
              <a:t>р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</a:t>
            </a:r>
            <a:r>
              <a:rPr lang="en-US" sz="2400" b="0" i="0" spc="-65" baseline="0" dirty="0">
                <a:latin typeface="Times New Roman"/>
              </a:rPr>
              <a:t>в</a:t>
            </a:r>
            <a:r>
              <a:rPr lang="en-US" sz="2400" b="0" i="0" spc="0" baseline="0" dirty="0">
                <a:latin typeface="Times New Roman"/>
              </a:rPr>
              <a:t>ж</a:t>
            </a:r>
            <a:r>
              <a:rPr lang="en-US" sz="2400" b="0" i="0" spc="-150" baseline="0" dirty="0">
                <a:latin typeface="Times New Roman"/>
              </a:rPr>
              <a:t>у</a:t>
            </a:r>
            <a:r>
              <a:rPr lang="en-US" sz="2400" b="0" i="0" spc="2558" baseline="0" dirty="0">
                <a:latin typeface="Times New Roman"/>
              </a:rPr>
              <a:t>д</a:t>
            </a:r>
            <a:r>
              <a:rPr lang="en-US" sz="2400" b="0" i="0" spc="0" baseline="0" dirty="0">
                <a:latin typeface="Times New Roman"/>
              </a:rPr>
              <a:t>бўлиб</a:t>
            </a:r>
            <a:r>
              <a:rPr lang="en-US" sz="2400" b="0" i="0" spc="2555" baseline="0" dirty="0">
                <a:latin typeface="Times New Roman"/>
              </a:rPr>
              <a:t>,</a:t>
            </a:r>
            <a:r>
              <a:rPr lang="en-US" sz="2400" b="0" i="0" spc="0" baseline="0" dirty="0">
                <a:latin typeface="Times New Roman"/>
              </a:rPr>
              <a:t>унд</a:t>
            </a:r>
            <a:r>
              <a:rPr lang="en-US" sz="2400" b="0" i="0" spc="2546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шиф</a:t>
            </a:r>
            <a:r>
              <a:rPr lang="en-US" sz="2400" b="0" i="0" spc="-29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ла</a:t>
            </a:r>
            <a:r>
              <a:rPr lang="en-US" sz="2400" b="0" i="0" spc="2544" baseline="0" dirty="0">
                <a:latin typeface="Times New Roman"/>
              </a:rPr>
              <a:t>ш</a:t>
            </a:r>
            <a:r>
              <a:rPr lang="en-US" sz="2400" b="0" i="0" spc="-29" baseline="0" dirty="0">
                <a:latin typeface="Times New Roman"/>
              </a:rPr>
              <a:t>в</a:t>
            </a:r>
            <a:r>
              <a:rPr lang="en-US" sz="2400" b="0" i="0" spc="0" baseline="0" dirty="0">
                <a:latin typeface="Times New Roman"/>
              </a:rPr>
              <a:t>а</a:t>
            </a:r>
          </a:p>
          <a:p>
            <a:pPr marL="342899">
              <a:lnSpc>
                <a:spcPts val="2591"/>
              </a:lnSpc>
            </a:pPr>
            <a:r>
              <a:rPr lang="en-US" sz="2400" b="0" i="0" spc="0" baseline="0" dirty="0">
                <a:latin typeface="Times New Roman"/>
              </a:rPr>
              <a:t>дешиф</a:t>
            </a:r>
            <a:r>
              <a:rPr lang="en-US" sz="2400" b="0" i="0" spc="-30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ла</a:t>
            </a:r>
            <a:r>
              <a:rPr lang="en-US" sz="2400" b="0" i="0" spc="593" baseline="0" dirty="0">
                <a:latin typeface="Times New Roman"/>
              </a:rPr>
              <a:t>ш</a:t>
            </a:r>
            <a:r>
              <a:rPr lang="en-US" sz="2400" b="0" i="0" spc="0" baseline="0" dirty="0">
                <a:latin typeface="Times New Roman"/>
              </a:rPr>
              <a:t>учу</a:t>
            </a:r>
            <a:r>
              <a:rPr lang="en-US" sz="2400" b="0" i="0" spc="605" baseline="0" dirty="0">
                <a:latin typeface="Times New Roman"/>
              </a:rPr>
              <a:t>н</a:t>
            </a:r>
            <a:r>
              <a:rPr lang="en-US" sz="2400" b="0" i="0" spc="-29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у</a:t>
            </a:r>
            <a:r>
              <a:rPr lang="en-US" sz="2400" b="0" i="0" spc="-30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лич</a:t>
            </a:r>
            <a:r>
              <a:rPr lang="en-US" sz="2400" b="0" i="0" spc="608" baseline="0" dirty="0">
                <a:latin typeface="Times New Roman"/>
              </a:rPr>
              <a:t>а</a:t>
            </a:r>
            <a:r>
              <a:rPr lang="en-US" sz="2400" b="0" i="0" spc="-38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али</a:t>
            </a:r>
            <a:r>
              <a:rPr lang="en-US" sz="2400" b="0" i="0" spc="-59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ла</a:t>
            </a:r>
            <a:r>
              <a:rPr lang="en-US" sz="2400" b="0" i="0" spc="-30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да</a:t>
            </a:r>
            <a:r>
              <a:rPr lang="en-US" sz="2400" b="0" i="0" spc="581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фойдаланилади.</a:t>
            </a:r>
          </a:p>
        </p:txBody>
      </p:sp>
      <p:sp>
        <p:nvSpPr>
          <p:cNvPr id="156" name="Rectangle 156"/>
          <p:cNvSpPr/>
          <p:nvPr/>
        </p:nvSpPr>
        <p:spPr>
          <a:xfrm>
            <a:off x="1323473" y="3472220"/>
            <a:ext cx="8045957" cy="10680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0" i="0" spc="-121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у</a:t>
            </a:r>
            <a:r>
              <a:rPr lang="en-US" sz="2400" b="0" i="0" spc="-30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л</a:t>
            </a:r>
            <a:r>
              <a:rPr lang="en-US" sz="2400" b="0" i="0" spc="2363" baseline="0" dirty="0">
                <a:latin typeface="Times New Roman"/>
              </a:rPr>
              <a:t>и</a:t>
            </a:r>
            <a:r>
              <a:rPr lang="en-US" sz="2400" b="0" i="0" spc="-37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али</a:t>
            </a:r>
            <a:r>
              <a:rPr lang="en-US" sz="2400" b="0" i="0" spc="-58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ла</a:t>
            </a:r>
            <a:r>
              <a:rPr lang="en-US" sz="2400" b="0" i="0" spc="-29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да</a:t>
            </a:r>
            <a:r>
              <a:rPr lang="en-US" sz="2400" b="0" i="0" spc="2363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фойдаланилган</a:t>
            </a:r>
            <a:r>
              <a:rPr lang="en-US" sz="2400" b="0" i="0" spc="2369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боис</a:t>
            </a:r>
            <a:r>
              <a:rPr lang="en-US" sz="2400" b="0" i="0" spc="2362" baseline="0" dirty="0">
                <a:latin typeface="Times New Roman"/>
              </a:rPr>
              <a:t>,</a:t>
            </a:r>
            <a:r>
              <a:rPr lang="en-US" sz="2400" b="0" i="1" spc="0" baseline="0" dirty="0">
                <a:latin typeface="Times New Roman"/>
              </a:rPr>
              <a:t>шиф</a:t>
            </a:r>
            <a:r>
              <a:rPr lang="en-US" sz="2400" b="0" i="1" spc="-89" baseline="0" dirty="0">
                <a:latin typeface="Times New Roman"/>
              </a:rPr>
              <a:t>р</a:t>
            </a:r>
            <a:r>
              <a:rPr lang="en-US" sz="2400" b="0" i="1" spc="0" baseline="0" dirty="0">
                <a:latin typeface="Times New Roman"/>
              </a:rPr>
              <a:t>лаш</a:t>
            </a:r>
          </a:p>
          <a:p>
            <a:pPr marL="342899">
              <a:lnSpc>
                <a:spcPts val="2591"/>
              </a:lnSpc>
            </a:pPr>
            <a:r>
              <a:rPr lang="en-US" sz="2400" b="0" i="1" spc="-60" baseline="0" dirty="0">
                <a:latin typeface="Times New Roman"/>
              </a:rPr>
              <a:t>к</a:t>
            </a:r>
            <a:r>
              <a:rPr lang="en-US" sz="2400" b="0" i="1" spc="0" baseline="0" dirty="0">
                <a:latin typeface="Times New Roman"/>
              </a:rPr>
              <a:t>алитин</a:t>
            </a:r>
            <a:r>
              <a:rPr lang="en-US" sz="2400" b="0" i="1" spc="1734" baseline="0" dirty="0">
                <a:latin typeface="Times New Roman"/>
              </a:rPr>
              <a:t>и</a:t>
            </a:r>
            <a:r>
              <a:rPr lang="en-US" sz="2400" b="1" i="0" spc="0" baseline="0" dirty="0">
                <a:latin typeface="Times New Roman"/>
              </a:rPr>
              <a:t>ош</a:t>
            </a:r>
            <a:r>
              <a:rPr lang="en-US" sz="2400" b="1" i="0" spc="-32" baseline="0" dirty="0">
                <a:latin typeface="Times New Roman"/>
              </a:rPr>
              <a:t>к</a:t>
            </a:r>
            <a:r>
              <a:rPr lang="en-US" sz="2400" b="1" i="0" spc="0" baseline="0" dirty="0">
                <a:latin typeface="Times New Roman"/>
              </a:rPr>
              <a:t>о</a:t>
            </a:r>
            <a:r>
              <a:rPr lang="en-US" sz="2400" b="1" i="0" spc="1731" baseline="0" dirty="0">
                <a:latin typeface="Times New Roman"/>
              </a:rPr>
              <a:t>р</a:t>
            </a:r>
            <a:r>
              <a:rPr lang="en-US" sz="2400" b="1" i="0" spc="0" baseline="0" dirty="0">
                <a:latin typeface="Times New Roman"/>
              </a:rPr>
              <a:t>қилс</a:t>
            </a:r>
            <a:r>
              <a:rPr lang="en-US" sz="2400" b="1" i="0" spc="1728" baseline="0" dirty="0">
                <a:latin typeface="Times New Roman"/>
              </a:rPr>
              <a:t>а</a:t>
            </a:r>
            <a:r>
              <a:rPr lang="en-US" sz="2400" b="1" i="0" spc="0" baseline="0" dirty="0">
                <a:latin typeface="Times New Roman"/>
              </a:rPr>
              <a:t>бўлад</a:t>
            </a:r>
            <a:r>
              <a:rPr lang="en-US" sz="2400" b="1" i="0" spc="1732" baseline="0" dirty="0">
                <a:latin typeface="Times New Roman"/>
              </a:rPr>
              <a:t>и</a:t>
            </a:r>
            <a:r>
              <a:rPr lang="en-US" sz="2400" b="0" i="0" spc="-29" baseline="0" dirty="0">
                <a:latin typeface="Times New Roman"/>
              </a:rPr>
              <a:t>в</a:t>
            </a:r>
            <a:r>
              <a:rPr lang="en-US" sz="2400" b="0" i="0" spc="1724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шун</a:t>
            </a:r>
            <a:r>
              <a:rPr lang="en-US" sz="2400" b="0" i="0" spc="1733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учу</a:t>
            </a:r>
            <a:r>
              <a:rPr lang="en-US" sz="2400" b="0" i="0" spc="1728" baseline="0" dirty="0">
                <a:latin typeface="Times New Roman"/>
              </a:rPr>
              <a:t>н</a:t>
            </a:r>
            <a:r>
              <a:rPr lang="en-US" sz="2400" b="1" i="1" spc="-59" baseline="0" dirty="0">
                <a:latin typeface="Times New Roman"/>
              </a:rPr>
              <a:t>о</a:t>
            </a:r>
            <a:r>
              <a:rPr lang="en-US" sz="2400" b="1" i="1" spc="0" baseline="0" dirty="0">
                <a:latin typeface="Times New Roman"/>
              </a:rPr>
              <a:t>чиқ</a:t>
            </a:r>
          </a:p>
          <a:p>
            <a:pPr marL="342899">
              <a:lnSpc>
                <a:spcPts val="2592"/>
              </a:lnSpc>
            </a:pPr>
            <a:r>
              <a:rPr lang="en-US" sz="2400" b="1" i="1" spc="-58" baseline="0" dirty="0">
                <a:latin typeface="Times New Roman"/>
              </a:rPr>
              <a:t>к</a:t>
            </a:r>
            <a:r>
              <a:rPr lang="en-US" sz="2400" b="1" i="1" spc="0" baseline="0" dirty="0">
                <a:latin typeface="Times New Roman"/>
              </a:rPr>
              <a:t>алитн</a:t>
            </a:r>
            <a:r>
              <a:rPr lang="en-US" sz="2400" b="1" i="1" spc="615" baseline="0" dirty="0">
                <a:latin typeface="Times New Roman"/>
              </a:rPr>
              <a:t>и</a:t>
            </a:r>
            <a:r>
              <a:rPr lang="en-US" sz="2400" b="1" i="1" spc="0" baseline="0" dirty="0">
                <a:latin typeface="Times New Roman"/>
              </a:rPr>
              <a:t>крип</a:t>
            </a:r>
            <a:r>
              <a:rPr lang="en-US" sz="2400" b="1" i="1" spc="-30" baseline="0" dirty="0">
                <a:latin typeface="Times New Roman"/>
              </a:rPr>
              <a:t>т</a:t>
            </a:r>
            <a:r>
              <a:rPr lang="en-US" sz="2400" b="1" i="1" spc="0" baseline="0" dirty="0">
                <a:latin typeface="Times New Roman"/>
              </a:rPr>
              <a:t>отизи</a:t>
            </a:r>
            <a:r>
              <a:rPr lang="en-US" sz="2400" b="1" i="1" spc="611" baseline="0" dirty="0">
                <a:latin typeface="Times New Roman"/>
              </a:rPr>
              <a:t>м</a:t>
            </a:r>
            <a:r>
              <a:rPr lang="en-US" sz="2400" b="1" i="1" spc="0" baseline="0" dirty="0">
                <a:latin typeface="Times New Roman"/>
              </a:rPr>
              <a:t>д</a:t>
            </a:r>
            <a:r>
              <a:rPr lang="en-US" sz="2400" b="1" i="1" spc="-27" baseline="0" dirty="0">
                <a:latin typeface="Times New Roman"/>
              </a:rPr>
              <a:t>е</a:t>
            </a:r>
            <a:r>
              <a:rPr lang="en-US" sz="2400" b="1" i="1" spc="596" baseline="0" dirty="0">
                <a:latin typeface="Times New Roman"/>
              </a:rPr>
              <a:t>б</a:t>
            </a:r>
            <a:r>
              <a:rPr lang="en-US" sz="2400" b="1" i="1" spc="0" baseline="0" dirty="0">
                <a:latin typeface="Times New Roman"/>
              </a:rPr>
              <a:t>аталади</a:t>
            </a:r>
            <a:r>
              <a:rPr lang="en-US" sz="2400" b="0" i="0" spc="0" baseline="0" dirty="0">
                <a:latin typeface="Times New Roman"/>
              </a:rPr>
              <a:t>.</a:t>
            </a:r>
          </a:p>
        </p:txBody>
      </p:sp>
      <p:sp>
        <p:nvSpPr>
          <p:cNvPr id="157" name="Rectangle 157"/>
          <p:cNvSpPr/>
          <p:nvPr/>
        </p:nvSpPr>
        <p:spPr>
          <a:xfrm>
            <a:off x="1323473" y="4532924"/>
            <a:ext cx="8045317" cy="10680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0" i="0" spc="0" baseline="0" dirty="0">
                <a:latin typeface="Times New Roman"/>
              </a:rPr>
              <a:t>Очи</a:t>
            </a:r>
            <a:r>
              <a:rPr lang="en-US" sz="2400" b="0" i="0" spc="1786" baseline="0" dirty="0">
                <a:latin typeface="Times New Roman"/>
              </a:rPr>
              <a:t>қ</a:t>
            </a:r>
            <a:r>
              <a:rPr lang="en-US" sz="2400" b="0" i="0" spc="-43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алитин</a:t>
            </a:r>
            <a:r>
              <a:rPr lang="en-US" sz="2400" b="0" i="0" spc="1781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крип</a:t>
            </a:r>
            <a:r>
              <a:rPr lang="en-US" sz="2400" b="0" i="0" spc="-28" baseline="0" dirty="0">
                <a:latin typeface="Times New Roman"/>
              </a:rPr>
              <a:t>т</a:t>
            </a:r>
            <a:r>
              <a:rPr lang="en-US" sz="2400" b="0" i="0" spc="-29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тизимла</a:t>
            </a:r>
            <a:r>
              <a:rPr lang="en-US" sz="2400" b="0" i="0" spc="-29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д</a:t>
            </a:r>
            <a:r>
              <a:rPr lang="en-US" sz="2400" b="0" i="0" spc="1778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шиф</a:t>
            </a:r>
            <a:r>
              <a:rPr lang="en-US" sz="2400" b="0" i="0" spc="-30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ла</a:t>
            </a:r>
            <a:r>
              <a:rPr lang="en-US" sz="2400" b="0" i="0" spc="1782" baseline="0" dirty="0">
                <a:latin typeface="Times New Roman"/>
              </a:rPr>
              <a:t>ш</a:t>
            </a:r>
            <a:r>
              <a:rPr lang="en-US" sz="2400" b="0" i="0" spc="-43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алитини</a:t>
            </a:r>
          </a:p>
          <a:p>
            <a:pPr marL="342899">
              <a:lnSpc>
                <a:spcPts val="2592"/>
              </a:lnSpc>
            </a:pPr>
            <a:r>
              <a:rPr lang="en-US" sz="2400" b="1" i="1" spc="-59" baseline="0" dirty="0">
                <a:latin typeface="Times New Roman"/>
              </a:rPr>
              <a:t>о</a:t>
            </a:r>
            <a:r>
              <a:rPr lang="en-US" sz="2400" b="1" i="1" spc="0" baseline="0" dirty="0">
                <a:latin typeface="Times New Roman"/>
              </a:rPr>
              <a:t>чи</a:t>
            </a:r>
            <a:r>
              <a:rPr lang="en-US" sz="2400" b="1" i="1" spc="1165" baseline="0" dirty="0">
                <a:latin typeface="Times New Roman"/>
              </a:rPr>
              <a:t>қ</a:t>
            </a:r>
            <a:r>
              <a:rPr lang="en-US" sz="2400" b="1" i="1" spc="-59" baseline="0" dirty="0">
                <a:latin typeface="Times New Roman"/>
              </a:rPr>
              <a:t>к</a:t>
            </a:r>
            <a:r>
              <a:rPr lang="en-US" sz="2400" b="1" i="1" spc="0" baseline="0" dirty="0">
                <a:latin typeface="Times New Roman"/>
              </a:rPr>
              <a:t>алит</a:t>
            </a:r>
            <a:r>
              <a:rPr lang="en-US" sz="2400" b="1" i="1" spc="1161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де</a:t>
            </a:r>
            <a:r>
              <a:rPr lang="en-US" sz="2400" b="0" i="0" spc="1160" baseline="0" dirty="0">
                <a:latin typeface="Times New Roman"/>
              </a:rPr>
              <a:t>б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талса</a:t>
            </a:r>
            <a:r>
              <a:rPr lang="en-US" sz="2400" b="0" i="0" spc="1157" baseline="0" dirty="0">
                <a:latin typeface="Times New Roman"/>
              </a:rPr>
              <a:t>,</a:t>
            </a:r>
            <a:r>
              <a:rPr lang="en-US" sz="2400" b="0" i="0" spc="0" baseline="0" dirty="0">
                <a:latin typeface="Times New Roman"/>
              </a:rPr>
              <a:t>дешиф</a:t>
            </a:r>
            <a:r>
              <a:rPr lang="en-US" sz="2400" b="0" i="0" spc="-29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ла</a:t>
            </a:r>
            <a:r>
              <a:rPr lang="en-US" sz="2400" b="0" i="0" spc="1164" baseline="0" dirty="0">
                <a:latin typeface="Times New Roman"/>
              </a:rPr>
              <a:t>ш</a:t>
            </a:r>
            <a:r>
              <a:rPr lang="en-US" sz="2400" b="0" i="0" spc="-37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алитин</a:t>
            </a:r>
            <a:r>
              <a:rPr lang="en-US" sz="2400" b="0" i="0" spc="1168" baseline="0" dirty="0">
                <a:latin typeface="Times New Roman"/>
              </a:rPr>
              <a:t>и</a:t>
            </a:r>
            <a:r>
              <a:rPr lang="en-US" sz="2400" b="1" i="1" spc="0" baseline="0" dirty="0">
                <a:latin typeface="Times New Roman"/>
              </a:rPr>
              <a:t>ша</a:t>
            </a:r>
            <a:r>
              <a:rPr lang="en-US" sz="2400" b="1" i="1" spc="-59" baseline="0" dirty="0">
                <a:latin typeface="Times New Roman"/>
              </a:rPr>
              <a:t>х</a:t>
            </a:r>
            <a:r>
              <a:rPr lang="en-US" sz="2400" b="1" i="1" spc="0" baseline="0" dirty="0">
                <a:latin typeface="Times New Roman"/>
              </a:rPr>
              <a:t>сий</a:t>
            </a:r>
          </a:p>
          <a:p>
            <a:pPr marL="342899">
              <a:lnSpc>
                <a:spcPts val="2591"/>
              </a:lnSpc>
            </a:pPr>
            <a:r>
              <a:rPr lang="en-US" sz="2400" b="1" i="1" spc="-58" baseline="0" dirty="0">
                <a:latin typeface="Times New Roman"/>
              </a:rPr>
              <a:t>к</a:t>
            </a:r>
            <a:r>
              <a:rPr lang="en-US" sz="2400" b="1" i="1" spc="0" baseline="0" dirty="0">
                <a:latin typeface="Times New Roman"/>
              </a:rPr>
              <a:t>али</a:t>
            </a:r>
            <a:r>
              <a:rPr lang="en-US" sz="2400" b="1" i="1" spc="605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де</a:t>
            </a:r>
            <a:r>
              <a:rPr lang="en-US" sz="2400" b="0" i="0" spc="596" baseline="0" dirty="0">
                <a:latin typeface="Times New Roman"/>
              </a:rPr>
              <a:t>б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талади.</a:t>
            </a:r>
          </a:p>
        </p:txBody>
      </p:sp>
      <p:sp>
        <p:nvSpPr>
          <p:cNvPr id="158" name="Rectangle 158"/>
          <p:cNvSpPr/>
          <p:nvPr/>
        </p:nvSpPr>
        <p:spPr>
          <a:xfrm>
            <a:off x="1323473" y="5593628"/>
            <a:ext cx="8046293" cy="73889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0" i="0" spc="0" baseline="0" dirty="0">
                <a:latin typeface="Times New Roman"/>
              </a:rPr>
              <a:t>Симметри</a:t>
            </a:r>
            <a:r>
              <a:rPr lang="en-US" sz="2400" b="0" i="0" spc="2410" baseline="0" dirty="0">
                <a:latin typeface="Times New Roman"/>
              </a:rPr>
              <a:t>к</a:t>
            </a:r>
            <a:r>
              <a:rPr lang="en-US" sz="2400" b="0" i="0" spc="-43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али</a:t>
            </a:r>
            <a:r>
              <a:rPr lang="en-US" sz="2400" b="0" i="0" spc="-58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л</a:t>
            </a:r>
            <a:r>
              <a:rPr lang="en-US" sz="2400" b="0" i="0" spc="2423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крип</a:t>
            </a:r>
            <a:r>
              <a:rPr lang="en-US" sz="2400" b="0" i="0" spc="-28" baseline="0" dirty="0">
                <a:latin typeface="Times New Roman"/>
              </a:rPr>
              <a:t>т</a:t>
            </a:r>
            <a:r>
              <a:rPr lang="en-US" sz="2400" b="0" i="0" spc="-29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тизимла</a:t>
            </a:r>
            <a:r>
              <a:rPr lang="en-US" sz="2400" b="0" i="0" spc="-29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д</a:t>
            </a:r>
            <a:r>
              <a:rPr lang="en-US" sz="2400" b="0" i="0" spc="2414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эс</a:t>
            </a:r>
            <a:r>
              <a:rPr lang="en-US" sz="2400" b="0" i="0" spc="2408" baseline="0" dirty="0">
                <a:latin typeface="Times New Roman"/>
              </a:rPr>
              <a:t>а</a:t>
            </a:r>
            <a:r>
              <a:rPr lang="en-US" sz="2400" b="0" i="0" spc="-43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али</a:t>
            </a:r>
            <a:r>
              <a:rPr lang="en-US" sz="2400" b="0" i="0" spc="2419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-</a:t>
            </a:r>
          </a:p>
          <a:p>
            <a:pPr marL="342899">
              <a:lnSpc>
                <a:spcPts val="2592"/>
              </a:lnSpc>
            </a:pPr>
            <a:r>
              <a:rPr lang="en-US" sz="2400" b="1" i="1" spc="0" baseline="0" dirty="0">
                <a:latin typeface="Times New Roman"/>
              </a:rPr>
              <a:t>симм</a:t>
            </a:r>
            <a:r>
              <a:rPr lang="en-US" sz="2400" b="1" i="1" spc="-27" baseline="0" dirty="0">
                <a:latin typeface="Times New Roman"/>
              </a:rPr>
              <a:t>е</a:t>
            </a:r>
            <a:r>
              <a:rPr lang="en-US" sz="2400" b="1" i="1" spc="0" baseline="0" dirty="0">
                <a:latin typeface="Times New Roman"/>
              </a:rPr>
              <a:t>три</a:t>
            </a:r>
            <a:r>
              <a:rPr lang="en-US" sz="2400" b="1" i="1" spc="601" baseline="0" dirty="0">
                <a:latin typeface="Times New Roman"/>
              </a:rPr>
              <a:t>к</a:t>
            </a:r>
            <a:r>
              <a:rPr lang="en-US" sz="2400" b="1" i="1" spc="-58" baseline="0" dirty="0">
                <a:latin typeface="Times New Roman"/>
              </a:rPr>
              <a:t>к</a:t>
            </a:r>
            <a:r>
              <a:rPr lang="en-US" sz="2400" b="1" i="1" spc="0" baseline="0" dirty="0">
                <a:latin typeface="Times New Roman"/>
              </a:rPr>
              <a:t>али</a:t>
            </a:r>
            <a:r>
              <a:rPr lang="en-US" sz="2400" b="1" i="1" spc="604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де</a:t>
            </a:r>
            <a:r>
              <a:rPr lang="en-US" sz="2400" b="0" i="0" spc="596" baseline="0" dirty="0">
                <a:latin typeface="Times New Roman"/>
              </a:rPr>
              <a:t>б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талади.</a:t>
            </a:r>
          </a:p>
        </p:txBody>
      </p:sp>
      <p:sp>
        <p:nvSpPr>
          <p:cNvPr id="159" name="Rectangle 159"/>
          <p:cNvSpPr/>
          <p:nvPr/>
        </p:nvSpPr>
        <p:spPr>
          <a:xfrm>
            <a:off x="1470540" y="6861444"/>
            <a:ext cx="2494635" cy="2024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Ки</a:t>
            </a:r>
            <a:r>
              <a:rPr lang="en-US" sz="1200" b="0" i="0" spc="-16" baseline="0" dirty="0">
                <a:solidFill>
                  <a:srgbClr val="262626"/>
                </a:solidFill>
                <a:latin typeface="Times New Roman"/>
              </a:rPr>
              <a:t>б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ер</a:t>
            </a:r>
            <a:r>
              <a:rPr lang="en-US" sz="1200" b="0" i="0" spc="-18" baseline="0" dirty="0">
                <a:solidFill>
                  <a:srgbClr val="262626"/>
                </a:solidFill>
                <a:latin typeface="Times New Roman"/>
              </a:rPr>
              <a:t>х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а</a:t>
            </a:r>
            <a:r>
              <a:rPr lang="en-US" sz="1200" b="0" i="0" spc="-20" baseline="0" dirty="0">
                <a:solidFill>
                  <a:srgbClr val="262626"/>
                </a:solidFill>
                <a:latin typeface="Times New Roman"/>
              </a:rPr>
              <a:t>в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фсизлик асослари (CSF1316)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reeform 160"/>
          <p:cNvSpPr/>
          <p:nvPr/>
        </p:nvSpPr>
        <p:spPr>
          <a:xfrm rot="5400000">
            <a:off x="1917839" y="-794005"/>
            <a:ext cx="6858000" cy="9144000"/>
          </a:xfrm>
          <a:custGeom>
            <a:avLst/>
            <a:gdLst/>
            <a:ahLst/>
            <a:cxnLst/>
            <a:rect l="0" t="0" r="0" b="0"/>
            <a:pathLst>
              <a:path w="6858000" h="9144000">
                <a:moveTo>
                  <a:pt x="0" y="9144000"/>
                </a:moveTo>
                <a:lnTo>
                  <a:pt x="6858000" y="9144000"/>
                </a:lnTo>
                <a:lnTo>
                  <a:pt x="6858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" name="Freeform 161"/>
          <p:cNvSpPr/>
          <p:nvPr/>
        </p:nvSpPr>
        <p:spPr>
          <a:xfrm rot="5400000">
            <a:off x="5167388" y="2455545"/>
            <a:ext cx="358902" cy="9144000"/>
          </a:xfrm>
          <a:custGeom>
            <a:avLst/>
            <a:gdLst/>
            <a:ahLst/>
            <a:cxnLst/>
            <a:rect l="0" t="0" r="0" b="0"/>
            <a:pathLst>
              <a:path w="358902" h="9144000">
                <a:moveTo>
                  <a:pt x="0" y="9144000"/>
                </a:moveTo>
                <a:lnTo>
                  <a:pt x="358902" y="9144000"/>
                </a:lnTo>
                <a:lnTo>
                  <a:pt x="358902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" name="Freeform 162"/>
          <p:cNvSpPr/>
          <p:nvPr/>
        </p:nvSpPr>
        <p:spPr>
          <a:xfrm rot="5400000">
            <a:off x="4776863" y="-3653028"/>
            <a:ext cx="1139953" cy="9144000"/>
          </a:xfrm>
          <a:custGeom>
            <a:avLst/>
            <a:gdLst/>
            <a:ahLst/>
            <a:cxnLst/>
            <a:rect l="0" t="0" r="0" b="0"/>
            <a:pathLst>
              <a:path w="1139953" h="9144000">
                <a:moveTo>
                  <a:pt x="0" y="9144000"/>
                </a:moveTo>
                <a:lnTo>
                  <a:pt x="1139953" y="9144000"/>
                </a:lnTo>
                <a:lnTo>
                  <a:pt x="1139953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" name="Rectangle 163"/>
          <p:cNvSpPr/>
          <p:nvPr/>
        </p:nvSpPr>
        <p:spPr>
          <a:xfrm>
            <a:off x="1323473" y="744611"/>
            <a:ext cx="3855217" cy="5567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="1" i="0" spc="-124" baseline="0" dirty="0">
                <a:latin typeface="Times New Roman"/>
              </a:rPr>
              <a:t>К</a:t>
            </a:r>
            <a:r>
              <a:rPr lang="en-US" sz="3300" b="1" i="0" spc="0" baseline="0" dirty="0">
                <a:latin typeface="Times New Roman"/>
              </a:rPr>
              <a:t>ерк</a:t>
            </a:r>
            <a:r>
              <a:rPr lang="en-US" sz="3300" b="1" i="0" spc="-126" baseline="0" dirty="0">
                <a:latin typeface="Times New Roman"/>
              </a:rPr>
              <a:t>х</a:t>
            </a:r>
            <a:r>
              <a:rPr lang="en-US" sz="3300" b="1" i="0" spc="0" baseline="0" dirty="0">
                <a:latin typeface="Times New Roman"/>
              </a:rPr>
              <a:t>офс принципи</a:t>
            </a:r>
          </a:p>
        </p:txBody>
      </p:sp>
      <p:sp>
        <p:nvSpPr>
          <p:cNvPr id="164" name="Rectangle 164"/>
          <p:cNvSpPr/>
          <p:nvPr/>
        </p:nvSpPr>
        <p:spPr>
          <a:xfrm>
            <a:off x="1323473" y="1679996"/>
            <a:ext cx="8045225" cy="73889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1" i="0" spc="0" baseline="0" dirty="0">
                <a:latin typeface="Times New Roman"/>
              </a:rPr>
              <a:t>Идеа</a:t>
            </a:r>
            <a:r>
              <a:rPr lang="en-US" sz="2400" b="1" i="0" spc="2127" baseline="0" dirty="0">
                <a:latin typeface="Times New Roman"/>
              </a:rPr>
              <a:t>л</a:t>
            </a:r>
            <a:r>
              <a:rPr lang="en-US" sz="2400" b="1" i="0" spc="0" baseline="0" dirty="0">
                <a:latin typeface="Times New Roman"/>
              </a:rPr>
              <a:t>шиф</a:t>
            </a:r>
            <a:r>
              <a:rPr lang="en-US" sz="2400" b="1" i="0" spc="-56" baseline="0" dirty="0">
                <a:latin typeface="Times New Roman"/>
              </a:rPr>
              <a:t>р</a:t>
            </a:r>
            <a:r>
              <a:rPr lang="en-US" sz="2400" b="1" i="0" spc="0" baseline="0" dirty="0">
                <a:latin typeface="Times New Roman"/>
              </a:rPr>
              <a:t>ла</a:t>
            </a:r>
            <a:r>
              <a:rPr lang="en-US" sz="2400" b="1" i="0" spc="2129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учу</a:t>
            </a:r>
            <a:r>
              <a:rPr lang="en-US" sz="2400" b="0" i="0" spc="2135" baseline="0" dirty="0">
                <a:latin typeface="Times New Roman"/>
              </a:rPr>
              <a:t>н</a:t>
            </a:r>
            <a:r>
              <a:rPr lang="en-US" sz="2400" b="0" i="0" spc="-43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алитси</a:t>
            </a:r>
            <a:r>
              <a:rPr lang="en-US" sz="2400" b="0" i="0" spc="2129" baseline="0" dirty="0">
                <a:latin typeface="Times New Roman"/>
              </a:rPr>
              <a:t>з</a:t>
            </a:r>
            <a:r>
              <a:rPr lang="en-US" sz="2400" b="0" i="0" spc="0" baseline="0" dirty="0">
                <a:latin typeface="Times New Roman"/>
              </a:rPr>
              <a:t>шиф</a:t>
            </a:r>
            <a:r>
              <a:rPr lang="en-US" sz="2400" b="0" i="0" spc="-35" baseline="0" dirty="0">
                <a:latin typeface="Times New Roman"/>
              </a:rPr>
              <a:t>р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тнда</a:t>
            </a:r>
            <a:r>
              <a:rPr lang="en-US" sz="2400" b="0" i="0" spc="2129" baseline="0" dirty="0">
                <a:latin typeface="Times New Roman"/>
              </a:rPr>
              <a:t>н</a:t>
            </a:r>
            <a:r>
              <a:rPr lang="en-US" sz="2400" b="0" i="0" spc="-65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чиқ</a:t>
            </a:r>
          </a:p>
          <a:p>
            <a:pPr marL="342899">
              <a:lnSpc>
                <a:spcPts val="2591"/>
              </a:lnSpc>
            </a:pP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тнн</a:t>
            </a:r>
            <a:r>
              <a:rPr lang="en-US" sz="2400" b="0" i="0" spc="611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тиклашнин</a:t>
            </a:r>
            <a:r>
              <a:rPr lang="en-US" sz="2400" b="0" i="0" spc="611" baseline="0" dirty="0">
                <a:latin typeface="Times New Roman"/>
              </a:rPr>
              <a:t>г</a:t>
            </a:r>
            <a:r>
              <a:rPr lang="en-US" sz="2400" b="0" i="0" spc="0" baseline="0" dirty="0">
                <a:latin typeface="Times New Roman"/>
              </a:rPr>
              <a:t>им</a:t>
            </a:r>
            <a:r>
              <a:rPr lang="en-US" sz="2400" b="0" i="0" spc="-121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он</a:t>
            </a:r>
            <a:r>
              <a:rPr lang="en-US" sz="2400" b="0" i="0" spc="611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бўл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аслиг</a:t>
            </a:r>
            <a:r>
              <a:rPr lang="en-US" sz="2400" b="0" i="0" spc="611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за</a:t>
            </a:r>
            <a:r>
              <a:rPr lang="en-US" sz="2400" b="0" i="0" spc="-29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ур.</a:t>
            </a:r>
          </a:p>
        </p:txBody>
      </p:sp>
      <p:sp>
        <p:nvSpPr>
          <p:cNvPr id="165" name="Rectangle 165"/>
          <p:cNvSpPr/>
          <p:nvPr/>
        </p:nvSpPr>
        <p:spPr>
          <a:xfrm>
            <a:off x="1323473" y="2414251"/>
            <a:ext cx="8044280" cy="74225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457199"/>
            <a:r>
              <a:rPr lang="en-US" sz="1997" b="0" i="0" spc="1139" baseline="0" dirty="0">
                <a:latin typeface="Arial"/>
              </a:rPr>
              <a:t>–</a:t>
            </a:r>
            <a:r>
              <a:rPr lang="en-US" sz="1997" b="0" i="0" spc="-49" baseline="0" dirty="0">
                <a:latin typeface="Times New Roman"/>
              </a:rPr>
              <a:t>Б</a:t>
            </a:r>
            <a:r>
              <a:rPr lang="en-US" sz="1997" b="0" i="0" spc="501" baseline="0" dirty="0">
                <a:latin typeface="Times New Roman"/>
              </a:rPr>
              <a:t>у</a:t>
            </a:r>
            <a:r>
              <a:rPr lang="en-US" sz="1997" b="0" i="0" spc="0" baseline="0" dirty="0">
                <a:latin typeface="Times New Roman"/>
              </a:rPr>
              <a:t>ша</a:t>
            </a:r>
            <a:r>
              <a:rPr lang="en-US" sz="1997" b="0" i="0" spc="-20" baseline="0" dirty="0">
                <a:latin typeface="Times New Roman"/>
              </a:rPr>
              <a:t>р</a:t>
            </a:r>
            <a:r>
              <a:rPr lang="en-US" sz="1997" b="0" i="0" spc="-147" baseline="0" dirty="0">
                <a:latin typeface="Times New Roman"/>
              </a:rPr>
              <a:t>т</a:t>
            </a:r>
            <a:r>
              <a:rPr lang="en-US" sz="1997" b="0" i="0" spc="496" baseline="0" dirty="0">
                <a:latin typeface="Times New Roman"/>
              </a:rPr>
              <a:t>,</a:t>
            </a:r>
            <a:r>
              <a:rPr lang="en-US" sz="1997" b="0" i="0" spc="0" baseline="0" dirty="0">
                <a:latin typeface="Times New Roman"/>
              </a:rPr>
              <a:t>ҳ</a:t>
            </a:r>
            <a:r>
              <a:rPr lang="en-US" sz="1997" b="0" i="0" spc="-52" baseline="0" dirty="0">
                <a:latin typeface="Times New Roman"/>
              </a:rPr>
              <a:t>а</a:t>
            </a:r>
            <a:r>
              <a:rPr lang="en-US" sz="1997" b="0" i="0" spc="0" baseline="0" dirty="0">
                <a:latin typeface="Times New Roman"/>
              </a:rPr>
              <a:t>т</a:t>
            </a:r>
            <a:r>
              <a:rPr lang="en-US" sz="1997" b="0" i="0" spc="-21" baseline="0" dirty="0">
                <a:latin typeface="Times New Roman"/>
              </a:rPr>
              <a:t>т</a:t>
            </a:r>
            <a:r>
              <a:rPr lang="en-US" sz="1997" b="0" i="0" spc="0" baseline="0" dirty="0">
                <a:latin typeface="Times New Roman"/>
              </a:rPr>
              <a:t>ок</a:t>
            </a:r>
            <a:r>
              <a:rPr lang="en-US" sz="1997" b="0" i="0" spc="502" baseline="0" dirty="0">
                <a:latin typeface="Times New Roman"/>
              </a:rPr>
              <a:t>и</a:t>
            </a:r>
            <a:r>
              <a:rPr lang="en-US" sz="1997" b="0" i="0" spc="0" baseline="0" dirty="0">
                <a:latin typeface="Times New Roman"/>
              </a:rPr>
              <a:t>ҳ</a:t>
            </a:r>
            <a:r>
              <a:rPr lang="en-US" sz="1997" b="0" i="0" spc="-20" baseline="0" dirty="0">
                <a:latin typeface="Times New Roman"/>
              </a:rPr>
              <a:t>у</a:t>
            </a:r>
            <a:r>
              <a:rPr lang="en-US" sz="1997" b="0" i="0" spc="0" baseline="0" dirty="0">
                <a:latin typeface="Times New Roman"/>
              </a:rPr>
              <a:t>ж</a:t>
            </a:r>
            <a:r>
              <a:rPr lang="en-US" sz="1997" b="0" i="0" spc="-20" baseline="0" dirty="0">
                <a:latin typeface="Times New Roman"/>
              </a:rPr>
              <a:t>у</a:t>
            </a:r>
            <a:r>
              <a:rPr lang="en-US" sz="1997" b="0" i="0" spc="0" baseline="0" dirty="0">
                <a:latin typeface="Times New Roman"/>
              </a:rPr>
              <a:t>мчила</a:t>
            </a:r>
            <a:r>
              <a:rPr lang="en-US" sz="1997" b="0" i="0" spc="500" baseline="0" dirty="0">
                <a:latin typeface="Times New Roman"/>
              </a:rPr>
              <a:t>р</a:t>
            </a:r>
            <a:r>
              <a:rPr lang="en-US" sz="1997" b="0" i="0" spc="0" baseline="0" dirty="0">
                <a:latin typeface="Times New Roman"/>
              </a:rPr>
              <a:t>учу</a:t>
            </a:r>
            <a:r>
              <a:rPr lang="en-US" sz="1997" b="0" i="0" spc="502" baseline="0" dirty="0">
                <a:latin typeface="Times New Roman"/>
              </a:rPr>
              <a:t>н</a:t>
            </a:r>
            <a:r>
              <a:rPr lang="en-US" sz="1997" b="0" i="0" spc="0" baseline="0" dirty="0">
                <a:latin typeface="Times New Roman"/>
              </a:rPr>
              <a:t>ҳа</a:t>
            </a:r>
            <a:r>
              <a:rPr lang="en-US" sz="1997" b="0" i="0" spc="493" baseline="0" dirty="0">
                <a:latin typeface="Times New Roman"/>
              </a:rPr>
              <a:t>м</a:t>
            </a:r>
            <a:r>
              <a:rPr lang="en-US" sz="1997" b="0" i="0" spc="0" baseline="0" dirty="0">
                <a:latin typeface="Times New Roman"/>
              </a:rPr>
              <a:t>ўринли.</a:t>
            </a:r>
          </a:p>
          <a:p>
            <a:pPr marL="0">
              <a:lnSpc>
                <a:spcPts val="3158"/>
              </a:lnSpc>
            </a:pPr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0" i="0" spc="0" baseline="0" dirty="0">
                <a:latin typeface="Times New Roman"/>
              </a:rPr>
              <a:t>Ҳ</a:t>
            </a:r>
            <a:r>
              <a:rPr lang="en-US" sz="2400" b="0" i="0" spc="-29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ж</a:t>
            </a:r>
            <a:r>
              <a:rPr lang="en-US" sz="2400" b="0" i="0" spc="-23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мч</a:t>
            </a:r>
            <a:r>
              <a:rPr lang="en-US" sz="2400" b="0" i="0" spc="1283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ал</a:t>
            </a:r>
            <a:r>
              <a:rPr lang="en-US" sz="2400" b="0" i="0" spc="-60" baseline="0" dirty="0">
                <a:latin typeface="Times New Roman"/>
              </a:rPr>
              <a:t>г</a:t>
            </a:r>
            <a:r>
              <a:rPr lang="en-US" sz="2400" b="0" i="0" spc="0" baseline="0" dirty="0">
                <a:latin typeface="Times New Roman"/>
              </a:rPr>
              <a:t>орит</a:t>
            </a:r>
            <a:r>
              <a:rPr lang="en-US" sz="2400" b="0" i="0" spc="1277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(шиф</a:t>
            </a:r>
            <a:r>
              <a:rPr lang="en-US" sz="2400" b="0" i="0" spc="-29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ла</a:t>
            </a:r>
            <a:r>
              <a:rPr lang="en-US" sz="2400" b="0" i="0" spc="1271" baseline="0" dirty="0">
                <a:latin typeface="Times New Roman"/>
              </a:rPr>
              <a:t>ш</a:t>
            </a:r>
            <a:r>
              <a:rPr lang="en-US" sz="2400" b="0" i="0" spc="0" baseline="0" dirty="0">
                <a:latin typeface="Times New Roman"/>
              </a:rPr>
              <a:t>ал</a:t>
            </a:r>
            <a:r>
              <a:rPr lang="en-US" sz="2400" b="0" i="0" spc="-60" baseline="0" dirty="0">
                <a:latin typeface="Times New Roman"/>
              </a:rPr>
              <a:t>г</a:t>
            </a:r>
            <a:r>
              <a:rPr lang="en-US" sz="2400" b="0" i="0" spc="0" baseline="0" dirty="0">
                <a:latin typeface="Times New Roman"/>
              </a:rPr>
              <a:t>оритми</a:t>
            </a:r>
            <a:r>
              <a:rPr lang="en-US" sz="2400" b="0" i="0" spc="1282" baseline="0" dirty="0">
                <a:latin typeface="Times New Roman"/>
              </a:rPr>
              <a:t>)</a:t>
            </a:r>
            <a:r>
              <a:rPr lang="en-US" sz="2400" b="0" i="0" spc="0" baseline="0" dirty="0">
                <a:latin typeface="Times New Roman"/>
              </a:rPr>
              <a:t>ҳақид</a:t>
            </a:r>
            <a:r>
              <a:rPr lang="en-US" sz="2400" b="0" i="0" spc="1280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ба</a:t>
            </a:r>
            <a:r>
              <a:rPr lang="en-US" sz="2400" b="0" i="0" spc="-59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ча</a:t>
            </a:r>
          </a:p>
        </p:txBody>
      </p:sp>
      <p:sp>
        <p:nvSpPr>
          <p:cNvPr id="166" name="Rectangle 166"/>
          <p:cNvSpPr/>
          <p:nvPr/>
        </p:nvSpPr>
        <p:spPr>
          <a:xfrm>
            <a:off x="1666373" y="3080796"/>
            <a:ext cx="7703332" cy="7340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-27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аъл</a:t>
            </a:r>
            <a:r>
              <a:rPr lang="en-US" sz="2400" b="0" i="0" spc="-27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м</a:t>
            </a:r>
            <a:r>
              <a:rPr lang="en-US" sz="2400" b="0" i="0" spc="-27" baseline="0" dirty="0">
                <a:latin typeface="Times New Roman"/>
              </a:rPr>
              <a:t>о</a:t>
            </a:r>
            <a:r>
              <a:rPr lang="en-US" sz="2400" b="0" i="0" spc="-58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ларн</a:t>
            </a:r>
            <a:r>
              <a:rPr lang="en-US" sz="2400" b="0" i="0" spc="1985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билга</a:t>
            </a:r>
            <a:r>
              <a:rPr lang="en-US" sz="2400" b="0" i="0" spc="1985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тақди</a:t>
            </a:r>
            <a:r>
              <a:rPr lang="en-US" sz="2400" b="0" i="0" spc="-27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д</a:t>
            </a:r>
            <a:r>
              <a:rPr lang="en-US" sz="2400" b="0" i="0" spc="1982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ҳа</a:t>
            </a:r>
            <a:r>
              <a:rPr lang="en-US" sz="2400" b="0" i="0" spc="1982" baseline="0" dirty="0">
                <a:latin typeface="Times New Roman"/>
              </a:rPr>
              <a:t>м</a:t>
            </a:r>
            <a:r>
              <a:rPr lang="en-US" sz="2400" b="1" i="0" spc="-38" baseline="0" dirty="0">
                <a:latin typeface="Times New Roman"/>
              </a:rPr>
              <a:t>к</a:t>
            </a:r>
            <a:r>
              <a:rPr lang="en-US" sz="2400" b="1" i="0" spc="0" baseline="0" dirty="0">
                <a:latin typeface="Times New Roman"/>
              </a:rPr>
              <a:t>алитси</a:t>
            </a:r>
            <a:r>
              <a:rPr lang="en-US" sz="2400" b="1" i="0" spc="1982" baseline="0" dirty="0">
                <a:latin typeface="Times New Roman"/>
              </a:rPr>
              <a:t>з</a:t>
            </a:r>
            <a:r>
              <a:rPr lang="en-US" sz="2400" b="0" i="0" spc="-59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чиқ</a:t>
            </a:r>
          </a:p>
          <a:p>
            <a:pPr marL="0">
              <a:lnSpc>
                <a:spcPts val="2592"/>
              </a:lnSpc>
            </a:pP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тнн</a:t>
            </a:r>
            <a:r>
              <a:rPr lang="en-US" sz="2400" b="0" i="0" spc="611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тиклашнин</a:t>
            </a:r>
            <a:r>
              <a:rPr lang="en-US" sz="2400" b="0" i="0" spc="611" baseline="0" dirty="0">
                <a:latin typeface="Times New Roman"/>
              </a:rPr>
              <a:t>г</a:t>
            </a:r>
            <a:r>
              <a:rPr lang="en-US" sz="2400" b="0" i="0" spc="0" baseline="0" dirty="0">
                <a:latin typeface="Times New Roman"/>
              </a:rPr>
              <a:t>им</a:t>
            </a:r>
            <a:r>
              <a:rPr lang="en-US" sz="2400" b="0" i="0" spc="-121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он</a:t>
            </a:r>
            <a:r>
              <a:rPr lang="en-US" sz="2400" b="0" i="0" spc="611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бўл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аслиг</a:t>
            </a:r>
            <a:r>
              <a:rPr lang="en-US" sz="2400" b="0" i="0" spc="611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за</a:t>
            </a:r>
            <a:r>
              <a:rPr lang="en-US" sz="2400" b="0" i="0" spc="-29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ур.</a:t>
            </a:r>
          </a:p>
        </p:txBody>
      </p:sp>
      <p:sp>
        <p:nvSpPr>
          <p:cNvPr id="167" name="Rectangle 167"/>
          <p:cNvSpPr/>
          <p:nvPr/>
        </p:nvSpPr>
        <p:spPr>
          <a:xfrm>
            <a:off x="1323473" y="3810235"/>
            <a:ext cx="8045530" cy="74225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457199"/>
            <a:r>
              <a:rPr lang="en-US" sz="1997" b="0" i="0" spc="1139" baseline="0" dirty="0">
                <a:latin typeface="Arial"/>
              </a:rPr>
              <a:t>–</a:t>
            </a:r>
            <a:r>
              <a:rPr lang="en-US" sz="1997" b="0" i="0" spc="-172" baseline="0" dirty="0">
                <a:latin typeface="Times New Roman"/>
              </a:rPr>
              <a:t>У</a:t>
            </a:r>
            <a:r>
              <a:rPr lang="en-US" sz="1997" b="0" i="0" spc="0" baseline="0" dirty="0">
                <a:latin typeface="Times New Roman"/>
              </a:rPr>
              <a:t>ш</a:t>
            </a:r>
            <a:r>
              <a:rPr lang="en-US" sz="1997" b="0" i="0" spc="-80" baseline="0" dirty="0">
                <a:latin typeface="Times New Roman"/>
              </a:rPr>
              <a:t>б</a:t>
            </a:r>
            <a:r>
              <a:rPr lang="en-US" sz="1997" b="0" i="0" spc="494" baseline="0" dirty="0">
                <a:latin typeface="Times New Roman"/>
              </a:rPr>
              <a:t>у</a:t>
            </a:r>
            <a:r>
              <a:rPr lang="en-US" sz="1997" b="0" i="0" spc="0" baseline="0" dirty="0">
                <a:latin typeface="Times New Roman"/>
              </a:rPr>
              <a:t>қўйилга</a:t>
            </a:r>
            <a:r>
              <a:rPr lang="en-US" sz="1997" b="0" i="0" spc="532" baseline="0" dirty="0">
                <a:latin typeface="Times New Roman"/>
              </a:rPr>
              <a:t>н</a:t>
            </a:r>
            <a:r>
              <a:rPr lang="en-US" sz="1997" b="0" i="0" spc="-10" baseline="0" dirty="0">
                <a:latin typeface="Times New Roman"/>
              </a:rPr>
              <a:t>м</a:t>
            </a:r>
            <a:r>
              <a:rPr lang="en-US" sz="1997" b="0" i="0" spc="0" baseline="0" dirty="0">
                <a:latin typeface="Times New Roman"/>
              </a:rPr>
              <a:t>ақсад</a:t>
            </a:r>
            <a:r>
              <a:rPr lang="en-US" sz="1997" b="0" i="0" spc="490" baseline="0" dirty="0">
                <a:latin typeface="Times New Roman"/>
              </a:rPr>
              <a:t>,</a:t>
            </a:r>
            <a:r>
              <a:rPr lang="en-US" sz="1997" b="0" i="0" spc="0" baseline="0" dirty="0">
                <a:latin typeface="Times New Roman"/>
              </a:rPr>
              <a:t>а</a:t>
            </a:r>
            <a:r>
              <a:rPr lang="en-US" sz="1997" b="0" i="0" spc="-10" baseline="0" dirty="0">
                <a:latin typeface="Times New Roman"/>
              </a:rPr>
              <a:t>м</a:t>
            </a:r>
            <a:r>
              <a:rPr lang="en-US" sz="1997" b="0" i="0" spc="0" baseline="0" dirty="0">
                <a:latin typeface="Times New Roman"/>
              </a:rPr>
              <a:t>алд</a:t>
            </a:r>
            <a:r>
              <a:rPr lang="en-US" sz="1997" b="0" i="0" spc="499" baseline="0" dirty="0">
                <a:latin typeface="Times New Roman"/>
              </a:rPr>
              <a:t>а</a:t>
            </a:r>
            <a:r>
              <a:rPr lang="en-US" sz="1997" b="0" i="0" spc="-80" baseline="0" dirty="0">
                <a:latin typeface="Times New Roman"/>
              </a:rPr>
              <a:t>б</a:t>
            </a:r>
            <a:r>
              <a:rPr lang="en-US" sz="1997" b="0" i="0" spc="0" baseline="0" dirty="0">
                <a:latin typeface="Times New Roman"/>
              </a:rPr>
              <a:t>унда</a:t>
            </a:r>
            <a:r>
              <a:rPr lang="en-US" sz="1997" b="0" i="0" spc="508" baseline="0" dirty="0">
                <a:latin typeface="Times New Roman"/>
              </a:rPr>
              <a:t>н</a:t>
            </a:r>
            <a:r>
              <a:rPr lang="en-US" sz="1997" b="0" i="0" spc="0" baseline="0" dirty="0">
                <a:latin typeface="Times New Roman"/>
              </a:rPr>
              <a:t>фарқд</a:t>
            </a:r>
            <a:r>
              <a:rPr lang="en-US" sz="1997" b="0" i="0" spc="508" baseline="0" dirty="0">
                <a:latin typeface="Times New Roman"/>
              </a:rPr>
              <a:t>и</a:t>
            </a:r>
            <a:r>
              <a:rPr lang="en-US" sz="1997" b="0" i="0" spc="0" baseline="0" dirty="0">
                <a:latin typeface="Times New Roman"/>
              </a:rPr>
              <a:t>бўлиш</a:t>
            </a:r>
            <a:r>
              <a:rPr lang="en-US" sz="1997" b="0" i="0" spc="514" baseline="0" dirty="0">
                <a:latin typeface="Times New Roman"/>
              </a:rPr>
              <a:t>и</a:t>
            </a:r>
            <a:r>
              <a:rPr lang="en-US" sz="1997" b="0" i="0" spc="0" baseline="0" dirty="0">
                <a:latin typeface="Times New Roman"/>
              </a:rPr>
              <a:t>м</a:t>
            </a:r>
            <a:r>
              <a:rPr lang="en-US" sz="1997" b="0" i="0" spc="-20" baseline="0" dirty="0">
                <a:latin typeface="Times New Roman"/>
              </a:rPr>
              <a:t>у</a:t>
            </a:r>
            <a:r>
              <a:rPr lang="en-US" sz="1997" b="0" i="0" spc="0" baseline="0" dirty="0">
                <a:latin typeface="Times New Roman"/>
              </a:rPr>
              <a:t>мкин.</a:t>
            </a:r>
          </a:p>
          <a:p>
            <a:pPr marL="0">
              <a:lnSpc>
                <a:spcPts val="3158"/>
              </a:lnSpc>
            </a:pPr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0" i="0" spc="0" baseline="0" dirty="0">
                <a:latin typeface="Times New Roman"/>
              </a:rPr>
              <a:t>Крип</a:t>
            </a:r>
            <a:r>
              <a:rPr lang="en-US" sz="2400" b="0" i="0" spc="-28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ографиянин</a:t>
            </a:r>
            <a:r>
              <a:rPr lang="en-US" sz="2400" b="0" i="0" spc="3521" baseline="0" dirty="0">
                <a:latin typeface="Times New Roman"/>
              </a:rPr>
              <a:t>г</a:t>
            </a:r>
            <a:r>
              <a:rPr lang="en-US" sz="2400" b="0" i="0" spc="-66" baseline="0" dirty="0">
                <a:latin typeface="Times New Roman"/>
              </a:rPr>
              <a:t>ф</a:t>
            </a:r>
            <a:r>
              <a:rPr lang="en-US" sz="2400" b="0" i="0" spc="0" baseline="0" dirty="0">
                <a:latin typeface="Times New Roman"/>
              </a:rPr>
              <a:t>ундамента</a:t>
            </a:r>
            <a:r>
              <a:rPr lang="en-US" sz="2400" b="0" i="0" spc="3518" baseline="0" dirty="0">
                <a:latin typeface="Times New Roman"/>
              </a:rPr>
              <a:t>л</a:t>
            </a:r>
            <a:r>
              <a:rPr lang="en-US" sz="2400" b="0" i="0" spc="0" baseline="0" dirty="0">
                <a:latin typeface="Times New Roman"/>
              </a:rPr>
              <a:t>назариясиг</a:t>
            </a:r>
            <a:r>
              <a:rPr lang="en-US" sz="2400" b="0" i="0" spc="3518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кўра</a:t>
            </a:r>
          </a:p>
        </p:txBody>
      </p:sp>
      <p:sp>
        <p:nvSpPr>
          <p:cNvPr id="168" name="Rectangle 168"/>
          <p:cNvSpPr/>
          <p:nvPr/>
        </p:nvSpPr>
        <p:spPr>
          <a:xfrm>
            <a:off x="1666373" y="4476780"/>
            <a:ext cx="7701656" cy="7340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0" baseline="0" dirty="0">
                <a:latin typeface="Times New Roman"/>
              </a:rPr>
              <a:t>крип</a:t>
            </a:r>
            <a:r>
              <a:rPr lang="en-US" sz="2400" b="0" i="0" spc="-22" baseline="0" dirty="0">
                <a:latin typeface="Times New Roman"/>
              </a:rPr>
              <a:t>т</a:t>
            </a:r>
            <a:r>
              <a:rPr lang="en-US" sz="2400" b="0" i="0" spc="-29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тизимнин</a:t>
            </a:r>
            <a:r>
              <a:rPr lang="en-US" sz="2400" b="0" i="0" spc="1693" baseline="0" dirty="0">
                <a:latin typeface="Times New Roman"/>
              </a:rPr>
              <a:t>г</a:t>
            </a:r>
            <a:r>
              <a:rPr lang="en-US" sz="2400" b="1" i="0" spc="0" baseline="0" dirty="0">
                <a:latin typeface="Times New Roman"/>
              </a:rPr>
              <a:t>ичк</a:t>
            </a:r>
            <a:r>
              <a:rPr lang="en-US" sz="2400" b="1" i="0" spc="1695" baseline="0" dirty="0">
                <a:latin typeface="Times New Roman"/>
              </a:rPr>
              <a:t>и</a:t>
            </a:r>
            <a:r>
              <a:rPr lang="en-US" sz="2400" b="1" i="0" spc="0" baseline="0" dirty="0">
                <a:latin typeface="Times New Roman"/>
              </a:rPr>
              <a:t>ишла</a:t>
            </a:r>
            <a:r>
              <a:rPr lang="en-US" sz="2400" b="1" i="0" spc="1687" baseline="0" dirty="0">
                <a:latin typeface="Times New Roman"/>
              </a:rPr>
              <a:t>ш</a:t>
            </a:r>
            <a:r>
              <a:rPr lang="en-US" sz="2400" b="1" i="0" spc="0" baseline="0" dirty="0">
                <a:latin typeface="Times New Roman"/>
              </a:rPr>
              <a:t>принцип</a:t>
            </a:r>
            <a:r>
              <a:rPr lang="en-US" sz="2400" b="1" i="0" spc="1700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ҳ</a:t>
            </a:r>
            <a:r>
              <a:rPr lang="en-US" sz="2400" b="0" i="0" spc="-29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ж</a:t>
            </a:r>
            <a:r>
              <a:rPr lang="en-US" sz="2400" b="0" i="0" spc="-23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мчига</a:t>
            </a:r>
          </a:p>
          <a:p>
            <a:pPr marL="0">
              <a:lnSpc>
                <a:spcPts val="2591"/>
              </a:lnSpc>
            </a:pPr>
            <a:r>
              <a:rPr lang="en-US" sz="2400" b="0" i="0" spc="0" baseline="0" dirty="0">
                <a:latin typeface="Times New Roman"/>
              </a:rPr>
              <a:t>тўли</a:t>
            </a:r>
            <a:r>
              <a:rPr lang="en-US" sz="2400" b="0" i="0" spc="598" baseline="0" dirty="0">
                <a:latin typeface="Times New Roman"/>
              </a:rPr>
              <a:t>қ</a:t>
            </a:r>
            <a:r>
              <a:rPr lang="en-US" sz="2400" b="1" i="1" spc="0" baseline="0" dirty="0">
                <a:latin typeface="Times New Roman"/>
              </a:rPr>
              <a:t>ош</a:t>
            </a:r>
            <a:r>
              <a:rPr lang="en-US" sz="2400" b="1" i="1" spc="-88" baseline="0" dirty="0">
                <a:latin typeface="Times New Roman"/>
              </a:rPr>
              <a:t>к</a:t>
            </a:r>
            <a:r>
              <a:rPr lang="en-US" sz="2400" b="1" i="1" spc="0" baseline="0" dirty="0">
                <a:latin typeface="Times New Roman"/>
              </a:rPr>
              <a:t>о</a:t>
            </a:r>
            <a:r>
              <a:rPr lang="en-US" sz="2400" b="1" i="1" spc="599" baseline="0" dirty="0">
                <a:latin typeface="Times New Roman"/>
              </a:rPr>
              <a:t>р</a:t>
            </a:r>
            <a:r>
              <a:rPr lang="en-US" sz="2400" b="1" i="1" spc="0" baseline="0" dirty="0">
                <a:latin typeface="Times New Roman"/>
              </a:rPr>
              <a:t>бўлиш</a:t>
            </a:r>
            <a:r>
              <a:rPr lang="en-US" sz="2400" b="1" i="1" spc="609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за</a:t>
            </a:r>
            <a:r>
              <a:rPr lang="en-US" sz="2400" b="0" i="0" spc="-30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ур.</a:t>
            </a:r>
          </a:p>
        </p:txBody>
      </p:sp>
      <p:sp>
        <p:nvSpPr>
          <p:cNvPr id="169" name="Rectangle 169"/>
          <p:cNvSpPr/>
          <p:nvPr/>
        </p:nvSpPr>
        <p:spPr>
          <a:xfrm>
            <a:off x="1323473" y="5203484"/>
            <a:ext cx="8045378" cy="73889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0" i="0" spc="0" baseline="0" dirty="0">
                <a:latin typeface="Times New Roman"/>
              </a:rPr>
              <a:t>Ҳ</a:t>
            </a:r>
            <a:r>
              <a:rPr lang="en-US" sz="2400" b="0" i="0" spc="-29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ж</a:t>
            </a:r>
            <a:r>
              <a:rPr lang="en-US" sz="2400" b="0" i="0" spc="-23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мчиг</a:t>
            </a:r>
            <a:r>
              <a:rPr lang="en-US" sz="2400" b="0" i="0" spc="1334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фақ</a:t>
            </a:r>
            <a:r>
              <a:rPr lang="en-US" sz="2400" b="0" i="0" spc="-63" baseline="0" dirty="0">
                <a:latin typeface="Times New Roman"/>
              </a:rPr>
              <a:t>а</a:t>
            </a:r>
            <a:r>
              <a:rPr lang="en-US" sz="2400" b="0" i="0" spc="1327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крип</a:t>
            </a:r>
            <a:r>
              <a:rPr lang="en-US" sz="2400" b="0" i="0" spc="-28" baseline="0" dirty="0">
                <a:latin typeface="Times New Roman"/>
              </a:rPr>
              <a:t>т</a:t>
            </a:r>
            <a:r>
              <a:rPr lang="en-US" sz="2400" b="0" i="0" spc="-30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тизимд</a:t>
            </a:r>
            <a:r>
              <a:rPr lang="en-US" sz="2400" b="0" i="0" spc="1328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фойдаланилга</a:t>
            </a:r>
            <a:r>
              <a:rPr lang="en-US" sz="2400" b="0" i="0" spc="1340" baseline="0" dirty="0">
                <a:latin typeface="Times New Roman"/>
              </a:rPr>
              <a:t>н</a:t>
            </a:r>
            <a:r>
              <a:rPr lang="en-US" sz="2400" b="1" i="0" spc="-38" baseline="0" dirty="0">
                <a:latin typeface="Times New Roman"/>
              </a:rPr>
              <a:t>к</a:t>
            </a:r>
            <a:r>
              <a:rPr lang="en-US" sz="2400" b="1" i="0" spc="0" baseline="0" dirty="0">
                <a:latin typeface="Times New Roman"/>
              </a:rPr>
              <a:t>алит</a:t>
            </a:r>
          </a:p>
          <a:p>
            <a:pPr marL="342899">
              <a:lnSpc>
                <a:spcPts val="2592"/>
              </a:lnSpc>
            </a:pPr>
            <a:r>
              <a:rPr lang="en-US" sz="2400" b="1" i="1" spc="0" baseline="0" dirty="0">
                <a:latin typeface="Times New Roman"/>
              </a:rPr>
              <a:t>н</a:t>
            </a:r>
            <a:r>
              <a:rPr lang="en-US" sz="2400" b="1" i="1" spc="-89" baseline="0" dirty="0">
                <a:latin typeface="Times New Roman"/>
              </a:rPr>
              <a:t>о</a:t>
            </a:r>
            <a:r>
              <a:rPr lang="en-US" sz="2400" b="1" i="1" spc="0" baseline="0" dirty="0">
                <a:latin typeface="Times New Roman"/>
              </a:rPr>
              <a:t>маъ</a:t>
            </a:r>
            <a:r>
              <a:rPr lang="en-US" sz="2400" b="1" i="1" spc="-31" baseline="0" dirty="0">
                <a:latin typeface="Times New Roman"/>
              </a:rPr>
              <a:t>л</a:t>
            </a:r>
            <a:r>
              <a:rPr lang="en-US" sz="2400" b="1" i="1" spc="-57" baseline="0" dirty="0">
                <a:latin typeface="Times New Roman"/>
              </a:rPr>
              <a:t>у</a:t>
            </a:r>
            <a:r>
              <a:rPr lang="en-US" sz="2400" b="1" i="1" spc="612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бўлиш</a:t>
            </a:r>
            <a:r>
              <a:rPr lang="en-US" sz="2400" b="0" i="0" spc="611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за</a:t>
            </a:r>
            <a:r>
              <a:rPr lang="en-US" sz="2400" b="0" i="0" spc="-30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ур.</a:t>
            </a:r>
          </a:p>
        </p:txBody>
      </p:sp>
      <p:sp>
        <p:nvSpPr>
          <p:cNvPr id="170" name="Rectangle 170"/>
          <p:cNvSpPr/>
          <p:nvPr/>
        </p:nvSpPr>
        <p:spPr>
          <a:xfrm>
            <a:off x="1323473" y="5935004"/>
            <a:ext cx="6427957" cy="4097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0" i="0" spc="-58" baseline="0" dirty="0">
                <a:latin typeface="Times New Roman"/>
              </a:rPr>
              <a:t>Б</a:t>
            </a:r>
            <a:r>
              <a:rPr lang="en-US" sz="2400" b="0" i="0" spc="594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таълим</a:t>
            </a:r>
            <a:r>
              <a:rPr lang="en-US" sz="2400" b="0" i="0" spc="-30" baseline="0" dirty="0">
                <a:latin typeface="Times New Roman"/>
              </a:rPr>
              <a:t>о</a:t>
            </a:r>
            <a:r>
              <a:rPr lang="en-US" sz="2400" b="0" i="0" spc="601" baseline="0" dirty="0">
                <a:latin typeface="Times New Roman"/>
              </a:rPr>
              <a:t>т</a:t>
            </a:r>
            <a:r>
              <a:rPr lang="en-US" sz="2400" b="1" i="1" spc="-61" baseline="0" dirty="0">
                <a:latin typeface="Times New Roman"/>
              </a:rPr>
              <a:t>К</a:t>
            </a:r>
            <a:r>
              <a:rPr lang="en-US" sz="2400" b="1" i="1" spc="0" baseline="0" dirty="0">
                <a:latin typeface="Times New Roman"/>
              </a:rPr>
              <a:t>ерк</a:t>
            </a:r>
            <a:r>
              <a:rPr lang="en-US" sz="2400" b="1" i="1" spc="-60" baseline="0" dirty="0">
                <a:latin typeface="Times New Roman"/>
              </a:rPr>
              <a:t>х</a:t>
            </a:r>
            <a:r>
              <a:rPr lang="en-US" sz="2400" b="1" i="1" spc="0" baseline="0" dirty="0">
                <a:latin typeface="Times New Roman"/>
              </a:rPr>
              <a:t>оф</a:t>
            </a:r>
            <a:r>
              <a:rPr lang="en-US" sz="2400" b="1" i="1" spc="578" baseline="0" dirty="0">
                <a:latin typeface="Times New Roman"/>
              </a:rPr>
              <a:t>с</a:t>
            </a:r>
            <a:r>
              <a:rPr lang="en-US" sz="2400" b="1" i="1" spc="0" baseline="0" dirty="0">
                <a:latin typeface="Times New Roman"/>
              </a:rPr>
              <a:t>принцип</a:t>
            </a:r>
            <a:r>
              <a:rPr lang="en-US" sz="2400" b="1" i="1" spc="628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де</a:t>
            </a:r>
            <a:r>
              <a:rPr lang="en-US" sz="2400" b="0" i="0" spc="596" baseline="0" dirty="0">
                <a:latin typeface="Times New Roman"/>
              </a:rPr>
              <a:t>б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талади.</a:t>
            </a:r>
          </a:p>
        </p:txBody>
      </p:sp>
      <p:sp>
        <p:nvSpPr>
          <p:cNvPr id="171" name="Rectangle 171"/>
          <p:cNvSpPr/>
          <p:nvPr/>
        </p:nvSpPr>
        <p:spPr>
          <a:xfrm>
            <a:off x="1470540" y="6861444"/>
            <a:ext cx="2494635" cy="2024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Ки</a:t>
            </a:r>
            <a:r>
              <a:rPr lang="en-US" sz="1200" b="0" i="0" spc="-16" baseline="0" dirty="0">
                <a:solidFill>
                  <a:srgbClr val="262626"/>
                </a:solidFill>
                <a:latin typeface="Times New Roman"/>
              </a:rPr>
              <a:t>б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ер</a:t>
            </a:r>
            <a:r>
              <a:rPr lang="en-US" sz="1200" b="0" i="0" spc="-18" baseline="0" dirty="0">
                <a:solidFill>
                  <a:srgbClr val="262626"/>
                </a:solidFill>
                <a:latin typeface="Times New Roman"/>
              </a:rPr>
              <a:t>х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а</a:t>
            </a:r>
            <a:r>
              <a:rPr lang="en-US" sz="1200" b="0" i="0" spc="-20" baseline="0" dirty="0">
                <a:solidFill>
                  <a:srgbClr val="262626"/>
                </a:solidFill>
                <a:latin typeface="Times New Roman"/>
              </a:rPr>
              <a:t>в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фсизлик асослари (CSF1316)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reeform 172"/>
          <p:cNvSpPr/>
          <p:nvPr/>
        </p:nvSpPr>
        <p:spPr>
          <a:xfrm rot="5400000">
            <a:off x="1917839" y="-794005"/>
            <a:ext cx="6858000" cy="9144000"/>
          </a:xfrm>
          <a:custGeom>
            <a:avLst/>
            <a:gdLst/>
            <a:ahLst/>
            <a:cxnLst/>
            <a:rect l="0" t="0" r="0" b="0"/>
            <a:pathLst>
              <a:path w="6858000" h="9144000">
                <a:moveTo>
                  <a:pt x="0" y="9144000"/>
                </a:moveTo>
                <a:lnTo>
                  <a:pt x="6858000" y="9144000"/>
                </a:lnTo>
                <a:lnTo>
                  <a:pt x="6858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" name="Freeform 173"/>
          <p:cNvSpPr/>
          <p:nvPr/>
        </p:nvSpPr>
        <p:spPr>
          <a:xfrm rot="5400000">
            <a:off x="5167388" y="2455545"/>
            <a:ext cx="358902" cy="9144000"/>
          </a:xfrm>
          <a:custGeom>
            <a:avLst/>
            <a:gdLst/>
            <a:ahLst/>
            <a:cxnLst/>
            <a:rect l="0" t="0" r="0" b="0"/>
            <a:pathLst>
              <a:path w="358902" h="9144000">
                <a:moveTo>
                  <a:pt x="0" y="9144000"/>
                </a:moveTo>
                <a:lnTo>
                  <a:pt x="358902" y="9144000"/>
                </a:lnTo>
                <a:lnTo>
                  <a:pt x="358902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" name="Freeform 174"/>
          <p:cNvSpPr/>
          <p:nvPr/>
        </p:nvSpPr>
        <p:spPr>
          <a:xfrm rot="5400000">
            <a:off x="4776863" y="-3653028"/>
            <a:ext cx="1139953" cy="9144000"/>
          </a:xfrm>
          <a:custGeom>
            <a:avLst/>
            <a:gdLst/>
            <a:ahLst/>
            <a:cxnLst/>
            <a:rect l="0" t="0" r="0" b="0"/>
            <a:pathLst>
              <a:path w="1139953" h="9144000">
                <a:moveTo>
                  <a:pt x="0" y="9144000"/>
                </a:moveTo>
                <a:lnTo>
                  <a:pt x="1139953" y="9144000"/>
                </a:lnTo>
                <a:lnTo>
                  <a:pt x="1139953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" name="Rectangle 175"/>
          <p:cNvSpPr/>
          <p:nvPr/>
        </p:nvSpPr>
        <p:spPr>
          <a:xfrm>
            <a:off x="1323473" y="744611"/>
            <a:ext cx="7161413" cy="5567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="1" i="0" spc="-160" baseline="0" dirty="0">
                <a:latin typeface="Times New Roman"/>
              </a:rPr>
              <a:t>К</a:t>
            </a:r>
            <a:r>
              <a:rPr lang="en-US" sz="3300" b="1" i="0" spc="-96" baseline="0" dirty="0">
                <a:latin typeface="Times New Roman"/>
              </a:rPr>
              <a:t>о</a:t>
            </a:r>
            <a:r>
              <a:rPr lang="en-US" sz="3300" b="1" i="0" spc="0" baseline="0" dirty="0">
                <a:latin typeface="Times New Roman"/>
              </a:rPr>
              <a:t>длаш ва шиф</a:t>
            </a:r>
            <a:r>
              <a:rPr lang="en-US" sz="3300" b="1" i="0" spc="-83" baseline="0" dirty="0">
                <a:latin typeface="Times New Roman"/>
              </a:rPr>
              <a:t>р</a:t>
            </a:r>
            <a:r>
              <a:rPr lang="en-US" sz="3300" b="1" i="0" spc="0" baseline="0" dirty="0">
                <a:latin typeface="Times New Roman"/>
              </a:rPr>
              <a:t>лаш орасидаги фарқ</a:t>
            </a:r>
          </a:p>
        </p:txBody>
      </p:sp>
      <p:sp>
        <p:nvSpPr>
          <p:cNvPr id="176" name="Rectangle 176"/>
          <p:cNvSpPr/>
          <p:nvPr/>
        </p:nvSpPr>
        <p:spPr>
          <a:xfrm>
            <a:off x="1323473" y="1716572"/>
            <a:ext cx="8045501" cy="11412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0" i="0" spc="0" baseline="0" dirty="0">
                <a:latin typeface="Times New Roman"/>
              </a:rPr>
              <a:t>А</a:t>
            </a:r>
            <a:r>
              <a:rPr lang="en-US" sz="2400" b="0" i="0" spc="-61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сария</a:t>
            </a:r>
            <a:r>
              <a:rPr lang="en-US" sz="2400" b="0" i="0" spc="3709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ҳ</a:t>
            </a:r>
            <a:r>
              <a:rPr lang="en-US" sz="2400" b="0" i="0" spc="-30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лла</a:t>
            </a:r>
            <a:r>
              <a:rPr lang="en-US" sz="2400" b="0" i="0" spc="-29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д</a:t>
            </a:r>
            <a:r>
              <a:rPr lang="en-US" sz="2400" b="0" i="0" spc="3710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фойдалану</a:t>
            </a:r>
            <a:r>
              <a:rPr lang="en-US" sz="2400" b="0" i="0" spc="-89" baseline="0" dirty="0">
                <a:latin typeface="Times New Roman"/>
              </a:rPr>
              <a:t>в</a:t>
            </a:r>
            <a:r>
              <a:rPr lang="en-US" sz="2400" b="0" i="0" spc="0" baseline="0" dirty="0">
                <a:latin typeface="Times New Roman"/>
              </a:rPr>
              <a:t>чила</a:t>
            </a:r>
            <a:r>
              <a:rPr lang="en-US" sz="2400" b="0" i="0" spc="3708" baseline="0" dirty="0">
                <a:latin typeface="Times New Roman"/>
              </a:rPr>
              <a:t>р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аъл</a:t>
            </a:r>
            <a:r>
              <a:rPr lang="en-US" sz="2400" b="0" i="0" spc="-30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м</a:t>
            </a:r>
            <a:r>
              <a:rPr lang="en-US" sz="2400" b="0" i="0" spc="-29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тни</a:t>
            </a:r>
          </a:p>
          <a:p>
            <a:pPr marL="342899">
              <a:lnSpc>
                <a:spcPts val="2879"/>
              </a:lnSpc>
            </a:pPr>
            <a:r>
              <a:rPr lang="en-US" sz="2400" b="1" i="1" spc="0" baseline="0" dirty="0">
                <a:latin typeface="Times New Roman"/>
              </a:rPr>
              <a:t>шиф</a:t>
            </a:r>
            <a:r>
              <a:rPr lang="en-US" sz="2400" b="1" i="1" spc="-90" baseline="0" dirty="0">
                <a:latin typeface="Times New Roman"/>
              </a:rPr>
              <a:t>р</a:t>
            </a:r>
            <a:r>
              <a:rPr lang="en-US" sz="2400" b="1" i="1" spc="0" baseline="0" dirty="0">
                <a:latin typeface="Times New Roman"/>
              </a:rPr>
              <a:t>ла</a:t>
            </a:r>
            <a:r>
              <a:rPr lang="en-US" sz="2400" b="1" i="1" spc="2149" baseline="0" dirty="0">
                <a:latin typeface="Times New Roman"/>
              </a:rPr>
              <a:t>ш</a:t>
            </a:r>
            <a:r>
              <a:rPr lang="en-US" sz="2400" b="0" i="0" spc="-29" baseline="0" dirty="0">
                <a:latin typeface="Times New Roman"/>
              </a:rPr>
              <a:t>в</a:t>
            </a:r>
            <a:r>
              <a:rPr lang="en-US" sz="2400" b="0" i="0" spc="2144" baseline="0" dirty="0">
                <a:latin typeface="Times New Roman"/>
              </a:rPr>
              <a:t>а</a:t>
            </a:r>
            <a:r>
              <a:rPr lang="en-US" sz="2400" b="1" i="1" spc="-94" baseline="0" dirty="0">
                <a:latin typeface="Times New Roman"/>
              </a:rPr>
              <a:t>к</a:t>
            </a:r>
            <a:r>
              <a:rPr lang="en-US" sz="2400" b="1" i="1" spc="-30" baseline="0" dirty="0">
                <a:latin typeface="Times New Roman"/>
              </a:rPr>
              <a:t>о</a:t>
            </a:r>
            <a:r>
              <a:rPr lang="en-US" sz="2400" b="1" i="1" spc="0" baseline="0" dirty="0">
                <a:latin typeface="Times New Roman"/>
              </a:rPr>
              <a:t>дла</a:t>
            </a:r>
            <a:r>
              <a:rPr lang="en-US" sz="2400" b="1" i="1" spc="2153" baseline="0" dirty="0">
                <a:latin typeface="Times New Roman"/>
              </a:rPr>
              <a:t>ш</a:t>
            </a:r>
            <a:r>
              <a:rPr lang="en-US" sz="2400" b="0" i="0" spc="-28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ушунчаларин</a:t>
            </a:r>
            <a:r>
              <a:rPr lang="en-US" sz="2400" b="0" i="0" spc="2147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би</a:t>
            </a:r>
            <a:r>
              <a:rPr lang="en-US" sz="2400" b="0" i="0" spc="2148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хи</a:t>
            </a:r>
            <a:r>
              <a:rPr lang="en-US" sz="2400" b="0" i="0" spc="2150" baseline="0" dirty="0">
                <a:latin typeface="Times New Roman"/>
              </a:rPr>
              <a:t>л</a:t>
            </a:r>
            <a:r>
              <a:rPr lang="en-US" sz="2400" b="0" i="0" spc="0" baseline="0" dirty="0">
                <a:latin typeface="Times New Roman"/>
              </a:rPr>
              <a:t>деб</a:t>
            </a:r>
          </a:p>
          <a:p>
            <a:pPr marL="342899">
              <a:lnSpc>
                <a:spcPts val="2879"/>
              </a:lnSpc>
            </a:pPr>
            <a:r>
              <a:rPr lang="en-US" sz="2400" b="0" i="0" spc="-28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ушунилади.</a:t>
            </a:r>
          </a:p>
        </p:txBody>
      </p:sp>
      <p:sp>
        <p:nvSpPr>
          <p:cNvPr id="177" name="Rectangle 177"/>
          <p:cNvSpPr/>
          <p:nvPr/>
        </p:nvSpPr>
        <p:spPr>
          <a:xfrm>
            <a:off x="1323473" y="2883643"/>
            <a:ext cx="8045438" cy="778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457199"/>
            <a:r>
              <a:rPr lang="en-US" sz="1997" b="0" i="0" spc="1139" baseline="0" dirty="0">
                <a:latin typeface="Arial"/>
              </a:rPr>
              <a:t>–</a:t>
            </a:r>
            <a:r>
              <a:rPr lang="en-US" sz="1997" b="0" i="0" spc="-50" baseline="0" dirty="0">
                <a:latin typeface="Times New Roman"/>
              </a:rPr>
              <a:t>А</a:t>
            </a:r>
            <a:r>
              <a:rPr lang="en-US" sz="1997" b="0" i="0" spc="0" baseline="0" dirty="0">
                <a:latin typeface="Times New Roman"/>
              </a:rPr>
              <a:t>слид</a:t>
            </a:r>
            <a:r>
              <a:rPr lang="en-US" sz="1997" b="0" i="0" spc="517" baseline="0" dirty="0">
                <a:latin typeface="Times New Roman"/>
              </a:rPr>
              <a:t>а</a:t>
            </a:r>
            <a:r>
              <a:rPr lang="en-US" sz="1997" b="0" i="0" spc="0" baseline="0" dirty="0">
                <a:latin typeface="Times New Roman"/>
              </a:rPr>
              <a:t>эс</a:t>
            </a:r>
            <a:r>
              <a:rPr lang="en-US" sz="1997" b="0" i="0" spc="505" baseline="0" dirty="0">
                <a:latin typeface="Times New Roman"/>
              </a:rPr>
              <a:t>а</a:t>
            </a:r>
            <a:r>
              <a:rPr lang="en-US" sz="1997" b="0" i="0" spc="-86" baseline="0" dirty="0">
                <a:latin typeface="Times New Roman"/>
              </a:rPr>
              <a:t>у</a:t>
            </a:r>
            <a:r>
              <a:rPr lang="en-US" sz="1997" b="0" i="0" spc="0" baseline="0" dirty="0">
                <a:latin typeface="Times New Roman"/>
              </a:rPr>
              <a:t>ла</a:t>
            </a:r>
            <a:r>
              <a:rPr lang="en-US" sz="1997" b="0" i="0" spc="507" baseline="0" dirty="0">
                <a:latin typeface="Times New Roman"/>
              </a:rPr>
              <a:t>р</a:t>
            </a:r>
            <a:r>
              <a:rPr lang="en-US" sz="1997" b="0" i="0" spc="0" baseline="0" dirty="0">
                <a:latin typeface="Times New Roman"/>
              </a:rPr>
              <a:t>икк</a:t>
            </a:r>
            <a:r>
              <a:rPr lang="en-US" sz="1997" b="0" i="0" spc="514" baseline="0" dirty="0">
                <a:latin typeface="Times New Roman"/>
              </a:rPr>
              <a:t>и</a:t>
            </a:r>
            <a:r>
              <a:rPr lang="en-US" sz="1997" b="0" i="0" spc="-21" baseline="0" dirty="0">
                <a:latin typeface="Times New Roman"/>
              </a:rPr>
              <a:t>т</a:t>
            </a:r>
            <a:r>
              <a:rPr lang="en-US" sz="1997" b="0" i="0" spc="0" baseline="0" dirty="0">
                <a:latin typeface="Times New Roman"/>
              </a:rPr>
              <a:t>у</a:t>
            </a:r>
            <a:r>
              <a:rPr lang="en-US" sz="1997" b="0" i="0" spc="-20" baseline="0" dirty="0">
                <a:latin typeface="Times New Roman"/>
              </a:rPr>
              <a:t>р</a:t>
            </a:r>
            <a:r>
              <a:rPr lang="en-US" sz="1997" b="0" i="0" spc="0" baseline="0" dirty="0">
                <a:latin typeface="Times New Roman"/>
              </a:rPr>
              <a:t>лич</a:t>
            </a:r>
            <a:r>
              <a:rPr lang="en-US" sz="1997" b="0" i="0" spc="499" baseline="0" dirty="0">
                <a:latin typeface="Times New Roman"/>
              </a:rPr>
              <a:t>а</a:t>
            </a:r>
            <a:r>
              <a:rPr lang="en-US" sz="1997" b="0" i="0" spc="-21" baseline="0" dirty="0">
                <a:latin typeface="Times New Roman"/>
              </a:rPr>
              <a:t>т</a:t>
            </a:r>
            <a:r>
              <a:rPr lang="en-US" sz="1997" b="0" i="0" spc="0" baseline="0" dirty="0">
                <a:latin typeface="Times New Roman"/>
              </a:rPr>
              <a:t>ушунчала</a:t>
            </a:r>
            <a:r>
              <a:rPr lang="en-US" sz="1997" b="0" i="0" spc="-20" baseline="0" dirty="0">
                <a:latin typeface="Times New Roman"/>
              </a:rPr>
              <a:t>р</a:t>
            </a:r>
            <a:r>
              <a:rPr lang="en-US" sz="1997" b="0" i="0" spc="0" baseline="0" dirty="0">
                <a:latin typeface="Times New Roman"/>
              </a:rPr>
              <a:t>дир.</a:t>
            </a:r>
          </a:p>
          <a:p>
            <a:pPr marL="0">
              <a:lnSpc>
                <a:spcPts val="3446"/>
              </a:lnSpc>
            </a:pPr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1" i="1" spc="-91" baseline="0" dirty="0">
                <a:latin typeface="Times New Roman"/>
              </a:rPr>
              <a:t>К</a:t>
            </a:r>
            <a:r>
              <a:rPr lang="en-US" sz="2400" b="1" i="1" spc="-30" baseline="0" dirty="0">
                <a:latin typeface="Times New Roman"/>
              </a:rPr>
              <a:t>о</a:t>
            </a:r>
            <a:r>
              <a:rPr lang="en-US" sz="2400" b="1" i="1" spc="0" baseline="0" dirty="0">
                <a:latin typeface="Times New Roman"/>
              </a:rPr>
              <a:t>дла</a:t>
            </a:r>
            <a:r>
              <a:rPr lang="en-US" sz="2400" b="1" i="1" spc="984" baseline="0" dirty="0">
                <a:latin typeface="Times New Roman"/>
              </a:rPr>
              <a:t>ш</a:t>
            </a:r>
            <a:r>
              <a:rPr lang="en-US" sz="2400" b="0" i="0" spc="984" baseline="0" dirty="0">
                <a:latin typeface="Times New Roman"/>
              </a:rPr>
              <a:t>–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аъл</a:t>
            </a:r>
            <a:r>
              <a:rPr lang="en-US" sz="2400" b="0" i="0" spc="-29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м</a:t>
            </a:r>
            <a:r>
              <a:rPr lang="en-US" sz="2400" b="0" i="0" spc="-30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тн</a:t>
            </a:r>
            <a:r>
              <a:rPr lang="en-US" sz="2400" b="0" i="0" spc="983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осонгин</a:t>
            </a:r>
            <a:r>
              <a:rPr lang="en-US" sz="2400" b="0" i="0" spc="986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қайтари</a:t>
            </a:r>
            <a:r>
              <a:rPr lang="en-US" sz="2400" b="0" i="0" spc="984" baseline="0" dirty="0">
                <a:latin typeface="Times New Roman"/>
              </a:rPr>
              <a:t>ш</a:t>
            </a:r>
            <a:r>
              <a:rPr lang="en-US" sz="2400" b="0" i="0" spc="0" baseline="0" dirty="0">
                <a:latin typeface="Times New Roman"/>
              </a:rPr>
              <a:t>учу</a:t>
            </a:r>
            <a:r>
              <a:rPr lang="en-US" sz="2400" b="0" i="0" spc="983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ҳам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ага</a:t>
            </a:r>
          </a:p>
        </p:txBody>
      </p:sp>
      <p:sp>
        <p:nvSpPr>
          <p:cNvPr id="178" name="Rectangle 178"/>
          <p:cNvSpPr/>
          <p:nvPr/>
        </p:nvSpPr>
        <p:spPr>
          <a:xfrm>
            <a:off x="1666373" y="3623340"/>
            <a:ext cx="7703423" cy="7706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0" baseline="0" dirty="0">
                <a:latin typeface="Times New Roman"/>
              </a:rPr>
              <a:t>(ҳ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</a:t>
            </a:r>
            <a:r>
              <a:rPr lang="en-US" sz="2400" b="0" i="0" spc="-34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ок</a:t>
            </a:r>
            <a:r>
              <a:rPr lang="en-US" sz="2400" b="0" i="0" spc="1481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ҳ</a:t>
            </a:r>
            <a:r>
              <a:rPr lang="en-US" sz="2400" b="0" i="0" spc="-30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ж</a:t>
            </a:r>
            <a:r>
              <a:rPr lang="en-US" sz="2400" b="0" i="0" spc="-24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мчиг</a:t>
            </a:r>
            <a:r>
              <a:rPr lang="en-US" sz="2400" b="0" i="0" spc="1490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ҳам</a:t>
            </a:r>
            <a:r>
              <a:rPr lang="en-US" sz="2400" b="0" i="0" spc="1480" baseline="0" dirty="0">
                <a:latin typeface="Times New Roman"/>
              </a:rPr>
              <a:t>)</a:t>
            </a:r>
            <a:r>
              <a:rPr lang="en-US" sz="2400" b="0" i="0" spc="-59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чи</a:t>
            </a:r>
            <a:r>
              <a:rPr lang="en-US" sz="2400" b="0" i="0" spc="1480" baseline="0" dirty="0">
                <a:latin typeface="Times New Roman"/>
              </a:rPr>
              <a:t>қ</a:t>
            </a:r>
            <a:r>
              <a:rPr lang="en-US" sz="2400" b="0" i="0" spc="0" baseline="0" dirty="0">
                <a:latin typeface="Times New Roman"/>
              </a:rPr>
              <a:t>бўлга</a:t>
            </a:r>
            <a:r>
              <a:rPr lang="en-US" sz="2400" b="0" i="0" spc="1481" baseline="0" dirty="0">
                <a:latin typeface="Times New Roman"/>
              </a:rPr>
              <a:t>н</a:t>
            </a:r>
            <a:r>
              <a:rPr lang="en-US" sz="2400" b="0" i="0" spc="-27" baseline="0" dirty="0">
                <a:latin typeface="Times New Roman"/>
              </a:rPr>
              <a:t>с</a:t>
            </a:r>
            <a:r>
              <a:rPr lang="en-US" sz="2400" b="0" i="0" spc="-66" baseline="0" dirty="0">
                <a:latin typeface="Times New Roman"/>
              </a:rPr>
              <a:t>х</a:t>
            </a:r>
            <a:r>
              <a:rPr lang="en-US" sz="2400" b="0" i="0" spc="0" baseline="0" dirty="0">
                <a:latin typeface="Times New Roman"/>
              </a:rPr>
              <a:t>е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1478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ё</a:t>
            </a:r>
            <a:r>
              <a:rPr lang="en-US" sz="2400" b="0" i="0" spc="-29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дамида</a:t>
            </a:r>
          </a:p>
          <a:p>
            <a:pPr marL="0">
              <a:lnSpc>
                <a:spcPts val="2880"/>
              </a:lnSpc>
            </a:pP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аъл</a:t>
            </a:r>
            <a:r>
              <a:rPr lang="en-US" sz="2400" b="0" i="0" spc="-29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м</a:t>
            </a:r>
            <a:r>
              <a:rPr lang="en-US" sz="2400" b="0" i="0" spc="-30" baseline="0" dirty="0">
                <a:latin typeface="Times New Roman"/>
              </a:rPr>
              <a:t>о</a:t>
            </a:r>
            <a:r>
              <a:rPr lang="en-US" sz="2400" b="0" i="0" spc="-58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ларн</a:t>
            </a:r>
            <a:r>
              <a:rPr lang="en-US" sz="2400" b="0" i="0" spc="605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бошқ</a:t>
            </a:r>
            <a:r>
              <a:rPr lang="en-US" sz="2400" b="0" i="0" spc="596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фо</a:t>
            </a:r>
            <a:r>
              <a:rPr lang="en-US" sz="2400" b="0" i="0" spc="-36" baseline="0" dirty="0">
                <a:latin typeface="Times New Roman"/>
              </a:rPr>
              <a:t>р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тг</a:t>
            </a:r>
            <a:r>
              <a:rPr lang="en-US" sz="2400" b="0" i="0" spc="596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ўзга</a:t>
            </a:r>
            <a:r>
              <a:rPr lang="en-US" sz="2400" b="0" i="0" spc="-29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тиришдир.</a:t>
            </a:r>
          </a:p>
        </p:txBody>
      </p:sp>
      <p:sp>
        <p:nvSpPr>
          <p:cNvPr id="179" name="Rectangle 179"/>
          <p:cNvSpPr/>
          <p:nvPr/>
        </p:nvSpPr>
        <p:spPr>
          <a:xfrm>
            <a:off x="1323473" y="4423196"/>
            <a:ext cx="8046476" cy="11412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0" i="0" spc="-118" baseline="0" dirty="0">
                <a:latin typeface="Times New Roman"/>
              </a:rPr>
              <a:t>К</a:t>
            </a:r>
            <a:r>
              <a:rPr lang="en-US" sz="2400" b="0" i="0" spc="-72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дла</a:t>
            </a:r>
            <a:r>
              <a:rPr lang="en-US" sz="2400" b="0" i="0" spc="3221" baseline="0" dirty="0">
                <a:latin typeface="Times New Roman"/>
              </a:rPr>
              <a:t>ш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аъл</a:t>
            </a:r>
            <a:r>
              <a:rPr lang="en-US" sz="2400" b="0" i="0" spc="-30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м</a:t>
            </a:r>
            <a:r>
              <a:rPr lang="en-US" sz="2400" b="0" i="0" spc="-30" baseline="0" dirty="0">
                <a:latin typeface="Times New Roman"/>
              </a:rPr>
              <a:t>о</a:t>
            </a:r>
            <a:r>
              <a:rPr lang="en-US" sz="2400" b="0" i="0" spc="-58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ла</a:t>
            </a:r>
            <a:r>
              <a:rPr lang="en-US" sz="2400" b="0" i="0" spc="-30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да</a:t>
            </a:r>
            <a:r>
              <a:rPr lang="en-US" sz="2400" b="0" i="0" spc="3221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фойдалани</a:t>
            </a:r>
            <a:r>
              <a:rPr lang="en-US" sz="2400" b="0" i="0" spc="3221" baseline="0" dirty="0">
                <a:latin typeface="Times New Roman"/>
              </a:rPr>
              <a:t>ш</a:t>
            </a:r>
            <a:r>
              <a:rPr lang="en-US" sz="2400" b="0" i="0" spc="0" baseline="0" dirty="0">
                <a:latin typeface="Times New Roman"/>
              </a:rPr>
              <a:t>қ</a:t>
            </a:r>
            <a:r>
              <a:rPr lang="en-US" sz="2400" b="0" i="0" spc="-102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лайлигини</a:t>
            </a:r>
          </a:p>
          <a:p>
            <a:pPr marL="342899">
              <a:lnSpc>
                <a:spcPts val="2879"/>
              </a:lnSpc>
            </a:pPr>
            <a:r>
              <a:rPr lang="en-US" sz="2400" b="0" i="0" spc="0" baseline="0" dirty="0">
                <a:latin typeface="Times New Roman"/>
              </a:rPr>
              <a:t>таъминла</a:t>
            </a:r>
            <a:r>
              <a:rPr lang="en-US" sz="2400" b="0" i="0" spc="1061" baseline="0" dirty="0">
                <a:latin typeface="Times New Roman"/>
              </a:rPr>
              <a:t>ш</a:t>
            </a:r>
            <a:r>
              <a:rPr lang="en-US" sz="2400" b="0" i="0" spc="0" baseline="0" dirty="0">
                <a:latin typeface="Times New Roman"/>
              </a:rPr>
              <a:t>учу</a:t>
            </a:r>
            <a:r>
              <a:rPr lang="en-US" sz="2400" b="0" i="0" spc="1061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а</a:t>
            </a:r>
            <a:r>
              <a:rPr lang="en-US" sz="2400" b="0" i="0" spc="-12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алг</a:t>
            </a:r>
            <a:r>
              <a:rPr lang="en-US" sz="2400" b="0" i="0" spc="1058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оширилад</a:t>
            </a:r>
            <a:r>
              <a:rPr lang="en-US" sz="2400" b="0" i="0" spc="1061" baseline="0" dirty="0">
                <a:latin typeface="Times New Roman"/>
              </a:rPr>
              <a:t>и</a:t>
            </a:r>
            <a:r>
              <a:rPr lang="en-US" sz="2400" b="0" i="0" spc="-29" baseline="0" dirty="0">
                <a:latin typeface="Times New Roman"/>
              </a:rPr>
              <a:t>в</a:t>
            </a:r>
            <a:r>
              <a:rPr lang="en-US" sz="2400" b="0" i="0" spc="1064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ҳам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1064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учу</a:t>
            </a:r>
            <a:r>
              <a:rPr lang="en-US" sz="2400" b="0" i="0" spc="1067" baseline="0" dirty="0">
                <a:latin typeface="Times New Roman"/>
              </a:rPr>
              <a:t>н</a:t>
            </a:r>
            <a:r>
              <a:rPr lang="en-US" sz="2400" b="0" i="0" spc="-59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чиқ</a:t>
            </a:r>
          </a:p>
          <a:p>
            <a:pPr marL="342899">
              <a:lnSpc>
                <a:spcPts val="2879"/>
              </a:lnSpc>
            </a:pPr>
            <a:r>
              <a:rPr lang="en-US" sz="2400" b="0" i="0" spc="0" baseline="0" dirty="0">
                <a:latin typeface="Times New Roman"/>
              </a:rPr>
              <a:t>бўлга</a:t>
            </a:r>
            <a:r>
              <a:rPr lang="en-US" sz="2400" b="0" i="0" spc="599" baseline="0" dirty="0">
                <a:latin typeface="Times New Roman"/>
              </a:rPr>
              <a:t>н</a:t>
            </a:r>
            <a:r>
              <a:rPr lang="en-US" sz="2400" b="0" i="0" spc="-27" baseline="0" dirty="0">
                <a:latin typeface="Times New Roman"/>
              </a:rPr>
              <a:t>с</a:t>
            </a:r>
            <a:r>
              <a:rPr lang="en-US" sz="2400" b="0" i="0" spc="-59" baseline="0" dirty="0">
                <a:latin typeface="Times New Roman"/>
              </a:rPr>
              <a:t>х</a:t>
            </a:r>
            <a:r>
              <a:rPr lang="en-US" sz="2400" b="0" i="0" spc="0" baseline="0" dirty="0">
                <a:latin typeface="Times New Roman"/>
              </a:rPr>
              <a:t>е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ала</a:t>
            </a:r>
            <a:r>
              <a:rPr lang="en-US" sz="2400" b="0" i="0" spc="-30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да</a:t>
            </a:r>
            <a:r>
              <a:rPr lang="en-US" sz="2400" b="0" i="0" spc="587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фойдаланилади.</a:t>
            </a:r>
          </a:p>
        </p:txBody>
      </p:sp>
      <p:sp>
        <p:nvSpPr>
          <p:cNvPr id="180" name="Rectangle 180"/>
          <p:cNvSpPr/>
          <p:nvPr/>
        </p:nvSpPr>
        <p:spPr>
          <a:xfrm>
            <a:off x="1323473" y="5593628"/>
            <a:ext cx="6940295" cy="4097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0" i="0" spc="0" baseline="0" dirty="0">
                <a:latin typeface="Times New Roman"/>
              </a:rPr>
              <a:t>Масалан</a:t>
            </a:r>
            <a:r>
              <a:rPr lang="en-US" sz="2400" b="0" i="0" spc="588" baseline="0" dirty="0">
                <a:latin typeface="Times New Roman"/>
              </a:rPr>
              <a:t>,</a:t>
            </a:r>
            <a:r>
              <a:rPr lang="en-US" sz="2400" b="0" i="1" spc="0" baseline="0" dirty="0">
                <a:latin typeface="Times New Roman"/>
              </a:rPr>
              <a:t>ASCII</a:t>
            </a:r>
            <a:r>
              <a:rPr lang="en-US" sz="2400" b="0" i="1" spc="599" baseline="0" dirty="0">
                <a:latin typeface="Times New Roman"/>
              </a:rPr>
              <a:t>,</a:t>
            </a:r>
            <a:r>
              <a:rPr lang="en-US" sz="2400" b="0" i="1" spc="0" baseline="0" dirty="0">
                <a:latin typeface="Times New Roman"/>
              </a:rPr>
              <a:t>UNICODE</a:t>
            </a:r>
            <a:r>
              <a:rPr lang="en-US" sz="2400" b="0" i="1" spc="606" baseline="0" dirty="0">
                <a:latin typeface="Times New Roman"/>
              </a:rPr>
              <a:t>,</a:t>
            </a:r>
            <a:r>
              <a:rPr lang="en-US" sz="2400" b="0" i="1" spc="0" baseline="0" dirty="0">
                <a:latin typeface="Times New Roman"/>
              </a:rPr>
              <a:t>UR</a:t>
            </a:r>
            <a:r>
              <a:rPr lang="en-US" sz="2400" b="0" i="1" spc="561" baseline="0" dirty="0">
                <a:latin typeface="Times New Roman"/>
              </a:rPr>
              <a:t>L</a:t>
            </a:r>
            <a:r>
              <a:rPr lang="en-US" sz="2400" b="0" i="1" spc="0" baseline="0" dirty="0">
                <a:latin typeface="Times New Roman"/>
              </a:rPr>
              <a:t>Encoding</a:t>
            </a:r>
            <a:r>
              <a:rPr lang="en-US" sz="2400" b="0" i="1" spc="588" baseline="0" dirty="0">
                <a:latin typeface="Times New Roman"/>
              </a:rPr>
              <a:t>,</a:t>
            </a:r>
            <a:r>
              <a:rPr lang="en-US" sz="2400" b="0" i="1" spc="0" baseline="0" dirty="0">
                <a:latin typeface="Times New Roman"/>
              </a:rPr>
              <a:t>base64</a:t>
            </a:r>
            <a:r>
              <a:rPr lang="en-US" sz="2400" b="0" i="0" spc="0" baseline="0" dirty="0">
                <a:latin typeface="Times New Roman"/>
              </a:rPr>
              <a:t>.</a:t>
            </a:r>
          </a:p>
        </p:txBody>
      </p:sp>
      <p:sp>
        <p:nvSpPr>
          <p:cNvPr id="181" name="Rectangle 181"/>
          <p:cNvSpPr/>
          <p:nvPr/>
        </p:nvSpPr>
        <p:spPr>
          <a:xfrm>
            <a:off x="1470540" y="6861444"/>
            <a:ext cx="2494635" cy="2024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Ки</a:t>
            </a:r>
            <a:r>
              <a:rPr lang="en-US" sz="1200" b="0" i="0" spc="-16" baseline="0" dirty="0">
                <a:solidFill>
                  <a:srgbClr val="262626"/>
                </a:solidFill>
                <a:latin typeface="Times New Roman"/>
              </a:rPr>
              <a:t>б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ер</a:t>
            </a:r>
            <a:r>
              <a:rPr lang="en-US" sz="1200" b="0" i="0" spc="-18" baseline="0" dirty="0">
                <a:solidFill>
                  <a:srgbClr val="262626"/>
                </a:solidFill>
                <a:latin typeface="Times New Roman"/>
              </a:rPr>
              <a:t>х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а</a:t>
            </a:r>
            <a:r>
              <a:rPr lang="en-US" sz="1200" b="0" i="0" spc="-20" baseline="0" dirty="0">
                <a:solidFill>
                  <a:srgbClr val="262626"/>
                </a:solidFill>
                <a:latin typeface="Times New Roman"/>
              </a:rPr>
              <a:t>в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фсизлик асослари (CSF1316)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reeform 182"/>
          <p:cNvSpPr/>
          <p:nvPr/>
        </p:nvSpPr>
        <p:spPr>
          <a:xfrm rot="5400000">
            <a:off x="1917839" y="-794005"/>
            <a:ext cx="6858000" cy="9144000"/>
          </a:xfrm>
          <a:custGeom>
            <a:avLst/>
            <a:gdLst/>
            <a:ahLst/>
            <a:cxnLst/>
            <a:rect l="0" t="0" r="0" b="0"/>
            <a:pathLst>
              <a:path w="6858000" h="9144000">
                <a:moveTo>
                  <a:pt x="0" y="9144000"/>
                </a:moveTo>
                <a:lnTo>
                  <a:pt x="6858000" y="9144000"/>
                </a:lnTo>
                <a:lnTo>
                  <a:pt x="6858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" name="Freeform 183"/>
          <p:cNvSpPr/>
          <p:nvPr/>
        </p:nvSpPr>
        <p:spPr>
          <a:xfrm rot="5400000">
            <a:off x="5167388" y="2455545"/>
            <a:ext cx="358902" cy="9144000"/>
          </a:xfrm>
          <a:custGeom>
            <a:avLst/>
            <a:gdLst/>
            <a:ahLst/>
            <a:cxnLst/>
            <a:rect l="0" t="0" r="0" b="0"/>
            <a:pathLst>
              <a:path w="358902" h="9144000">
                <a:moveTo>
                  <a:pt x="0" y="9144000"/>
                </a:moveTo>
                <a:lnTo>
                  <a:pt x="358902" y="9144000"/>
                </a:lnTo>
                <a:lnTo>
                  <a:pt x="358902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" name="Freeform 184"/>
          <p:cNvSpPr/>
          <p:nvPr/>
        </p:nvSpPr>
        <p:spPr>
          <a:xfrm rot="5400000">
            <a:off x="4776863" y="-3653028"/>
            <a:ext cx="1139953" cy="9144000"/>
          </a:xfrm>
          <a:custGeom>
            <a:avLst/>
            <a:gdLst/>
            <a:ahLst/>
            <a:cxnLst/>
            <a:rect l="0" t="0" r="0" b="0"/>
            <a:pathLst>
              <a:path w="1139953" h="9144000">
                <a:moveTo>
                  <a:pt x="0" y="9144000"/>
                </a:moveTo>
                <a:lnTo>
                  <a:pt x="1139953" y="9144000"/>
                </a:lnTo>
                <a:lnTo>
                  <a:pt x="1139953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5" name="Picture 18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75039" y="1563585"/>
            <a:ext cx="5410200" cy="5186210"/>
          </a:xfrm>
          <a:prstGeom prst="rect">
            <a:avLst/>
          </a:prstGeom>
          <a:noFill/>
        </p:spPr>
      </p:pic>
      <p:sp>
        <p:nvSpPr>
          <p:cNvPr id="186" name="Rectangle 186"/>
          <p:cNvSpPr/>
          <p:nvPr/>
        </p:nvSpPr>
        <p:spPr>
          <a:xfrm>
            <a:off x="1323473" y="744611"/>
            <a:ext cx="4764412" cy="5567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="1" i="0" spc="0" baseline="0" dirty="0">
                <a:latin typeface="Times New Roman"/>
              </a:rPr>
              <a:t>ASCII </a:t>
            </a:r>
            <a:r>
              <a:rPr lang="en-US" sz="3300" b="1" i="0" spc="-41" baseline="0" dirty="0">
                <a:latin typeface="Times New Roman"/>
              </a:rPr>
              <a:t>к</a:t>
            </a:r>
            <a:r>
              <a:rPr lang="en-US" sz="3300" b="1" i="0" spc="-96" baseline="0" dirty="0">
                <a:latin typeface="Times New Roman"/>
              </a:rPr>
              <a:t>о</a:t>
            </a:r>
            <a:r>
              <a:rPr lang="en-US" sz="3300" b="1" i="0" spc="0" baseline="0" dirty="0">
                <a:latin typeface="Times New Roman"/>
              </a:rPr>
              <a:t>длаш станда</a:t>
            </a:r>
            <a:r>
              <a:rPr lang="en-US" sz="3300" b="1" i="0" spc="-41" baseline="0" dirty="0">
                <a:latin typeface="Times New Roman"/>
              </a:rPr>
              <a:t>р</a:t>
            </a:r>
            <a:r>
              <a:rPr lang="en-US" sz="3300" b="1" i="0" spc="0" baseline="0" dirty="0">
                <a:latin typeface="Times New Roman"/>
              </a:rPr>
              <a:t>ти</a:t>
            </a:r>
          </a:p>
        </p:txBody>
      </p:sp>
      <p:sp>
        <p:nvSpPr>
          <p:cNvPr id="187" name="Rectangle 187"/>
          <p:cNvSpPr/>
          <p:nvPr/>
        </p:nvSpPr>
        <p:spPr>
          <a:xfrm>
            <a:off x="1470540" y="6861444"/>
            <a:ext cx="2494635" cy="2024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Ки</a:t>
            </a:r>
            <a:r>
              <a:rPr lang="en-US" sz="1200" b="0" i="0" spc="-16" baseline="0" dirty="0">
                <a:solidFill>
                  <a:srgbClr val="262626"/>
                </a:solidFill>
                <a:latin typeface="Times New Roman"/>
              </a:rPr>
              <a:t>б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ер</a:t>
            </a:r>
            <a:r>
              <a:rPr lang="en-US" sz="1200" b="0" i="0" spc="-18" baseline="0" dirty="0">
                <a:solidFill>
                  <a:srgbClr val="262626"/>
                </a:solidFill>
                <a:latin typeface="Times New Roman"/>
              </a:rPr>
              <a:t>х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а</a:t>
            </a:r>
            <a:r>
              <a:rPr lang="en-US" sz="1200" b="0" i="0" spc="-20" baseline="0" dirty="0">
                <a:solidFill>
                  <a:srgbClr val="262626"/>
                </a:solidFill>
                <a:latin typeface="Times New Roman"/>
              </a:rPr>
              <a:t>в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фсизлик асослари (CSF1316)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Freeform 188"/>
          <p:cNvSpPr/>
          <p:nvPr/>
        </p:nvSpPr>
        <p:spPr>
          <a:xfrm rot="5400000">
            <a:off x="1917839" y="-794005"/>
            <a:ext cx="6858000" cy="9144000"/>
          </a:xfrm>
          <a:custGeom>
            <a:avLst/>
            <a:gdLst/>
            <a:ahLst/>
            <a:cxnLst/>
            <a:rect l="0" t="0" r="0" b="0"/>
            <a:pathLst>
              <a:path w="6858000" h="9144000">
                <a:moveTo>
                  <a:pt x="0" y="9144000"/>
                </a:moveTo>
                <a:lnTo>
                  <a:pt x="6858000" y="9144000"/>
                </a:lnTo>
                <a:lnTo>
                  <a:pt x="6858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" name="Freeform 189"/>
          <p:cNvSpPr/>
          <p:nvPr/>
        </p:nvSpPr>
        <p:spPr>
          <a:xfrm rot="5400000">
            <a:off x="5167388" y="2455545"/>
            <a:ext cx="358902" cy="9144000"/>
          </a:xfrm>
          <a:custGeom>
            <a:avLst/>
            <a:gdLst/>
            <a:ahLst/>
            <a:cxnLst/>
            <a:rect l="0" t="0" r="0" b="0"/>
            <a:pathLst>
              <a:path w="358902" h="9144000">
                <a:moveTo>
                  <a:pt x="0" y="9144000"/>
                </a:moveTo>
                <a:lnTo>
                  <a:pt x="358902" y="9144000"/>
                </a:lnTo>
                <a:lnTo>
                  <a:pt x="358902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" name="Freeform 190"/>
          <p:cNvSpPr/>
          <p:nvPr/>
        </p:nvSpPr>
        <p:spPr>
          <a:xfrm rot="5400000">
            <a:off x="4776863" y="-3653028"/>
            <a:ext cx="1139953" cy="9144000"/>
          </a:xfrm>
          <a:custGeom>
            <a:avLst/>
            <a:gdLst/>
            <a:ahLst/>
            <a:cxnLst/>
            <a:rect l="0" t="0" r="0" b="0"/>
            <a:pathLst>
              <a:path w="1139953" h="9144000">
                <a:moveTo>
                  <a:pt x="0" y="9144000"/>
                </a:moveTo>
                <a:lnTo>
                  <a:pt x="1139953" y="9144000"/>
                </a:lnTo>
                <a:lnTo>
                  <a:pt x="1139953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DBEEF4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" name="Rectangle 191"/>
          <p:cNvSpPr/>
          <p:nvPr/>
        </p:nvSpPr>
        <p:spPr>
          <a:xfrm>
            <a:off x="1323473" y="744611"/>
            <a:ext cx="2013272" cy="5567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="1" i="0" spc="0" baseline="0" dirty="0">
                <a:latin typeface="Times New Roman"/>
              </a:rPr>
              <a:t>Шиф</a:t>
            </a:r>
            <a:r>
              <a:rPr lang="en-US" sz="3300" b="1" i="0" spc="-83" baseline="0" dirty="0">
                <a:latin typeface="Times New Roman"/>
              </a:rPr>
              <a:t>р</a:t>
            </a:r>
            <a:r>
              <a:rPr lang="en-US" sz="3300" b="1" i="0" spc="0" baseline="0" dirty="0">
                <a:latin typeface="Times New Roman"/>
              </a:rPr>
              <a:t>лаш</a:t>
            </a:r>
          </a:p>
        </p:txBody>
      </p:sp>
      <p:sp>
        <p:nvSpPr>
          <p:cNvPr id="192" name="Rectangle 192"/>
          <p:cNvSpPr/>
          <p:nvPr/>
        </p:nvSpPr>
        <p:spPr>
          <a:xfrm>
            <a:off x="1323473" y="1716572"/>
            <a:ext cx="8046170" cy="15069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1" i="1" spc="0" baseline="0" dirty="0">
                <a:latin typeface="Times New Roman"/>
              </a:rPr>
              <a:t>Шиф</a:t>
            </a:r>
            <a:r>
              <a:rPr lang="en-US" sz="2400" b="1" i="1" spc="-90" baseline="0" dirty="0">
                <a:latin typeface="Times New Roman"/>
              </a:rPr>
              <a:t>р</a:t>
            </a:r>
            <a:r>
              <a:rPr lang="en-US" sz="2400" b="1" i="1" spc="0" baseline="0" dirty="0">
                <a:latin typeface="Times New Roman"/>
              </a:rPr>
              <a:t>ла</a:t>
            </a:r>
            <a:r>
              <a:rPr lang="en-US" sz="2400" b="1" i="1" spc="1260" baseline="0" dirty="0">
                <a:latin typeface="Times New Roman"/>
              </a:rPr>
              <a:t>ш</a:t>
            </a:r>
            <a:r>
              <a:rPr lang="en-US" sz="2400" b="0" i="0" spc="1254" baseline="0" dirty="0">
                <a:latin typeface="Times New Roman"/>
              </a:rPr>
              <a:t>–</a:t>
            </a:r>
            <a:r>
              <a:rPr lang="en-US" sz="2400" b="0" i="0" spc="0" baseline="0" dirty="0">
                <a:latin typeface="Times New Roman"/>
              </a:rPr>
              <a:t>жараёнид</a:t>
            </a:r>
            <a:r>
              <a:rPr lang="en-US" sz="2400" b="0" i="0" spc="1256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ҳа</a:t>
            </a:r>
            <a:r>
              <a:rPr lang="en-US" sz="2400" b="0" i="0" spc="1253" baseline="0" dirty="0">
                <a:latin typeface="Times New Roman"/>
              </a:rPr>
              <a:t>м</a:t>
            </a:r>
            <a:r>
              <a:rPr lang="en-US" sz="2400" b="0" i="0" spc="-12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аъл</a:t>
            </a:r>
            <a:r>
              <a:rPr lang="en-US" sz="2400" b="0" i="0" spc="-35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м</a:t>
            </a:r>
            <a:r>
              <a:rPr lang="en-US" sz="2400" b="0" i="0" spc="-30" baseline="0" dirty="0">
                <a:latin typeface="Times New Roman"/>
              </a:rPr>
              <a:t>о</a:t>
            </a:r>
            <a:r>
              <a:rPr lang="en-US" sz="2400" b="0" i="0" spc="1261" baseline="0" dirty="0">
                <a:latin typeface="Times New Roman"/>
              </a:rPr>
              <a:t>т</a:t>
            </a:r>
            <a:r>
              <a:rPr lang="en-US" sz="2400" b="0" i="0" spc="0" baseline="0" dirty="0">
                <a:latin typeface="Times New Roman"/>
              </a:rPr>
              <a:t>бошқ</a:t>
            </a:r>
            <a:r>
              <a:rPr lang="en-US" sz="2400" b="0" i="0" spc="1250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фо</a:t>
            </a:r>
            <a:r>
              <a:rPr lang="en-US" sz="2400" b="0" i="0" spc="-36" baseline="0" dirty="0">
                <a:latin typeface="Times New Roman"/>
              </a:rPr>
              <a:t>р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тга</a:t>
            </a:r>
          </a:p>
          <a:p>
            <a:pPr marL="342899">
              <a:lnSpc>
                <a:spcPts val="2879"/>
              </a:lnSpc>
            </a:pPr>
            <a:r>
              <a:rPr lang="en-US" sz="2400" b="0" i="0" spc="0" baseline="0" dirty="0">
                <a:latin typeface="Times New Roman"/>
              </a:rPr>
              <a:t>ўзга</a:t>
            </a:r>
            <a:r>
              <a:rPr lang="en-US" sz="2400" b="0" i="0" spc="-30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тирилади</a:t>
            </a:r>
            <a:r>
              <a:rPr lang="en-US" sz="2400" b="0" i="0" spc="2766" baseline="0" dirty="0">
                <a:latin typeface="Times New Roman"/>
              </a:rPr>
              <a:t>,</a:t>
            </a:r>
            <a:r>
              <a:rPr lang="en-US" sz="2400" b="0" i="0" spc="0" baseline="0" dirty="0">
                <a:latin typeface="Times New Roman"/>
              </a:rPr>
              <a:t>биро</a:t>
            </a:r>
            <a:r>
              <a:rPr lang="en-US" sz="2400" b="0" i="0" spc="2764" baseline="0" dirty="0">
                <a:latin typeface="Times New Roman"/>
              </a:rPr>
              <a:t>қ</a:t>
            </a:r>
            <a:r>
              <a:rPr lang="en-US" sz="2400" b="0" i="0" spc="0" baseline="0" dirty="0">
                <a:latin typeface="Times New Roman"/>
              </a:rPr>
              <a:t>ун</a:t>
            </a:r>
            <a:r>
              <a:rPr lang="en-US" sz="2400" b="0" i="0" spc="2765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фақ</a:t>
            </a:r>
            <a:r>
              <a:rPr lang="en-US" sz="2400" b="0" i="0" spc="-57" baseline="0" dirty="0">
                <a:latin typeface="Times New Roman"/>
              </a:rPr>
              <a:t>а</a:t>
            </a:r>
            <a:r>
              <a:rPr lang="en-US" sz="2400" b="0" i="0" spc="2767" baseline="0" dirty="0">
                <a:latin typeface="Times New Roman"/>
              </a:rPr>
              <a:t>т</a:t>
            </a:r>
            <a:r>
              <a:rPr lang="en-US" sz="2400" b="0" i="0" spc="-18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</a:t>
            </a:r>
            <a:r>
              <a:rPr lang="en-US" sz="2400" b="0" i="0" spc="-71" baseline="0" dirty="0">
                <a:latin typeface="Times New Roman"/>
              </a:rPr>
              <a:t>х</a:t>
            </a:r>
            <a:r>
              <a:rPr lang="en-US" sz="2400" b="0" i="0" spc="-27" baseline="0" dirty="0">
                <a:latin typeface="Times New Roman"/>
              </a:rPr>
              <a:t>с</a:t>
            </a:r>
            <a:r>
              <a:rPr lang="en-US" sz="2400" b="0" i="0" spc="0" baseline="0" dirty="0">
                <a:latin typeface="Times New Roman"/>
              </a:rPr>
              <a:t>у</a:t>
            </a:r>
            <a:r>
              <a:rPr lang="en-US" sz="2400" b="0" i="0" spc="2762" baseline="0" dirty="0">
                <a:latin typeface="Times New Roman"/>
              </a:rPr>
              <a:t>с</a:t>
            </a:r>
            <a:r>
              <a:rPr lang="en-US" sz="2400" b="0" i="0" spc="0" baseline="0" dirty="0">
                <a:latin typeface="Times New Roman"/>
              </a:rPr>
              <a:t>ша</a:t>
            </a:r>
            <a:r>
              <a:rPr lang="en-US" sz="2400" b="0" i="0" spc="-71" baseline="0" dirty="0">
                <a:latin typeface="Times New Roman"/>
              </a:rPr>
              <a:t>х</a:t>
            </a:r>
            <a:r>
              <a:rPr lang="en-US" sz="2400" b="0" i="0" spc="0" baseline="0" dirty="0">
                <a:latin typeface="Times New Roman"/>
              </a:rPr>
              <a:t>слар</a:t>
            </a:r>
          </a:p>
          <a:p>
            <a:pPr marL="342899">
              <a:lnSpc>
                <a:spcPts val="2879"/>
              </a:lnSpc>
            </a:pPr>
            <a:r>
              <a:rPr lang="en-US" sz="2400" b="0" i="0" spc="0" baseline="0" dirty="0">
                <a:latin typeface="Times New Roman"/>
              </a:rPr>
              <a:t>(дешиф</a:t>
            </a:r>
            <a:r>
              <a:rPr lang="en-US" sz="2400" b="0" i="0" spc="-29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ла</a:t>
            </a:r>
            <a:r>
              <a:rPr lang="en-US" sz="2400" b="0" i="0" spc="1740" baseline="0" dirty="0">
                <a:latin typeface="Times New Roman"/>
              </a:rPr>
              <a:t>ш</a:t>
            </a:r>
            <a:r>
              <a:rPr lang="en-US" sz="2400" b="0" i="0" spc="-43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алитиг</a:t>
            </a:r>
            <a:r>
              <a:rPr lang="en-US" sz="2400" b="0" i="0" spc="1736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эг</a:t>
            </a:r>
            <a:r>
              <a:rPr lang="en-US" sz="2400" b="0" i="0" spc="1742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бўлган</a:t>
            </a:r>
            <a:r>
              <a:rPr lang="en-US" sz="2400" b="0" i="0" spc="1744" baseline="0" dirty="0">
                <a:latin typeface="Times New Roman"/>
              </a:rPr>
              <a:t>)</a:t>
            </a:r>
            <a:r>
              <a:rPr lang="en-US" sz="2400" b="0" i="0" spc="0" baseline="0" dirty="0">
                <a:latin typeface="Times New Roman"/>
              </a:rPr>
              <a:t>қайт</a:t>
            </a:r>
            <a:r>
              <a:rPr lang="en-US" sz="2400" b="0" i="0" spc="1742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ўзга</a:t>
            </a:r>
            <a:r>
              <a:rPr lang="en-US" sz="2400" b="0" i="0" spc="-29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тириши</a:t>
            </a:r>
          </a:p>
          <a:p>
            <a:pPr marL="342899">
              <a:lnSpc>
                <a:spcPts val="2880"/>
              </a:lnSpc>
            </a:pPr>
            <a:r>
              <a:rPr lang="en-US" sz="2400" b="0" i="0" spc="0" baseline="0" dirty="0">
                <a:latin typeface="Times New Roman"/>
              </a:rPr>
              <a:t>м</a:t>
            </a:r>
            <a:r>
              <a:rPr lang="en-US" sz="2400" b="0" i="0" spc="-29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мки</a:t>
            </a:r>
            <a:r>
              <a:rPr lang="en-US" sz="2400" b="0" i="0" spc="617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бўлади.</a:t>
            </a:r>
          </a:p>
        </p:txBody>
      </p:sp>
      <p:sp>
        <p:nvSpPr>
          <p:cNvPr id="193" name="Rectangle 193"/>
          <p:cNvSpPr/>
          <p:nvPr/>
        </p:nvSpPr>
        <p:spPr>
          <a:xfrm>
            <a:off x="1323473" y="3252764"/>
            <a:ext cx="8046536" cy="15069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3035015" algn="l"/>
                <a:tab pos="4727051" algn="l"/>
                <a:tab pos="6457950" algn="l"/>
              </a:tabLst>
            </a:pPr>
            <a:r>
              <a:rPr lang="en-US" sz="2400" b="0" i="0" spc="1859" baseline="0" dirty="0">
                <a:latin typeface="Arial"/>
              </a:rPr>
              <a:t>•</a:t>
            </a:r>
            <a:r>
              <a:rPr lang="en-US" sz="2400" b="1" i="1" spc="0" baseline="0" dirty="0">
                <a:latin typeface="Times New Roman"/>
              </a:rPr>
              <a:t>Шиф</a:t>
            </a:r>
            <a:r>
              <a:rPr lang="en-US" sz="2400" b="1" i="1" spc="-90" baseline="0" dirty="0">
                <a:latin typeface="Times New Roman"/>
              </a:rPr>
              <a:t>р</a:t>
            </a:r>
            <a:r>
              <a:rPr lang="en-US" sz="2400" b="1" i="1" spc="0" baseline="0" dirty="0">
                <a:latin typeface="Times New Roman"/>
              </a:rPr>
              <a:t>лашдан	а</a:t>
            </a:r>
            <a:r>
              <a:rPr lang="en-US" sz="2400" b="1" i="1" spc="-57" baseline="0" dirty="0">
                <a:latin typeface="Times New Roman"/>
              </a:rPr>
              <a:t>с</a:t>
            </a:r>
            <a:r>
              <a:rPr lang="en-US" sz="2400" b="1" i="1" spc="0" baseline="0" dirty="0">
                <a:latin typeface="Times New Roman"/>
              </a:rPr>
              <a:t>осий	мақ</a:t>
            </a:r>
            <a:r>
              <a:rPr lang="en-US" sz="2400" b="1" i="1" spc="-63" baseline="0" dirty="0">
                <a:latin typeface="Times New Roman"/>
              </a:rPr>
              <a:t>с</a:t>
            </a:r>
            <a:r>
              <a:rPr lang="en-US" sz="2400" b="1" i="1" spc="0" baseline="0" dirty="0">
                <a:latin typeface="Times New Roman"/>
              </a:rPr>
              <a:t>ад	</a:t>
            </a:r>
            <a:r>
              <a:rPr lang="en-US" sz="2400" b="0" i="0" spc="-26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аъл</a:t>
            </a:r>
            <a:r>
              <a:rPr lang="en-US" sz="2400" b="0" i="0" spc="-26" baseline="0" dirty="0">
                <a:latin typeface="Times New Roman"/>
              </a:rPr>
              <a:t>у</a:t>
            </a:r>
            <a:r>
              <a:rPr lang="en-US" sz="2400" b="0" i="0" spc="0" baseline="0" dirty="0">
                <a:latin typeface="Times New Roman"/>
              </a:rPr>
              <a:t>м</a:t>
            </a:r>
            <a:r>
              <a:rPr lang="en-US" sz="2400" b="0" i="0" spc="-26" baseline="0" dirty="0">
                <a:latin typeface="Times New Roman"/>
              </a:rPr>
              <a:t>о</a:t>
            </a:r>
            <a:r>
              <a:rPr lang="en-US" sz="2400" b="0" i="0" spc="0" baseline="0" dirty="0">
                <a:latin typeface="Times New Roman"/>
              </a:rPr>
              <a:t>тни</a:t>
            </a:r>
          </a:p>
          <a:p>
            <a:pPr marL="342899">
              <a:lnSpc>
                <a:spcPts val="2879"/>
              </a:lnSpc>
            </a:pPr>
            <a:r>
              <a:rPr lang="en-US" sz="2400" b="1" i="0" spc="-20" baseline="0" dirty="0">
                <a:latin typeface="Times New Roman"/>
              </a:rPr>
              <a:t>м</a:t>
            </a:r>
            <a:r>
              <a:rPr lang="en-US" sz="2400" b="1" i="0" spc="0" baseline="0" dirty="0">
                <a:latin typeface="Times New Roman"/>
              </a:rPr>
              <a:t>а</a:t>
            </a:r>
            <a:r>
              <a:rPr lang="en-US" sz="2400" b="1" i="0" spc="-90" baseline="0" dirty="0">
                <a:latin typeface="Times New Roman"/>
              </a:rPr>
              <a:t>х</a:t>
            </a:r>
            <a:r>
              <a:rPr lang="en-US" sz="2400" b="1" i="0" spc="0" baseline="0" dirty="0">
                <a:latin typeface="Times New Roman"/>
              </a:rPr>
              <a:t>фийлигин</a:t>
            </a:r>
            <a:r>
              <a:rPr lang="en-US" sz="2400" b="1" i="0" spc="906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таъминла</a:t>
            </a:r>
            <a:r>
              <a:rPr lang="en-US" sz="2400" b="0" i="0" spc="900" baseline="0" dirty="0">
                <a:latin typeface="Times New Roman"/>
              </a:rPr>
              <a:t>ш</a:t>
            </a:r>
            <a:r>
              <a:rPr lang="en-US" sz="2400" b="0" i="0" spc="0" baseline="0" dirty="0">
                <a:latin typeface="Times New Roman"/>
              </a:rPr>
              <a:t>бўлиб</a:t>
            </a:r>
            <a:r>
              <a:rPr lang="en-US" sz="2400" b="0" i="0" spc="905" baseline="0" dirty="0">
                <a:latin typeface="Times New Roman"/>
              </a:rPr>
              <a:t>,</a:t>
            </a:r>
            <a:r>
              <a:rPr lang="en-US" sz="2400" b="0" i="0" spc="0" baseline="0" dirty="0">
                <a:latin typeface="Times New Roman"/>
              </a:rPr>
              <a:t>ун</a:t>
            </a:r>
            <a:r>
              <a:rPr lang="en-US" sz="2400" b="0" i="0" spc="899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қайт</a:t>
            </a:r>
            <a:r>
              <a:rPr lang="en-US" sz="2400" b="0" i="0" spc="896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ўзга</a:t>
            </a:r>
            <a:r>
              <a:rPr lang="en-US" sz="2400" b="0" i="0" spc="-29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тириш</a:t>
            </a:r>
          </a:p>
          <a:p>
            <a:pPr marL="342899">
              <a:lnSpc>
                <a:spcPts val="2880"/>
              </a:lnSpc>
            </a:pPr>
            <a:r>
              <a:rPr lang="en-US" sz="2400" b="0" i="0" spc="0" baseline="0" dirty="0">
                <a:latin typeface="Times New Roman"/>
              </a:rPr>
              <a:t>баъз</a:t>
            </a:r>
            <a:r>
              <a:rPr lang="en-US" sz="2400" b="0" i="0" spc="971" baseline="0" dirty="0">
                <a:latin typeface="Times New Roman"/>
              </a:rPr>
              <a:t>и</a:t>
            </a:r>
            <a:r>
              <a:rPr lang="en-US" sz="2400" b="0" i="0" spc="0" baseline="0" dirty="0">
                <a:latin typeface="Times New Roman"/>
              </a:rPr>
              <a:t>ша</a:t>
            </a:r>
            <a:r>
              <a:rPr lang="en-US" sz="2400" b="0" i="0" spc="-72" baseline="0" dirty="0">
                <a:latin typeface="Times New Roman"/>
              </a:rPr>
              <a:t>х</a:t>
            </a:r>
            <a:r>
              <a:rPr lang="en-US" sz="2400" b="0" i="0" spc="0" baseline="0" dirty="0">
                <a:latin typeface="Times New Roman"/>
              </a:rPr>
              <a:t>сла</a:t>
            </a:r>
            <a:r>
              <a:rPr lang="en-US" sz="2400" b="0" i="0" spc="978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(дешиф</a:t>
            </a:r>
            <a:r>
              <a:rPr lang="en-US" sz="2400" b="0" i="0" spc="-29" baseline="0" dirty="0">
                <a:latin typeface="Times New Roman"/>
              </a:rPr>
              <a:t>р</a:t>
            </a:r>
            <a:r>
              <a:rPr lang="en-US" sz="2400" b="0" i="0" spc="0" baseline="0" dirty="0">
                <a:latin typeface="Times New Roman"/>
              </a:rPr>
              <a:t>ла</a:t>
            </a:r>
            <a:r>
              <a:rPr lang="en-US" sz="2400" b="0" i="0" spc="978" baseline="0" dirty="0">
                <a:latin typeface="Times New Roman"/>
              </a:rPr>
              <a:t>ш</a:t>
            </a:r>
            <a:r>
              <a:rPr lang="en-US" sz="2400" b="0" i="0" spc="-37" baseline="0" dirty="0">
                <a:latin typeface="Times New Roman"/>
              </a:rPr>
              <a:t>к</a:t>
            </a:r>
            <a:r>
              <a:rPr lang="en-US" sz="2400" b="0" i="0" spc="0" baseline="0" dirty="0">
                <a:latin typeface="Times New Roman"/>
              </a:rPr>
              <a:t>алитиг</a:t>
            </a:r>
            <a:r>
              <a:rPr lang="en-US" sz="2400" b="0" i="0" spc="974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эг</a:t>
            </a:r>
            <a:r>
              <a:rPr lang="en-US" sz="2400" b="0" i="0" spc="974" baseline="0" dirty="0">
                <a:latin typeface="Times New Roman"/>
              </a:rPr>
              <a:t>а</a:t>
            </a:r>
            <a:r>
              <a:rPr lang="en-US" sz="2400" b="0" i="0" spc="0" baseline="0" dirty="0">
                <a:latin typeface="Times New Roman"/>
              </a:rPr>
              <a:t>бўл</a:t>
            </a:r>
            <a:r>
              <a:rPr lang="en-US" sz="2400" b="0" i="0" spc="-12" baseline="0" dirty="0">
                <a:latin typeface="Times New Roman"/>
              </a:rPr>
              <a:t>м</a:t>
            </a:r>
            <a:r>
              <a:rPr lang="en-US" sz="2400" b="0" i="0" spc="0" baseline="0" dirty="0">
                <a:latin typeface="Times New Roman"/>
              </a:rPr>
              <a:t>аган</a:t>
            </a:r>
            <a:r>
              <a:rPr lang="en-US" sz="2400" b="0" i="0" spc="976" baseline="0" dirty="0">
                <a:latin typeface="Times New Roman"/>
              </a:rPr>
              <a:t>)</a:t>
            </a:r>
            <a:r>
              <a:rPr lang="en-US" sz="2400" b="0" i="0" spc="0" baseline="0" dirty="0">
                <a:latin typeface="Times New Roman"/>
              </a:rPr>
              <a:t>учун</a:t>
            </a:r>
          </a:p>
          <a:p>
            <a:pPr marL="342899">
              <a:lnSpc>
                <a:spcPts val="2880"/>
              </a:lnSpc>
            </a:pPr>
            <a:r>
              <a:rPr lang="en-US" sz="2400" b="0" i="0" spc="0" baseline="0" dirty="0">
                <a:latin typeface="Times New Roman"/>
              </a:rPr>
              <a:t>чекланга</a:t>
            </a:r>
            <a:r>
              <a:rPr lang="en-US" sz="2400" b="0" i="0" spc="599" baseline="0" dirty="0">
                <a:latin typeface="Times New Roman"/>
              </a:rPr>
              <a:t>н</a:t>
            </a:r>
            <a:r>
              <a:rPr lang="en-US" sz="2400" b="0" i="0" spc="0" baseline="0" dirty="0">
                <a:latin typeface="Times New Roman"/>
              </a:rPr>
              <a:t>бўлади.</a:t>
            </a:r>
          </a:p>
        </p:txBody>
      </p:sp>
      <p:sp>
        <p:nvSpPr>
          <p:cNvPr id="194" name="Rectangle 194"/>
          <p:cNvSpPr/>
          <p:nvPr/>
        </p:nvSpPr>
        <p:spPr>
          <a:xfrm>
            <a:off x="1470540" y="6861444"/>
            <a:ext cx="2494635" cy="2024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Ки</a:t>
            </a:r>
            <a:r>
              <a:rPr lang="en-US" sz="1200" b="0" i="0" spc="-16" baseline="0" dirty="0">
                <a:solidFill>
                  <a:srgbClr val="262626"/>
                </a:solidFill>
                <a:latin typeface="Times New Roman"/>
              </a:rPr>
              <a:t>б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ер</a:t>
            </a:r>
            <a:r>
              <a:rPr lang="en-US" sz="1200" b="0" i="0" spc="-18" baseline="0" dirty="0">
                <a:solidFill>
                  <a:srgbClr val="262626"/>
                </a:solidFill>
                <a:latin typeface="Times New Roman"/>
              </a:rPr>
              <a:t>х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а</a:t>
            </a:r>
            <a:r>
              <a:rPr lang="en-US" sz="1200" b="0" i="0" spc="-20" baseline="0" dirty="0">
                <a:solidFill>
                  <a:srgbClr val="262626"/>
                </a:solidFill>
                <a:latin typeface="Times New Roman"/>
              </a:rPr>
              <a:t>в</a:t>
            </a:r>
            <a:r>
              <a:rPr lang="en-US" sz="1200" b="0" i="0" spc="0" baseline="0" dirty="0">
                <a:solidFill>
                  <a:srgbClr val="262626"/>
                </a:solidFill>
                <a:latin typeface="Times New Roman"/>
              </a:rPr>
              <a:t>фсизлик асослари (CSF1316)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1730</Words>
  <Application>Microsoft Office PowerPoint</Application>
  <PresentationFormat>Произвольный</PresentationFormat>
  <Paragraphs>436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4" baseType="lpstr">
      <vt:lpstr>Century Gothic</vt:lpstr>
      <vt:lpstr>Cambria</vt:lpstr>
      <vt:lpstr>Vivaldi</vt:lpstr>
      <vt:lpstr>Times New Roman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1</cp:revision>
  <dcterms:modified xsi:type="dcterms:W3CDTF">2021-09-21T07:59:42Z</dcterms:modified>
</cp:coreProperties>
</file>