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066" y="484908"/>
            <a:ext cx="8001000" cy="5507183"/>
          </a:xfrm>
        </p:spPr>
        <p:txBody>
          <a:bodyPr>
            <a:noAutofit/>
          </a:bodyPr>
          <a:lstStyle/>
          <a:p>
            <a:r>
              <a:rPr lang="uz-Latn-UZ" sz="3200" dirty="0"/>
              <a:t>Muhammad al-Xorazmiy  Nomidagi                        	</a:t>
            </a:r>
            <a:br>
              <a:rPr lang="uz-Latn-UZ" sz="3200" dirty="0"/>
            </a:br>
            <a:r>
              <a:rPr lang="uz-Latn-UZ" sz="3200" dirty="0" smtClean="0"/>
              <a:t>Toshkent  </a:t>
            </a:r>
            <a:r>
              <a:rPr lang="uz-Latn-UZ" sz="3200" dirty="0"/>
              <a:t>Axborot Texnologiyalari Universiteti</a:t>
            </a:r>
            <a:br>
              <a:rPr lang="uz-Latn-UZ" sz="3200" dirty="0"/>
            </a:br>
            <a:r>
              <a:rPr lang="uz-Latn-UZ" sz="3200" dirty="0"/>
              <a:t> </a:t>
            </a:r>
            <a:r>
              <a:rPr lang="uz-Latn-UZ" sz="3200" dirty="0" smtClean="0"/>
              <a:t>“Telekomunikatsiya </a:t>
            </a:r>
            <a:r>
              <a:rPr lang="uz-Latn-UZ" sz="3200" dirty="0"/>
              <a:t>texnologiyalari "   Fakultetining </a:t>
            </a:r>
            <a:br>
              <a:rPr lang="uz-Latn-UZ" sz="3200" dirty="0"/>
            </a:br>
            <a:r>
              <a:rPr lang="uz-Latn-UZ" sz="3200" dirty="0"/>
              <a:t>411-20 guruh talabasi   </a:t>
            </a:r>
            <a:r>
              <a:rPr lang="uz-Latn-UZ" sz="3200" dirty="0" smtClean="0"/>
              <a:t>boboqulov islombekning </a:t>
            </a:r>
            <a:r>
              <a:rPr lang="uz-Latn-UZ" sz="3200" dirty="0"/>
              <a:t/>
            </a:r>
            <a:br>
              <a:rPr lang="uz-Latn-UZ" sz="3200" dirty="0"/>
            </a:br>
            <a:r>
              <a:rPr lang="uz-Latn-UZ" sz="3200" dirty="0"/>
              <a:t>Fizika II ma'ruza fanidan bajargan   </a:t>
            </a:r>
            <a:br>
              <a:rPr lang="uz-Latn-UZ" sz="3200" dirty="0"/>
            </a:br>
            <a:r>
              <a:rPr lang="uz-Latn-UZ" sz="3200" dirty="0"/>
              <a:t> mustaqil  </a:t>
            </a:r>
            <a:r>
              <a:rPr lang="uz-Latn-UZ" sz="4000" dirty="0"/>
              <a:t>ishi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-1826976" y="7306100"/>
            <a:ext cx="2620097" cy="204261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2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12653783" y="3910818"/>
            <a:ext cx="49343" cy="42359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4337" y="602208"/>
            <a:ext cx="10725316" cy="59197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doni MT Black" panose="02070A03080606020203" pitchFamily="18" charset="0"/>
              </a:rPr>
              <a:t>REJA:</a:t>
            </a:r>
            <a:br>
              <a:rPr lang="en-US" sz="2400" dirty="0">
                <a:latin typeface="Bodoni MT Black" panose="02070A03080606020203" pitchFamily="18" charset="0"/>
              </a:rPr>
            </a:br>
            <a:r>
              <a:rPr lang="en-US" dirty="0"/>
              <a:t>1.Elektromagnit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konturining</a:t>
            </a:r>
            <a:r>
              <a:rPr lang="en-US" dirty="0"/>
              <a:t> </a:t>
            </a:r>
            <a:r>
              <a:rPr lang="en-US" dirty="0" err="1"/>
              <a:t>ta’rifi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2.Elektromagnit </a:t>
            </a:r>
            <a:r>
              <a:rPr lang="en-US" dirty="0" err="1"/>
              <a:t>konturining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kinetik</a:t>
            </a:r>
            <a:r>
              <a:rPr lang="en-US" dirty="0"/>
              <a:t> </a:t>
            </a:r>
            <a:r>
              <a:rPr lang="en-US" dirty="0" err="1"/>
              <a:t>energiyalari</a:t>
            </a:r>
            <a:r>
              <a:rPr lang="en-US" dirty="0"/>
              <a:t> </a:t>
            </a:r>
            <a:r>
              <a:rPr lang="en-US" dirty="0" err="1"/>
              <a:t>konturning</a:t>
            </a:r>
            <a:r>
              <a:rPr lang="en-US" dirty="0"/>
              <a:t> </a:t>
            </a:r>
            <a:r>
              <a:rPr lang="en-US" dirty="0" err="1"/>
              <a:t>qaysi</a:t>
            </a:r>
            <a:r>
              <a:rPr lang="en-US" dirty="0"/>
              <a:t> </a:t>
            </a:r>
            <a:r>
              <a:rPr lang="en-US" dirty="0" err="1"/>
              <a:t>qismida</a:t>
            </a:r>
            <a:r>
              <a:rPr lang="en-US" dirty="0"/>
              <a:t> </a:t>
            </a:r>
            <a:r>
              <a:rPr lang="en-US" dirty="0" err="1"/>
              <a:t>joylashadilar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3.Tebranish </a:t>
            </a:r>
            <a:r>
              <a:rPr lang="en-US" dirty="0" err="1"/>
              <a:t>konturining</a:t>
            </a:r>
            <a:r>
              <a:rPr lang="en-US" dirty="0"/>
              <a:t>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davri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chastotasi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4.Tebranish </a:t>
            </a:r>
            <a:r>
              <a:rPr lang="en-US" dirty="0" err="1"/>
              <a:t>konturida</a:t>
            </a:r>
            <a:r>
              <a:rPr lang="en-US" dirty="0"/>
              <a:t> </a:t>
            </a:r>
            <a:r>
              <a:rPr lang="en-US" dirty="0" err="1"/>
              <a:t>zaryadning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kuchining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kuchlanishning</a:t>
            </a:r>
            <a:r>
              <a:rPr lang="en-US" dirty="0"/>
              <a:t> </a:t>
            </a:r>
            <a:r>
              <a:rPr lang="en-US" dirty="0" err="1"/>
              <a:t>erkin</a:t>
            </a:r>
            <a:r>
              <a:rPr lang="en-US" dirty="0"/>
              <a:t> </a:t>
            </a:r>
            <a:r>
              <a:rPr lang="en-US" dirty="0" err="1"/>
              <a:t>garmonik</a:t>
            </a:r>
            <a:r>
              <a:rPr lang="en-US" dirty="0"/>
              <a:t> </a:t>
            </a:r>
            <a:r>
              <a:rPr lang="en-US" dirty="0" err="1"/>
              <a:t>tebranishlari</a:t>
            </a:r>
            <a:r>
              <a:rPr lang="en-US" dirty="0"/>
              <a:t> </a:t>
            </a:r>
            <a:r>
              <a:rPr lang="en-US" dirty="0" err="1"/>
              <a:t>ifodalari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5.Ochiq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6.Radio </a:t>
            </a:r>
            <a:r>
              <a:rPr lang="en-US" dirty="0" err="1"/>
              <a:t>to’lqinlarini</a:t>
            </a:r>
            <a:r>
              <a:rPr lang="en-US" dirty="0"/>
              <a:t>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konturining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prinsipi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7.Xulosa.</a:t>
            </a:r>
            <a:br>
              <a:rPr lang="en-US" dirty="0"/>
            </a:br>
            <a:r>
              <a:rPr lang="en-US" dirty="0"/>
              <a:t>8.Foydalanilgan </a:t>
            </a:r>
            <a:r>
              <a:rPr lang="en-US" dirty="0" err="1"/>
              <a:t>adabiyotlar</a:t>
            </a:r>
            <a:r>
              <a:rPr lang="en-US" dirty="0"/>
              <a:t>. </a:t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29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2351224" y="5950424"/>
            <a:ext cx="1323832" cy="64144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155" y="658504"/>
            <a:ext cx="10970976" cy="6199496"/>
          </a:xfrm>
        </p:spPr>
        <p:txBody>
          <a:bodyPr/>
          <a:lstStyle/>
          <a:p>
            <a:r>
              <a:rPr lang="uz-Latn-UZ" dirty="0"/>
              <a:t>1.</a:t>
            </a:r>
            <a:r>
              <a:rPr lang="en-US" dirty="0" err="1"/>
              <a:t>Elektromagnit</a:t>
            </a:r>
            <a:r>
              <a:rPr lang="en-US" dirty="0"/>
              <a:t> </a:t>
            </a:r>
            <a:r>
              <a:rPr lang="en-US" dirty="0" err="1"/>
              <a:t>tebranishlar</a:t>
            </a:r>
            <a:r>
              <a:rPr lang="en-US" dirty="0"/>
              <a:t> – </a:t>
            </a:r>
            <a:r>
              <a:rPr lang="en-US" dirty="0" err="1"/>
              <a:t>elektromagnit</a:t>
            </a:r>
            <a:r>
              <a:rPr lang="en-US" dirty="0"/>
              <a:t> </a:t>
            </a:r>
            <a:r>
              <a:rPr lang="en-US" dirty="0" err="1"/>
              <a:t>maydonni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maydonlarining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bog’langan</a:t>
            </a:r>
            <a:r>
              <a:rPr lang="en-US" dirty="0"/>
              <a:t> </a:t>
            </a:r>
            <a:r>
              <a:rPr lang="en-US" dirty="0" err="1"/>
              <a:t>takrorlanuvchan</a:t>
            </a:r>
            <a:r>
              <a:rPr lang="en-US" dirty="0"/>
              <a:t> </a:t>
            </a:r>
            <a:r>
              <a:rPr lang="en-US" dirty="0" err="1"/>
              <a:t>o’zgarishlari</a:t>
            </a:r>
            <a:r>
              <a:rPr lang="en-US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konturida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qilinadi.Tebranish</a:t>
            </a:r>
            <a:r>
              <a:rPr lang="en-US" dirty="0"/>
              <a:t> </a:t>
            </a:r>
            <a:r>
              <a:rPr lang="en-US" dirty="0" err="1"/>
              <a:t>konturidagi</a:t>
            </a:r>
            <a:r>
              <a:rPr lang="en-US" dirty="0"/>
              <a:t>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zaryadlangan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</a:t>
            </a:r>
            <a:r>
              <a:rPr lang="en-US" dirty="0" err="1"/>
              <a:t>qoplamalari</a:t>
            </a:r>
            <a:r>
              <a:rPr lang="en-US" dirty="0"/>
              <a:t> </a:t>
            </a:r>
            <a:r>
              <a:rPr lang="en-US" dirty="0" err="1"/>
              <a:t>induktivligi</a:t>
            </a:r>
            <a:r>
              <a:rPr lang="en-US" dirty="0"/>
              <a:t> </a:t>
            </a:r>
            <a:r>
              <a:rPr lang="en-US" dirty="0" err="1"/>
              <a:t>g’altalgi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ulansa</a:t>
            </a:r>
            <a:r>
              <a:rPr lang="en-US" dirty="0"/>
              <a:t>, </a:t>
            </a:r>
            <a:r>
              <a:rPr lang="en-US" dirty="0" err="1"/>
              <a:t>konturda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</a:t>
            </a:r>
            <a:r>
              <a:rPr lang="en-US" dirty="0" err="1"/>
              <a:t>zaryadining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g’altakdada</a:t>
            </a:r>
            <a:r>
              <a:rPr lang="en-US" dirty="0"/>
              <a:t> </a:t>
            </a:r>
            <a:r>
              <a:rPr lang="en-US" dirty="0" err="1"/>
              <a:t>tokning</a:t>
            </a:r>
            <a:r>
              <a:rPr lang="en-US" dirty="0"/>
              <a:t> </a:t>
            </a:r>
            <a:r>
              <a:rPr lang="en-US" dirty="0" err="1"/>
              <a:t>erkin</a:t>
            </a:r>
            <a:r>
              <a:rPr lang="en-US" dirty="0"/>
              <a:t> </a:t>
            </a:r>
            <a:r>
              <a:rPr lang="en-US" dirty="0" err="1"/>
              <a:t>tebranishlari</a:t>
            </a:r>
            <a:r>
              <a:rPr lang="en-US" dirty="0"/>
              <a:t> </a:t>
            </a:r>
            <a:r>
              <a:rPr lang="en-US" dirty="0" err="1"/>
              <a:t>yuzaga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46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12009609" y="6226948"/>
            <a:ext cx="182391" cy="86284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654" y="833"/>
            <a:ext cx="11325397" cy="6657535"/>
          </a:xfrm>
        </p:spPr>
        <p:txBody>
          <a:bodyPr>
            <a:normAutofit/>
          </a:bodyPr>
          <a:lstStyle/>
          <a:p>
            <a:r>
              <a:rPr lang="uz-Latn-UZ" dirty="0"/>
              <a:t>2. </a:t>
            </a:r>
            <a:r>
              <a:rPr lang="en-US" dirty="0"/>
              <a:t>C </a:t>
            </a:r>
            <a:r>
              <a:rPr lang="en-US" dirty="0" err="1"/>
              <a:t>kondensatorni</a:t>
            </a:r>
            <a:r>
              <a:rPr lang="en-US" dirty="0"/>
              <a:t> L </a:t>
            </a:r>
            <a:r>
              <a:rPr lang="en-US" dirty="0" err="1"/>
              <a:t>induktivlikka</a:t>
            </a:r>
            <a:r>
              <a:rPr lang="en-US" dirty="0"/>
              <a:t> </a:t>
            </a:r>
            <a:r>
              <a:rPr lang="en-US" dirty="0" err="1"/>
              <a:t>tutashtiramiz</a:t>
            </a:r>
            <a:r>
              <a:rPr lang="en-US" dirty="0"/>
              <a:t> </a:t>
            </a:r>
            <a:r>
              <a:rPr lang="uz-Latn-UZ" dirty="0"/>
              <a:t>.</a:t>
            </a:r>
            <a:r>
              <a:rPr lang="en-US" dirty="0" err="1"/>
              <a:t>Kondensator</a:t>
            </a:r>
            <a:r>
              <a:rPr lang="en-US" dirty="0"/>
              <a:t> </a:t>
            </a:r>
            <a:r>
              <a:rPr lang="en-US" dirty="0" err="1"/>
              <a:t>zaryadsizlana</a:t>
            </a:r>
            <a:r>
              <a:rPr lang="en-US" dirty="0"/>
              <a:t> </a:t>
            </a:r>
            <a:r>
              <a:rPr lang="en-US" dirty="0" err="1"/>
              <a:t>boshlaydi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maydoni</a:t>
            </a:r>
            <a:r>
              <a:rPr lang="en-US" dirty="0"/>
              <a:t> </a:t>
            </a:r>
            <a:r>
              <a:rPr lang="en-US" dirty="0" err="1"/>
              <a:t>kamaya</a:t>
            </a:r>
            <a:r>
              <a:rPr lang="en-US" dirty="0"/>
              <a:t> </a:t>
            </a:r>
            <a:r>
              <a:rPr lang="en-US" dirty="0" err="1"/>
              <a:t>boradi</a:t>
            </a:r>
            <a:r>
              <a:rPr lang="uz-Latn-UZ" dirty="0"/>
              <a:t>.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</a:t>
            </a:r>
            <a:r>
              <a:rPr lang="en-US" dirty="0"/>
              <a:t> </a:t>
            </a:r>
            <a:r>
              <a:rPr lang="en-US" dirty="0" err="1"/>
              <a:t>konturda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toki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induktiv</a:t>
            </a:r>
            <a:r>
              <a:rPr lang="en-US" dirty="0"/>
              <a:t> </a:t>
            </a:r>
            <a:r>
              <a:rPr lang="en-US" dirty="0" err="1"/>
              <a:t>g‘altagida</a:t>
            </a:r>
            <a:r>
              <a:rPr lang="en-US" dirty="0"/>
              <a:t>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maydoni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bo‘ladi</a:t>
            </a:r>
            <a:r>
              <a:rPr lang="en-US" dirty="0"/>
              <a:t>. Ideal </a:t>
            </a:r>
            <a:r>
              <a:rPr lang="en-US" dirty="0" err="1"/>
              <a:t>konturda</a:t>
            </a:r>
            <a:r>
              <a:rPr lang="en-US" dirty="0"/>
              <a:t> </a:t>
            </a:r>
            <a:r>
              <a:rPr lang="en-US" dirty="0" err="1"/>
              <a:t>chorak</a:t>
            </a:r>
            <a:r>
              <a:rPr lang="en-US" dirty="0"/>
              <a:t> </a:t>
            </a:r>
            <a:r>
              <a:rPr lang="en-US" dirty="0" err="1"/>
              <a:t>davrdan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</a:t>
            </a:r>
            <a:r>
              <a:rPr lang="en-US" dirty="0"/>
              <a:t> </a:t>
            </a:r>
            <a:r>
              <a:rPr lang="en-US" dirty="0" err="1"/>
              <a:t>to‘la</a:t>
            </a:r>
            <a:r>
              <a:rPr lang="en-US" dirty="0"/>
              <a:t>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energiyasiga</a:t>
            </a:r>
            <a:r>
              <a:rPr lang="en-US" dirty="0"/>
              <a:t> </a:t>
            </a:r>
            <a:r>
              <a:rPr lang="en-US" dirty="0" err="1"/>
              <a:t>aylanadi</a:t>
            </a:r>
            <a:r>
              <a:rPr lang="en-US" dirty="0"/>
              <a:t>: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 – </a:t>
            </a:r>
            <a:r>
              <a:rPr lang="en-US" dirty="0" err="1"/>
              <a:t>g‘altak</a:t>
            </a:r>
            <a:r>
              <a:rPr lang="en-US" dirty="0"/>
              <a:t> </a:t>
            </a:r>
            <a:r>
              <a:rPr lang="en-US" dirty="0" err="1"/>
              <a:t>induktivligi</a:t>
            </a:r>
            <a:r>
              <a:rPr lang="en-US" dirty="0"/>
              <a:t>; </a:t>
            </a:r>
            <a:r>
              <a:rPr lang="en-US" i="1" dirty="0"/>
              <a:t>J</a:t>
            </a:r>
            <a:r>
              <a:rPr lang="en-US" dirty="0"/>
              <a:t> – </a:t>
            </a:r>
            <a:r>
              <a:rPr lang="en-US" dirty="0" err="1"/>
              <a:t>g‘altakdan</a:t>
            </a:r>
            <a:r>
              <a:rPr lang="en-US" dirty="0"/>
              <a:t> </a:t>
            </a:r>
            <a:r>
              <a:rPr lang="en-US" dirty="0" err="1"/>
              <a:t>oqayotgan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kuchining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. Bu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</a:t>
            </a:r>
            <a:r>
              <a:rPr lang="en-US" dirty="0" err="1"/>
              <a:t>qoplamalari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kuchlanish</a:t>
            </a:r>
            <a:r>
              <a:rPr lang="en-US" dirty="0"/>
              <a:t> </a:t>
            </a:r>
            <a:r>
              <a:rPr lang="en-US" dirty="0" err="1"/>
              <a:t>nolga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, U=0.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konturining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holati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mayatnikning</a:t>
            </a:r>
            <a:r>
              <a:rPr lang="en-US" dirty="0"/>
              <a:t> </a:t>
            </a:r>
            <a:r>
              <a:rPr lang="en-US" dirty="0" err="1"/>
              <a:t>muvozanat</a:t>
            </a:r>
            <a:r>
              <a:rPr lang="en-US" dirty="0"/>
              <a:t> </a:t>
            </a:r>
            <a:r>
              <a:rPr lang="en-US" dirty="0" err="1"/>
              <a:t>holatidan</a:t>
            </a:r>
            <a:r>
              <a:rPr lang="en-US" dirty="0"/>
              <a:t> </a:t>
            </a:r>
            <a:r>
              <a:rPr lang="en-US" dirty="0" err="1"/>
              <a:t>o‘tish</a:t>
            </a:r>
            <a:r>
              <a:rPr lang="en-US" dirty="0"/>
              <a:t> </a:t>
            </a:r>
            <a:r>
              <a:rPr lang="en-US" dirty="0" err="1"/>
              <a:t>paytidagi</a:t>
            </a:r>
            <a:r>
              <a:rPr lang="en-US" dirty="0"/>
              <a:t> </a:t>
            </a:r>
            <a:r>
              <a:rPr lang="en-US" dirty="0" err="1"/>
              <a:t>holatga</a:t>
            </a:r>
            <a:r>
              <a:rPr lang="en-US" dirty="0"/>
              <a:t> </a:t>
            </a:r>
            <a:r>
              <a:rPr lang="en-US" dirty="0" err="1"/>
              <a:t>to‘g‘ri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sistemaning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energiyasi</a:t>
            </a:r>
            <a:r>
              <a:rPr lang="en-US" dirty="0"/>
              <a:t> </a:t>
            </a:r>
            <a:r>
              <a:rPr lang="en-US" dirty="0" err="1"/>
              <a:t>to‘la</a:t>
            </a:r>
            <a:r>
              <a:rPr lang="en-US" dirty="0"/>
              <a:t> </a:t>
            </a:r>
            <a:r>
              <a:rPr lang="en-US" dirty="0" err="1"/>
              <a:t>kinetik</a:t>
            </a:r>
            <a:r>
              <a:rPr lang="en-US" dirty="0"/>
              <a:t> </a:t>
            </a:r>
            <a:r>
              <a:rPr lang="en-US" dirty="0" err="1"/>
              <a:t>energiyaga</a:t>
            </a:r>
            <a:r>
              <a:rPr lang="en-US" dirty="0"/>
              <a:t> </a:t>
            </a:r>
            <a:r>
              <a:rPr lang="en-US" dirty="0" err="1"/>
              <a:t>aylanadi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50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01074" y="4192173"/>
            <a:ext cx="45719" cy="6768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710" y="0"/>
            <a:ext cx="12103320" cy="7107702"/>
          </a:xfrm>
        </p:spPr>
        <p:txBody>
          <a:bodyPr>
            <a:normAutofit/>
          </a:bodyPr>
          <a:lstStyle/>
          <a:p>
            <a:r>
              <a:rPr lang="en-US" dirty="0" err="1"/>
              <a:t>Konturda</a:t>
            </a:r>
            <a:r>
              <a:rPr lang="en-US" dirty="0"/>
              <a:t> </a:t>
            </a:r>
            <a:r>
              <a:rPr lang="en-US" dirty="0" err="1"/>
              <a:t>tebranishlar</a:t>
            </a:r>
            <a:r>
              <a:rPr lang="en-US" dirty="0"/>
              <a:t> </a:t>
            </a:r>
            <a:r>
              <a:rPr lang="en-US" dirty="0" err="1"/>
              <a:t>yuzaga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 , </a:t>
            </a: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kondensator</a:t>
            </a:r>
            <a:r>
              <a:rPr lang="en-US" dirty="0"/>
              <a:t> </a:t>
            </a:r>
            <a:r>
              <a:rPr lang="en-US" dirty="0" err="1"/>
              <a:t>qoplamalari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kuchlanish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kuchini</a:t>
            </a:r>
            <a:r>
              <a:rPr lang="en-US" dirty="0"/>
              <a:t> </a:t>
            </a:r>
            <a:r>
              <a:rPr lang="en-US" dirty="0" err="1"/>
              <a:t>davriy</a:t>
            </a:r>
            <a:r>
              <a:rPr lang="en-US" dirty="0"/>
              <a:t> </a:t>
            </a:r>
            <a:r>
              <a:rPr lang="en-US" dirty="0" err="1"/>
              <a:t>o‘zgarishlari</a:t>
            </a:r>
            <a:r>
              <a:rPr lang="en-US" dirty="0"/>
              <a:t> </a:t>
            </a:r>
            <a:r>
              <a:rPr lang="en-US" dirty="0" err="1"/>
              <a:t>vujudga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</a:t>
            </a:r>
            <a:r>
              <a:rPr lang="en-US" dirty="0"/>
              <a:t>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aksincha</a:t>
            </a:r>
            <a:r>
              <a:rPr lang="en-US" dirty="0"/>
              <a:t>,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enregiyasi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energiyasiga</a:t>
            </a:r>
            <a:r>
              <a:rPr lang="en-US" dirty="0"/>
              <a:t> </a:t>
            </a:r>
            <a:r>
              <a:rPr lang="en-US" dirty="0" err="1"/>
              <a:t>aylanib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elektromagnit</a:t>
            </a:r>
            <a:r>
              <a:rPr lang="en-US" dirty="0"/>
              <a:t> </a:t>
            </a:r>
            <a:r>
              <a:rPr lang="en-US" dirty="0" err="1"/>
              <a:t>tebranishlar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yuzaga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Agar </a:t>
            </a:r>
            <a:r>
              <a:rPr lang="en-US" dirty="0" err="1"/>
              <a:t>konturning</a:t>
            </a:r>
            <a:r>
              <a:rPr lang="en-US" dirty="0"/>
              <a:t> </a:t>
            </a:r>
            <a:r>
              <a:rPr lang="en-US" dirty="0" err="1"/>
              <a:t>qarshiligi</a:t>
            </a:r>
            <a:r>
              <a:rPr lang="en-US" dirty="0"/>
              <a:t> </a:t>
            </a:r>
            <a:r>
              <a:rPr lang="en-US" dirty="0" err="1"/>
              <a:t>nolga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energiyasining</a:t>
            </a:r>
            <a:r>
              <a:rPr lang="en-US" dirty="0"/>
              <a:t> </a:t>
            </a:r>
            <a:r>
              <a:rPr lang="en-US" dirty="0" err="1"/>
              <a:t>magnit</a:t>
            </a:r>
            <a:r>
              <a:rPr lang="en-US" dirty="0"/>
              <a:t> </a:t>
            </a:r>
            <a:r>
              <a:rPr lang="en-US" dirty="0" err="1"/>
              <a:t>maydon</a:t>
            </a:r>
            <a:r>
              <a:rPr lang="en-US" dirty="0"/>
              <a:t> </a:t>
            </a:r>
            <a:r>
              <a:rPr lang="en-US" dirty="0" err="1"/>
              <a:t>energiyasiga</a:t>
            </a:r>
            <a:r>
              <a:rPr lang="en-US" dirty="0"/>
              <a:t> </a:t>
            </a:r>
            <a:r>
              <a:rPr lang="en-US" dirty="0" err="1"/>
              <a:t>aylanishi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jarayon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cheksiz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so‘nmas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elektromagnit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tebranishlar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vujudga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keladi</a:t>
            </a:r>
            <a:r>
              <a:rPr lang="en-US" dirty="0"/>
              <a:t>. Bu </a:t>
            </a:r>
            <a:r>
              <a:rPr lang="en-US" dirty="0" err="1"/>
              <a:t>tebranishlar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xususiy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erkin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tebranishlar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deb </a:t>
            </a:r>
            <a:r>
              <a:rPr lang="en-US" dirty="0" err="1"/>
              <a:t>aytiladi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majbur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kuchlarsiz</a:t>
            </a:r>
            <a:r>
              <a:rPr lang="en-US" dirty="0"/>
              <a:t> </a:t>
            </a:r>
            <a:r>
              <a:rPr lang="en-US" dirty="0" err="1"/>
              <a:t>vujudga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Mexanik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tebranishlar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o‘xshashlikdan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konturdagi</a:t>
            </a:r>
            <a:r>
              <a:rPr lang="en-US" dirty="0"/>
              <a:t> </a:t>
            </a:r>
            <a:r>
              <a:rPr lang="en-US" dirty="0" err="1"/>
              <a:t>xususiy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tebranishlar</a:t>
            </a:r>
            <a:r>
              <a:rPr lang="en-US" dirty="0"/>
              <a:t> </a:t>
            </a:r>
            <a:r>
              <a:rPr lang="en-US" dirty="0" err="1"/>
              <a:t>chastotasini</a:t>
            </a:r>
            <a:r>
              <a:rPr lang="en-US" dirty="0"/>
              <a:t> </a:t>
            </a:r>
            <a:r>
              <a:rPr lang="en-US" dirty="0" err="1"/>
              <a:t>topish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Prujinali</a:t>
            </a:r>
            <a:r>
              <a:rPr lang="en-US" dirty="0"/>
              <a:t> </a:t>
            </a:r>
            <a:r>
              <a:rPr lang="en-US" dirty="0" err="1"/>
              <a:t>mayatnikning</a:t>
            </a:r>
            <a:r>
              <a:rPr lang="en-US" dirty="0"/>
              <a:t> </a:t>
            </a:r>
            <a:r>
              <a:rPr lang="en-US" dirty="0" err="1"/>
              <a:t>tebranishini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qaraganda</a:t>
            </a:r>
            <a:r>
              <a:rPr lang="en-US" dirty="0"/>
              <a:t>,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davri</a:t>
            </a:r>
            <a:r>
              <a:rPr lang="en-US" dirty="0"/>
              <a:t> </a:t>
            </a:r>
            <a:r>
              <a:rPr lang="en-US" dirty="0" err="1"/>
              <a:t>yukning</a:t>
            </a:r>
            <a:r>
              <a:rPr lang="en-US" dirty="0"/>
              <a:t> </a:t>
            </a:r>
            <a:r>
              <a:rPr lang="en-US" dirty="0" err="1"/>
              <a:t>massasi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prujinaning</a:t>
            </a:r>
            <a:r>
              <a:rPr lang="en-US" dirty="0"/>
              <a:t> </a:t>
            </a:r>
            <a:r>
              <a:rPr lang="en-US" dirty="0" err="1"/>
              <a:t>bikrligiga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bog‘liqligini</a:t>
            </a:r>
            <a:r>
              <a:rPr lang="en-US" dirty="0"/>
              <a:t> </a:t>
            </a:r>
            <a:r>
              <a:rPr lang="en-US" dirty="0" err="1"/>
              <a:t>aniqlagan</a:t>
            </a:r>
            <a:r>
              <a:rPr lang="en-US" dirty="0"/>
              <a:t> </a:t>
            </a:r>
            <a:r>
              <a:rPr lang="en-US" dirty="0" err="1"/>
              <a:t>edik</a:t>
            </a:r>
            <a:r>
              <a:rPr lang="en-US" dirty="0"/>
              <a:t>. </a:t>
            </a:r>
            <a:r>
              <a:rPr lang="en-US" dirty="0" err="1"/>
              <a:t>Tebranish</a:t>
            </a:r>
            <a:r>
              <a:rPr lang="en-US" dirty="0"/>
              <a:t> </a:t>
            </a:r>
            <a:r>
              <a:rPr lang="en-US" dirty="0" err="1"/>
              <a:t>konturda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rolini</a:t>
            </a:r>
            <a:r>
              <a:rPr lang="en-US" dirty="0"/>
              <a:t> L </a:t>
            </a:r>
            <a:r>
              <a:rPr lang="en-US" dirty="0" err="1"/>
              <a:t>induktivlik</a:t>
            </a:r>
            <a:r>
              <a:rPr lang="en-US" dirty="0"/>
              <a:t>, </a:t>
            </a:r>
            <a:r>
              <a:rPr lang="en-US" dirty="0" err="1"/>
              <a:t>bikrlik</a:t>
            </a:r>
            <a:r>
              <a:rPr lang="en-US" dirty="0"/>
              <a:t> </a:t>
            </a:r>
            <a:r>
              <a:rPr lang="en-US" dirty="0" err="1"/>
              <a:t>rolini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sig‘imga</a:t>
            </a:r>
            <a:r>
              <a:rPr lang="en-US" dirty="0"/>
              <a:t> </a:t>
            </a:r>
            <a:r>
              <a:rPr lang="en-US" dirty="0" err="1"/>
              <a:t>teskari</a:t>
            </a:r>
            <a:r>
              <a:rPr lang="en-US" dirty="0"/>
              <a:t> </a:t>
            </a:r>
            <a:r>
              <a:rPr lang="en-US" dirty="0" err="1"/>
              <a:t>kattalik</a:t>
            </a:r>
            <a:r>
              <a:rPr lang="en-US" dirty="0"/>
              <a:t> 1/S </a:t>
            </a:r>
            <a:r>
              <a:rPr lang="en-US" dirty="0" err="1"/>
              <a:t>o‘ynaydi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81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029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130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Bodoni MT Black</vt:lpstr>
      <vt:lpstr>Century Gothic</vt:lpstr>
      <vt:lpstr>Wingdings 3</vt:lpstr>
      <vt:lpstr>Сектор</vt:lpstr>
      <vt:lpstr>Muhammad al-Xorazmiy  Nomidagi                          Toshkent  Axborot Texnologiyalari Universiteti  “Telekomunikatsiya texnologiyalari "   Fakultetining  411-20 guruh talabasi   boboqulov islombekning  Fizika II ma'ruza fanidan bajargan     mustaqil  ishi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al-Xorazmiy  Nomidagi                          Toshkent  Axborot Texnologiyalari Universiteti  “Telekomunikatsiya texnologiyalari "   Fakultetining  411-20 guruh talabasi   boboqulov islombekning  Fizika II ma'ruza fanidan bajargan     mustaqil  ishi</dc:title>
  <dc:creator>Пользователь Windows</dc:creator>
  <cp:lastModifiedBy>Пользователь Windows</cp:lastModifiedBy>
  <cp:revision>2</cp:revision>
  <dcterms:created xsi:type="dcterms:W3CDTF">2021-04-25T17:09:00Z</dcterms:created>
  <dcterms:modified xsi:type="dcterms:W3CDTF">2021-04-25T17:26:02Z</dcterms:modified>
</cp:coreProperties>
</file>