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56500" cy="10693400"/>
  <p:notesSz cx="6858000" cy="9144000"/>
  <p:embeddedFontLst>
    <p:embeddedFont>
      <p:font typeface="Arimo Bold" panose="020B0604020202020204" charset="0"/>
      <p:regular r:id="rId5"/>
    </p:embeddedFont>
    <p:embeddedFont>
      <p:font typeface="DM Sans" pitchFamily="2" charset="0"/>
      <p:regular r:id="rId6"/>
      <p:bold r:id="rId7"/>
    </p:embeddedFont>
    <p:embeddedFont>
      <p:font typeface="DM Sans Bold" charset="0"/>
      <p:regular r:id="rId8"/>
    </p:embeddedFont>
    <p:embeddedFont>
      <p:font typeface="Neue Machina" panose="020B0604020202020204" charset="0"/>
      <p:regular r:id="rId9"/>
    </p:embeddedFont>
    <p:embeddedFont>
      <p:font typeface="Neue Machina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1224" y="-1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30F13-4A4F-4BB3-891D-FAC92911FF5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5CB4-83CB-4CA0-9373-564505965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00788-1294-7C8B-ABED-B0E7F543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A2000-1C8E-3F22-951F-EA773C697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E1FD0-74C1-EAFA-2A4B-E3BD6E760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162D-7687-00EC-3F4B-CC7A50745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C5CB4-83CB-4CA0-9373-5645059659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027DD-7FFD-1D83-69D9-015FAEEAC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9957802-2978-5871-676D-3B817501E02A}"/>
              </a:ext>
            </a:extLst>
          </p:cNvPr>
          <p:cNvSpPr txBox="1"/>
          <p:nvPr/>
        </p:nvSpPr>
        <p:spPr>
          <a:xfrm>
            <a:off x="432686" y="780719"/>
            <a:ext cx="3248657" cy="38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9"/>
              </a:lnSpc>
              <a:spcBef>
                <a:spcPct val="0"/>
              </a:spcBef>
            </a:pPr>
            <a:r>
              <a:rPr lang="en-US" sz="2299" b="1" dirty="0">
                <a:solidFill>
                  <a:srgbClr val="000001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Sieng Vathana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04C4BF-BED8-DD66-2CC7-6B88A61AA06B}"/>
              </a:ext>
            </a:extLst>
          </p:cNvPr>
          <p:cNvSpPr txBox="1"/>
          <p:nvPr/>
        </p:nvSpPr>
        <p:spPr>
          <a:xfrm>
            <a:off x="4272430" y="831520"/>
            <a:ext cx="2709154" cy="27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2240"/>
              </a:lnSpc>
              <a:spcBef>
                <a:spcPct val="0"/>
              </a:spcBef>
            </a:pPr>
            <a:r>
              <a:rPr lang="en-US" sz="1600" dirty="0"/>
              <a:t>Junior Full Stack Developer</a:t>
            </a:r>
            <a:endParaRPr lang="en-US" sz="1600" dirty="0">
              <a:solidFill>
                <a:srgbClr val="000001"/>
              </a:solidFill>
              <a:latin typeface="Neue Machina"/>
              <a:ea typeface="Neue Machina"/>
              <a:cs typeface="Neue Machina"/>
              <a:sym typeface="Neue Machina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465B54E-8AE8-21D4-0F0C-01353A636E26}"/>
              </a:ext>
            </a:extLst>
          </p:cNvPr>
          <p:cNvSpPr txBox="1"/>
          <p:nvPr/>
        </p:nvSpPr>
        <p:spPr>
          <a:xfrm>
            <a:off x="1775599" y="1536700"/>
            <a:ext cx="2007724" cy="38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000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Phone</a:t>
            </a: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: 017552602</a:t>
            </a:r>
          </a:p>
          <a:p>
            <a:pPr algn="l">
              <a:lnSpc>
                <a:spcPts val="1500"/>
              </a:lnSpc>
            </a:pPr>
            <a:r>
              <a:rPr lang="en-US" sz="1000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Email</a:t>
            </a: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: siengvathana1@gmail.com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1D7B6A1-A888-FD6D-1741-990D98D5342C}"/>
              </a:ext>
            </a:extLst>
          </p:cNvPr>
          <p:cNvSpPr txBox="1"/>
          <p:nvPr/>
        </p:nvSpPr>
        <p:spPr>
          <a:xfrm>
            <a:off x="4109664" y="1536700"/>
            <a:ext cx="2768043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000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Address</a:t>
            </a: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: Khan Pou </a:t>
            </a:r>
            <a:r>
              <a:rPr lang="en-US" sz="1000" dirty="0" err="1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Senchey</a:t>
            </a: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, Phnom Penh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1CF834E-B538-EF47-E0A4-64F1489DF341}"/>
              </a:ext>
            </a:extLst>
          </p:cNvPr>
          <p:cNvSpPr txBox="1"/>
          <p:nvPr/>
        </p:nvSpPr>
        <p:spPr>
          <a:xfrm>
            <a:off x="430422" y="1546225"/>
            <a:ext cx="1160255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b="1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CONTACT</a:t>
            </a:r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721B0D05-BA64-2095-8C00-4A69E16F34CD}"/>
              </a:ext>
            </a:extLst>
          </p:cNvPr>
          <p:cNvSpPr/>
          <p:nvPr/>
        </p:nvSpPr>
        <p:spPr>
          <a:xfrm>
            <a:off x="1775599" y="2062973"/>
            <a:ext cx="5784401" cy="0"/>
          </a:xfrm>
          <a:prstGeom prst="line">
            <a:avLst/>
          </a:prstGeom>
          <a:ln w="9525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FDC98F6C-E4CC-1C3F-170A-C6445E202742}"/>
              </a:ext>
            </a:extLst>
          </p:cNvPr>
          <p:cNvSpPr txBox="1"/>
          <p:nvPr/>
        </p:nvSpPr>
        <p:spPr>
          <a:xfrm>
            <a:off x="1721376" y="2215373"/>
            <a:ext cx="5102108" cy="1912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3" lvl="1">
              <a:lnSpc>
                <a:spcPts val="1500"/>
              </a:lnSpc>
            </a:pPr>
            <a:r>
              <a:rPr lang="en-US" sz="1000" dirty="0">
                <a:latin typeface="DM Sans" pitchFamily="2" charset="0"/>
              </a:rPr>
              <a:t>I am a Junior Full Stack Developer with 6+ months of internship experience building web apps. I work with frontend tools like Vue.js, Tailwind CSS, Bootstrap, and jQuery, and backend frameworks such as Spring Boot and ASP.NET. I’m also learning Laravel to improve my backend skills.</a:t>
            </a:r>
          </a:p>
          <a:p>
            <a:pPr marL="107953" lvl="1">
              <a:lnSpc>
                <a:spcPts val="1500"/>
              </a:lnSpc>
            </a:pPr>
            <a:r>
              <a:rPr lang="en-US" sz="1000" dirty="0">
                <a:latin typeface="DM Sans" pitchFamily="2" charset="0"/>
              </a:rPr>
              <a:t>I enjoy handling both frontend and backend tasks, connecting APIs, managing databases, and solving problems in a team. I’m comfortable supporting users with technical issues, which helps me communicate well with both technical and non-technical people.</a:t>
            </a:r>
          </a:p>
          <a:p>
            <a:pPr marL="107953" lvl="1">
              <a:lnSpc>
                <a:spcPts val="1500"/>
              </a:lnSpc>
            </a:pPr>
            <a:r>
              <a:rPr lang="en-US" sz="1000" dirty="0">
                <a:latin typeface="DM Sans" pitchFamily="2" charset="0"/>
              </a:rPr>
              <a:t>I’m seeking opportunities to grow, work on real projects, and improve my full stack development skills.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4FF55F43-0C3B-F48F-C846-EB643607F3F1}"/>
              </a:ext>
            </a:extLst>
          </p:cNvPr>
          <p:cNvSpPr txBox="1"/>
          <p:nvPr/>
        </p:nvSpPr>
        <p:spPr>
          <a:xfrm>
            <a:off x="430422" y="2365870"/>
            <a:ext cx="1160255" cy="16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b="1" u="none" strike="noStrike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ABOUT ME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EEBA213-9FA0-2F06-E012-31932F19B51A}"/>
              </a:ext>
            </a:extLst>
          </p:cNvPr>
          <p:cNvSpPr/>
          <p:nvPr/>
        </p:nvSpPr>
        <p:spPr>
          <a:xfrm>
            <a:off x="1775598" y="4283152"/>
            <a:ext cx="5784401" cy="0"/>
          </a:xfrm>
          <a:prstGeom prst="line">
            <a:avLst/>
          </a:prstGeom>
          <a:ln w="9525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4E82E534-6FD7-3FA2-96CD-FEDC3491195F}"/>
              </a:ext>
            </a:extLst>
          </p:cNvPr>
          <p:cNvSpPr txBox="1"/>
          <p:nvPr/>
        </p:nvSpPr>
        <p:spPr>
          <a:xfrm>
            <a:off x="1775598" y="5074734"/>
            <a:ext cx="5102108" cy="171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Developed and maintained web applications using HTML, CSS, JavaScript, jQuery, Bootstrap, Tailwind CSS, and ASP.NET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Collaborated with the team to design user interfaces and improve user experience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Assisted in backend development using ASP.NET and SQL Server database management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Used Git and GitHub for version control and teamwork.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Worked with Figma to create and implement design prototypes.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Learned and practiced web development best practices and debugging.</a:t>
            </a:r>
          </a:p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6FF2C4C-A471-CA0C-108D-DDC52AFAFA6A}"/>
              </a:ext>
            </a:extLst>
          </p:cNvPr>
          <p:cNvSpPr txBox="1"/>
          <p:nvPr/>
        </p:nvSpPr>
        <p:spPr>
          <a:xfrm>
            <a:off x="430421" y="4453018"/>
            <a:ext cx="1160255" cy="16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b="1" u="none" strike="noStrike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EXPERIENCE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3EC477D5-BDB5-127B-D7F9-1491553883EE}"/>
              </a:ext>
            </a:extLst>
          </p:cNvPr>
          <p:cNvSpPr txBox="1"/>
          <p:nvPr/>
        </p:nvSpPr>
        <p:spPr>
          <a:xfrm>
            <a:off x="1775598" y="4656101"/>
            <a:ext cx="3811487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0"/>
              </a:lnSpc>
              <a:spcBef>
                <a:spcPct val="0"/>
              </a:spcBef>
            </a:pPr>
            <a:r>
              <a:rPr lang="en-US" sz="1000" u="none" strike="noStrike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Software development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E8BA0781-9D07-442D-8F48-F79A7A2F3900}"/>
              </a:ext>
            </a:extLst>
          </p:cNvPr>
          <p:cNvSpPr txBox="1"/>
          <p:nvPr/>
        </p:nvSpPr>
        <p:spPr>
          <a:xfrm>
            <a:off x="1775598" y="4443493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Internship – ACLEDA University Of Business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2E3B3E52-47A7-56CD-CC85-40BF8092B103}"/>
              </a:ext>
            </a:extLst>
          </p:cNvPr>
          <p:cNvSpPr txBox="1"/>
          <p:nvPr/>
        </p:nvSpPr>
        <p:spPr>
          <a:xfrm>
            <a:off x="1775597" y="4871509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" pitchFamily="2" charset="0"/>
              </a:rPr>
              <a:t>Dec 2024 – Present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34" name="AutoShape 3">
            <a:extLst>
              <a:ext uri="{FF2B5EF4-FFF2-40B4-BE49-F238E27FC236}">
                <a16:creationId xmlns:a16="http://schemas.microsoft.com/office/drawing/2014/main" id="{FC2F30FE-558F-4F2A-9B8E-55BE7D2F5FA0}"/>
              </a:ext>
            </a:extLst>
          </p:cNvPr>
          <p:cNvSpPr/>
          <p:nvPr/>
        </p:nvSpPr>
        <p:spPr>
          <a:xfrm>
            <a:off x="1775597" y="6808367"/>
            <a:ext cx="5784401" cy="0"/>
          </a:xfrm>
          <a:prstGeom prst="line">
            <a:avLst/>
          </a:prstGeom>
          <a:ln w="9525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">
            <a:extLst>
              <a:ext uri="{FF2B5EF4-FFF2-40B4-BE49-F238E27FC236}">
                <a16:creationId xmlns:a16="http://schemas.microsoft.com/office/drawing/2014/main" id="{8B1CE2A3-3851-674D-FC04-3DB3E839FE26}"/>
              </a:ext>
            </a:extLst>
          </p:cNvPr>
          <p:cNvSpPr/>
          <p:nvPr/>
        </p:nvSpPr>
        <p:spPr>
          <a:xfrm>
            <a:off x="1775598" y="9613900"/>
            <a:ext cx="5784401" cy="0"/>
          </a:xfrm>
          <a:prstGeom prst="line">
            <a:avLst/>
          </a:prstGeom>
          <a:ln w="9525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66DAB6E6-A81E-BE47-A7F1-7B6A40FA95AA}"/>
              </a:ext>
            </a:extLst>
          </p:cNvPr>
          <p:cNvSpPr txBox="1"/>
          <p:nvPr/>
        </p:nvSpPr>
        <p:spPr>
          <a:xfrm>
            <a:off x="1775598" y="7404100"/>
            <a:ext cx="5102108" cy="1335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Gained practical experience in web design, backend development, and database system</a:t>
            </a:r>
          </a:p>
          <a:p>
            <a:pPr marL="215906" lvl="1" indent="-107953" algn="l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Learned programming languages including C#, Java, and PHP</a:t>
            </a:r>
          </a:p>
          <a:p>
            <a:pPr marL="215906" lvl="1" indent="-107953" algn="l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Built applications using frameworks such as Django and worked with REST APIs</a:t>
            </a:r>
          </a:p>
          <a:p>
            <a:pPr marL="215906" lvl="1" indent="-107953" algn="l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Studied database technologies like SQL Server and Oracle</a:t>
            </a:r>
          </a:p>
          <a:p>
            <a:pPr marL="215906" lvl="1" indent="-107953" algn="l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Gained foundational knowledge in UI/UX design and mobile development for Android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5039F484-C4BA-A0CE-AA2C-2F23048C0E04}"/>
              </a:ext>
            </a:extLst>
          </p:cNvPr>
          <p:cNvSpPr txBox="1"/>
          <p:nvPr/>
        </p:nvSpPr>
        <p:spPr>
          <a:xfrm>
            <a:off x="430421" y="6962783"/>
            <a:ext cx="1160255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b="1" u="none" strike="noStrike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EDUCATION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9515E7CA-2D66-0DB6-4D34-CC1BF6AE9FC9}"/>
              </a:ext>
            </a:extLst>
          </p:cNvPr>
          <p:cNvSpPr txBox="1"/>
          <p:nvPr/>
        </p:nvSpPr>
        <p:spPr>
          <a:xfrm>
            <a:off x="1775598" y="7165867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" pitchFamily="2" charset="0"/>
              </a:rPr>
              <a:t>ACLEDA University of business, Cambodia</a:t>
            </a:r>
            <a:endParaRPr lang="en-US" sz="1000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0F27D417-EF12-DCC0-F140-84574F71F3F9}"/>
              </a:ext>
            </a:extLst>
          </p:cNvPr>
          <p:cNvSpPr txBox="1"/>
          <p:nvPr/>
        </p:nvSpPr>
        <p:spPr>
          <a:xfrm>
            <a:off x="1775598" y="6953258"/>
            <a:ext cx="4745851" cy="180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Bachelor’s Degree in Computer Science And Engineering | 2023 - Present </a:t>
            </a:r>
            <a:endParaRPr lang="en-US" sz="1000" b="1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51" name="TextBox 18">
            <a:extLst>
              <a:ext uri="{FF2B5EF4-FFF2-40B4-BE49-F238E27FC236}">
                <a16:creationId xmlns:a16="http://schemas.microsoft.com/office/drawing/2014/main" id="{5FC315CD-5FEC-FDAA-904F-3AF83F0BDD7A}"/>
              </a:ext>
            </a:extLst>
          </p:cNvPr>
          <p:cNvSpPr txBox="1"/>
          <p:nvPr/>
        </p:nvSpPr>
        <p:spPr>
          <a:xfrm>
            <a:off x="1775598" y="9004300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" pitchFamily="2" charset="0"/>
              </a:rPr>
              <a:t>Bunrany Hun Sen Dang Tong High School, Cambodia</a:t>
            </a:r>
            <a:endParaRPr lang="en-US" sz="1000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C31F6A9B-7B80-69D1-2C1D-02E7B4F69F2B}"/>
              </a:ext>
            </a:extLst>
          </p:cNvPr>
          <p:cNvSpPr txBox="1"/>
          <p:nvPr/>
        </p:nvSpPr>
        <p:spPr>
          <a:xfrm>
            <a:off x="1775598" y="8775700"/>
            <a:ext cx="4745851" cy="180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1"/>
                </a:solidFill>
                <a:latin typeface="DM Sans Bold" charset="0"/>
                <a:ea typeface="DM Sans Bold"/>
                <a:cs typeface="DM Sans Bold"/>
                <a:sym typeface="DM Sans Bold"/>
              </a:rPr>
              <a:t>High School Diploma | 2017 - 2022</a:t>
            </a: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95360E3A-030E-4E2F-AFAF-0FEB9E8B89C4}"/>
              </a:ext>
            </a:extLst>
          </p:cNvPr>
          <p:cNvSpPr txBox="1"/>
          <p:nvPr/>
        </p:nvSpPr>
        <p:spPr>
          <a:xfrm>
            <a:off x="1775598" y="9232900"/>
            <a:ext cx="5102108" cy="180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solidFill>
                  <a:srgbClr val="000001"/>
                </a:solidFill>
                <a:latin typeface="DM Sans"/>
                <a:ea typeface="DM Sans"/>
                <a:cs typeface="DM Sans"/>
                <a:sym typeface="DM Sans"/>
              </a:rPr>
              <a:t>Completed studies with a focus on general education, mathematics, and history</a:t>
            </a:r>
          </a:p>
        </p:txBody>
      </p:sp>
    </p:spTree>
    <p:extLst>
      <p:ext uri="{BB962C8B-B14F-4D97-AF65-F5344CB8AC3E}">
        <p14:creationId xmlns:p14="http://schemas.microsoft.com/office/powerpoint/2010/main" val="37227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7B230442-F57C-86A8-0999-08A3613DB896}"/>
              </a:ext>
            </a:extLst>
          </p:cNvPr>
          <p:cNvSpPr txBox="1"/>
          <p:nvPr/>
        </p:nvSpPr>
        <p:spPr>
          <a:xfrm>
            <a:off x="1720850" y="807534"/>
            <a:ext cx="5102108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HTML, CSS, JavaScript, jQuery, Bootstrap, Tailwind CSS, Vue.js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7B1348F3-8696-9219-24EC-E066938114DB}"/>
              </a:ext>
            </a:extLst>
          </p:cNvPr>
          <p:cNvSpPr txBox="1"/>
          <p:nvPr/>
        </p:nvSpPr>
        <p:spPr>
          <a:xfrm>
            <a:off x="458673" y="555625"/>
            <a:ext cx="1160255" cy="16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b="1" u="none" strike="noStrike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Skill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B2A4AD08-A7B4-734B-C5CA-30CD5738647A}"/>
              </a:ext>
            </a:extLst>
          </p:cNvPr>
          <p:cNvSpPr txBox="1"/>
          <p:nvPr/>
        </p:nvSpPr>
        <p:spPr>
          <a:xfrm>
            <a:off x="1803850" y="546100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Frontend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CC84D07F-99D2-4F45-CFEF-BD33F99773B3}"/>
              </a:ext>
            </a:extLst>
          </p:cNvPr>
          <p:cNvSpPr/>
          <p:nvPr/>
        </p:nvSpPr>
        <p:spPr>
          <a:xfrm>
            <a:off x="1772099" y="3441700"/>
            <a:ext cx="5784401" cy="0"/>
          </a:xfrm>
          <a:prstGeom prst="line">
            <a:avLst/>
          </a:prstGeom>
          <a:ln w="9525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40F8964-6083-FA93-7033-B6B30094C0D9}"/>
              </a:ext>
            </a:extLst>
          </p:cNvPr>
          <p:cNvSpPr txBox="1"/>
          <p:nvPr/>
        </p:nvSpPr>
        <p:spPr>
          <a:xfrm>
            <a:off x="1720850" y="1313263"/>
            <a:ext cx="5102108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PHP, Spring Boot, ASP.NET, Django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05DB03AA-C195-988B-532E-7E7F9711C268}"/>
              </a:ext>
            </a:extLst>
          </p:cNvPr>
          <p:cNvSpPr txBox="1"/>
          <p:nvPr/>
        </p:nvSpPr>
        <p:spPr>
          <a:xfrm>
            <a:off x="1803850" y="1051829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Backend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5BCC220-1F5A-425E-2F9F-A4A8B5DA1222}"/>
              </a:ext>
            </a:extLst>
          </p:cNvPr>
          <p:cNvSpPr txBox="1"/>
          <p:nvPr/>
        </p:nvSpPr>
        <p:spPr>
          <a:xfrm>
            <a:off x="1720850" y="1836772"/>
            <a:ext cx="5102108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MySQL, SQL Server, Oracle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6FAF2A39-C7C7-0E53-CC60-45E142FE09EE}"/>
              </a:ext>
            </a:extLst>
          </p:cNvPr>
          <p:cNvSpPr txBox="1"/>
          <p:nvPr/>
        </p:nvSpPr>
        <p:spPr>
          <a:xfrm>
            <a:off x="1803850" y="1575338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Database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F752BDE-4FEE-6598-4C59-8C01160D4DFE}"/>
              </a:ext>
            </a:extLst>
          </p:cNvPr>
          <p:cNvSpPr txBox="1"/>
          <p:nvPr/>
        </p:nvSpPr>
        <p:spPr>
          <a:xfrm>
            <a:off x="1720850" y="2360281"/>
            <a:ext cx="5102108" cy="18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Git, GitHub, Docker (basic), Figma, REST APIs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94E4D2C8-4FFD-1A08-C85E-3DB447A56BC6}"/>
              </a:ext>
            </a:extLst>
          </p:cNvPr>
          <p:cNvSpPr txBox="1"/>
          <p:nvPr/>
        </p:nvSpPr>
        <p:spPr>
          <a:xfrm>
            <a:off x="1803850" y="2098847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Tools &amp; Technologies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98CF7583-F9F9-C301-D453-CF5A9DA909A4}"/>
              </a:ext>
            </a:extLst>
          </p:cNvPr>
          <p:cNvSpPr txBox="1"/>
          <p:nvPr/>
        </p:nvSpPr>
        <p:spPr>
          <a:xfrm>
            <a:off x="1720850" y="2883790"/>
            <a:ext cx="5102108" cy="373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6" lvl="1" indent="-107953">
              <a:lnSpc>
                <a:spcPts val="1500"/>
              </a:lnSpc>
              <a:buFont typeface="Arial"/>
              <a:buChar char="•"/>
            </a:pPr>
            <a:r>
              <a:rPr lang="en-US" sz="1000" dirty="0">
                <a:latin typeface="DM Sans" pitchFamily="2" charset="0"/>
              </a:rPr>
              <a:t>Team collaboration, Clear communication, Problem-solving, Friendly attitude, Willingness to learn</a:t>
            </a:r>
            <a:endParaRPr lang="en-US" sz="1000" u="none" strike="noStrike" dirty="0">
              <a:solidFill>
                <a:srgbClr val="00000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E078368C-B2DA-7B2F-594F-65CE784F0276}"/>
              </a:ext>
            </a:extLst>
          </p:cNvPr>
          <p:cNvSpPr txBox="1"/>
          <p:nvPr/>
        </p:nvSpPr>
        <p:spPr>
          <a:xfrm>
            <a:off x="1803850" y="2622356"/>
            <a:ext cx="3811487" cy="18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500"/>
              </a:lnSpc>
              <a:spcBef>
                <a:spcPct val="0"/>
              </a:spcBef>
            </a:pPr>
            <a:r>
              <a:rPr lang="en-US" sz="1000" dirty="0">
                <a:latin typeface="DM Sans Bold" charset="0"/>
              </a:rPr>
              <a:t> Soft Skills:</a:t>
            </a:r>
            <a:endParaRPr lang="en-US" sz="1000" b="1" u="none" strike="noStrike" dirty="0">
              <a:solidFill>
                <a:srgbClr val="000001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EE7D1D9A-915E-3812-8992-8FF94A5F4035}"/>
              </a:ext>
            </a:extLst>
          </p:cNvPr>
          <p:cNvSpPr txBox="1"/>
          <p:nvPr/>
        </p:nvSpPr>
        <p:spPr>
          <a:xfrm>
            <a:off x="458673" y="3639956"/>
            <a:ext cx="1160255" cy="16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400"/>
              </a:lnSpc>
              <a:spcBef>
                <a:spcPct val="0"/>
              </a:spcBef>
            </a:pPr>
            <a:r>
              <a:rPr lang="en-US" sz="1000" b="1" u="none" strike="noStrike" dirty="0">
                <a:solidFill>
                  <a:srgbClr val="000001"/>
                </a:solidFill>
                <a:latin typeface="Arimo Bold"/>
                <a:ea typeface="Arimo Bold"/>
                <a:cs typeface="Arimo Bold"/>
                <a:sym typeface="Arimo Bold"/>
              </a:rPr>
              <a:t>REFERENCE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8D45000-D544-8999-E17B-544D4BF34C65}"/>
              </a:ext>
            </a:extLst>
          </p:cNvPr>
          <p:cNvSpPr txBox="1"/>
          <p:nvPr/>
        </p:nvSpPr>
        <p:spPr>
          <a:xfrm>
            <a:off x="1803850" y="3639956"/>
            <a:ext cx="2496831" cy="17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6"/>
              </a:lnSpc>
            </a:pPr>
            <a:r>
              <a:rPr lang="en-US" sz="1004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Mr. Koy Bunthat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B4923-F910-0F8F-F50D-7F77BFFB994F}"/>
              </a:ext>
            </a:extLst>
          </p:cNvPr>
          <p:cNvSpPr txBox="1"/>
          <p:nvPr/>
        </p:nvSpPr>
        <p:spPr>
          <a:xfrm>
            <a:off x="1784553" y="3994358"/>
            <a:ext cx="2496831" cy="35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6"/>
              </a:lnSpc>
            </a:pPr>
            <a:r>
              <a:rPr lang="en-US" sz="1004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Position</a:t>
            </a:r>
            <a:r>
              <a:rPr lang="en-US" sz="1004" b="1" dirty="0">
                <a:solidFill>
                  <a:srgbClr val="000001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: </a:t>
            </a:r>
            <a:r>
              <a:rPr lang="en-US" sz="1004" dirty="0">
                <a:solidFill>
                  <a:srgbClr val="000001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Manager of Application Development Unit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AA3487C8-30CA-178A-6485-56C078C73F8B}"/>
              </a:ext>
            </a:extLst>
          </p:cNvPr>
          <p:cNvSpPr txBox="1"/>
          <p:nvPr/>
        </p:nvSpPr>
        <p:spPr>
          <a:xfrm>
            <a:off x="4624532" y="3623827"/>
            <a:ext cx="2496831" cy="17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6"/>
              </a:lnSpc>
            </a:pPr>
            <a:r>
              <a:rPr lang="en-US" sz="1004" b="1" dirty="0">
                <a:solidFill>
                  <a:srgbClr val="000001"/>
                </a:solidFill>
                <a:latin typeface="DM Sans Bold"/>
                <a:ea typeface="DM Sans Bold"/>
                <a:cs typeface="DM Sans Bold"/>
                <a:sym typeface="DM Sans Bold"/>
              </a:rPr>
              <a:t>Phone: </a:t>
            </a:r>
            <a:r>
              <a:rPr lang="en-US" sz="1004" dirty="0">
                <a:solidFill>
                  <a:srgbClr val="000001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010400229</a:t>
            </a:r>
          </a:p>
        </p:txBody>
      </p:sp>
    </p:spTree>
    <p:extLst>
      <p:ext uri="{BB962C8B-B14F-4D97-AF65-F5344CB8AC3E}">
        <p14:creationId xmlns:p14="http://schemas.microsoft.com/office/powerpoint/2010/main" val="37011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425</Words>
  <Application>Microsoft Office PowerPoint</Application>
  <PresentationFormat>Custom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Neue Machina</vt:lpstr>
      <vt:lpstr>Calibri</vt:lpstr>
      <vt:lpstr>DM Sans Bold</vt:lpstr>
      <vt:lpstr>Aptos</vt:lpstr>
      <vt:lpstr>Neue Machina Ultra-Bold</vt:lpstr>
      <vt:lpstr>DM Sans</vt:lpstr>
      <vt:lpstr>Arimo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vathana sieng</dc:creator>
  <cp:lastModifiedBy>vathana sieng</cp:lastModifiedBy>
  <cp:revision>6</cp:revision>
  <dcterms:created xsi:type="dcterms:W3CDTF">2006-08-16T00:00:00Z</dcterms:created>
  <dcterms:modified xsi:type="dcterms:W3CDTF">2025-07-17T07:05:50Z</dcterms:modified>
  <dc:identifier>DAGrhTuicp4</dc:identifier>
</cp:coreProperties>
</file>