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84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3D19-99D4-6B46-B286-B6790444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59" y="243417"/>
            <a:ext cx="70104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2130E-D1BA-7D3E-AC3E-7EAF9B303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859" y="1120775"/>
            <a:ext cx="343852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42CD5-E17F-9533-264A-4673D5F88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859" y="1670050"/>
            <a:ext cx="343852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69267-B75B-6B0C-266C-72979E691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4800" y="1120775"/>
            <a:ext cx="345545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9AB3F-F7AB-B0FF-FD87-044BCA0F8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14800" y="1670050"/>
            <a:ext cx="345545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C1874-2707-CF3B-A91E-3DEBBFC8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53C-786D-4266-9189-4D239E9ABB2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28D5A-2885-30E8-2999-A667248D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672E6-4664-BCA7-AD28-5775D925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2A97-4E87-4E0E-B4B3-38424E913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57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A628-B5BA-939E-9FA3-4397BC99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88CD5-4EFF-CAB4-2320-B48E148D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53C-786D-4266-9189-4D239E9ABB2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8DEB9-1B41-994E-65A2-31836ED9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8AE69-7290-1501-8F13-9750F16F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2A97-4E87-4E0E-B4B3-38424E913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325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4722B-90D6-FAC7-CB62-72C14743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53C-786D-4266-9189-4D239E9ABB2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255B3-59CC-C985-77ED-034DD54F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DA217-D991-CEA5-1B2C-7CE4ACD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2A97-4E87-4E0E-B4B3-38424E913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566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A2F6-BF12-BC12-CD77-92C34887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59" y="304800"/>
            <a:ext cx="262149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E5CC-0E89-EC53-5DF8-7B03D88A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459" y="658284"/>
            <a:ext cx="41148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2D97D-E1DC-EDF7-FEA1-13E5F060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859" y="1371600"/>
            <a:ext cx="262149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DC320-81F6-1911-AD4A-F7D6D40C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53C-786D-4266-9189-4D239E9ABB2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0F821-DBDE-9213-DE4F-1583E6F2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B19F4-5DD4-BB2E-6C6E-BC80DECF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2A97-4E87-4E0E-B4B3-38424E913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94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BE6-5465-5FEE-5D8E-F129A0FE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59" y="304800"/>
            <a:ext cx="262149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2E1E3-2A12-8E53-E389-0339A2A4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55459" y="658284"/>
            <a:ext cx="4114800" cy="3249083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5D36B-D4E8-76EE-7986-D1A3D164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859" y="1371600"/>
            <a:ext cx="262149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7B3D-23DF-A211-CAC4-8BAE7D8D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53C-786D-4266-9189-4D239E9ABB2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30FD2-C9BF-46E9-0E8F-6B88BCDA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4CAC4-C2AB-9573-7D2A-F2EBBE18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2A97-4E87-4E0E-B4B3-38424E913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155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8D39-7B0B-0F0B-A8F3-1F2DF66C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2B921-F6EA-8AC4-22E2-8A5E2C5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B31FF-FFC9-B614-12AE-82587045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53C-786D-4266-9189-4D239E9ABB2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9075-5072-3E65-ACA5-6ED0B96F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424A-6441-9A7F-ACDD-D155E2B4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2A97-4E87-4E0E-B4B3-38424E913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2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BF3AC-27A5-A854-C7B6-C2692E33D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16600" y="243417"/>
            <a:ext cx="17526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68280-FE6E-2A57-29CA-9CDDB2D3D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8800" y="243417"/>
            <a:ext cx="51562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0E7B7-C1F6-6263-B720-CAEF02C4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53C-786D-4266-9189-4D239E9ABB2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3E93D-2240-A0B3-A2A5-4E6D0295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D179-789C-EE56-F3E6-795EC78D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2A97-4E87-4E0E-B4B3-38424E913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9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3A95-E415-BB26-4585-CA1710E7D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748242"/>
            <a:ext cx="6096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A1368-E8CB-8E72-195F-21345333E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0" y="2401359"/>
            <a:ext cx="6096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F41DC-126D-95B0-4903-8BCEB5B5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53C-786D-4266-9189-4D239E9ABB2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BADC-72AF-DFAE-AA9E-7ABA22F2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9F22A-F835-6139-75F6-981820B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2A97-4E87-4E0E-B4B3-38424E913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7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E000-E4F8-90A6-B4F4-1DCD65CD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3EE0-E344-42F7-E64F-C5D309FE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1AC1-18E9-6605-7500-53B60E89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53C-786D-4266-9189-4D239E9ABB2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50CD-A652-FB26-0952-CEB63E4F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A562-9DEB-8170-4D43-F6810B7F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2A97-4E87-4E0E-B4B3-38424E913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75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7851-D52C-2FD6-7A6B-593CA81C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67" y="1139826"/>
            <a:ext cx="70104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7CE65-1C73-A5A6-748A-8549B6BB7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567" y="3059642"/>
            <a:ext cx="70104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1262-2D81-F229-947B-D420C937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53C-786D-4266-9189-4D239E9ABB2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FECB-DFDD-BDA0-36AA-6244DE3E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E3D5-8071-E921-9123-6188D3DD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2A97-4E87-4E0E-B4B3-38424E913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B42B-3EC2-FCF9-7476-3177267A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5510-C559-30DA-429B-13CB206FF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800" y="1217083"/>
            <a:ext cx="3454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C5183-3232-106F-B99E-E53A65FDA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217083"/>
            <a:ext cx="3454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B1D2A-DEED-E788-99C0-6BA7707D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453C-786D-4266-9189-4D239E9ABB2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E2FAD-B75B-4D38-70FF-75F0D76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9B4EE-0A3A-A2CC-6E22-813FD073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2A97-4E87-4E0E-B4B3-38424E913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2008B-819A-62ED-94E6-D2A10BC3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243417"/>
            <a:ext cx="70104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8105-B805-E6C1-79A9-C9DD47C5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217083"/>
            <a:ext cx="70104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79B8-8805-1B99-6FE4-5D66E9BE0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88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453C-786D-4266-9189-4D239E9ABB2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1319-19CA-186C-E3E9-BAD0F297A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24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A39A-04DC-FE31-8361-24A94B01E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404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D2A97-4E87-4E0E-B4B3-38424E913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70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C932-C794-33F2-1F04-D88C210E1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8740" y="1395672"/>
            <a:ext cx="4507150" cy="77497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31232"/>
                </a:solidFill>
                <a:latin typeface="Inert"/>
              </a:rPr>
              <a:t>Design of Experiments (DOE) Mobile Application</a:t>
            </a:r>
            <a:endParaRPr lang="en-IN" sz="2400" dirty="0">
              <a:latin typeface="Iner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4DE3D-CD3B-CCA2-3970-56494CEE6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4136" y="2422685"/>
            <a:ext cx="4461754" cy="1502675"/>
          </a:xfrm>
        </p:spPr>
        <p:txBody>
          <a:bodyPr>
            <a:noAutofit/>
          </a:bodyPr>
          <a:lstStyle/>
          <a:p>
            <a:pPr algn="l"/>
            <a:endParaRPr lang="en-US" sz="1067" dirty="0">
              <a:solidFill>
                <a:srgbClr val="031232"/>
              </a:solidFill>
              <a:latin typeface="Inert"/>
            </a:endParaRPr>
          </a:p>
          <a:p>
            <a:pPr marL="304815" indent="-304815" algn="l">
              <a:buAutoNum type="arabicPeriod"/>
            </a:pPr>
            <a:r>
              <a:rPr lang="en-US" sz="1067" dirty="0" err="1">
                <a:solidFill>
                  <a:srgbClr val="031232"/>
                </a:solidFill>
                <a:latin typeface="Inert"/>
              </a:rPr>
              <a:t>Shreyash</a:t>
            </a:r>
            <a:r>
              <a:rPr lang="en-US" sz="1067" dirty="0">
                <a:solidFill>
                  <a:srgbClr val="031232"/>
                </a:solidFill>
                <a:latin typeface="Inert"/>
              </a:rPr>
              <a:t> Patil</a:t>
            </a:r>
          </a:p>
          <a:p>
            <a:pPr marL="304815" indent="-304815" algn="l">
              <a:buAutoNum type="arabicPeriod"/>
            </a:pPr>
            <a:r>
              <a:rPr lang="en-US" sz="1067" dirty="0">
                <a:solidFill>
                  <a:srgbClr val="031232"/>
                </a:solidFill>
                <a:latin typeface="Inert"/>
              </a:rPr>
              <a:t>Aakash Mohale</a:t>
            </a:r>
          </a:p>
          <a:p>
            <a:pPr marL="304815" indent="-304815" algn="l">
              <a:buAutoNum type="arabicPeriod"/>
            </a:pPr>
            <a:r>
              <a:rPr lang="en-US" sz="1067" dirty="0">
                <a:solidFill>
                  <a:srgbClr val="031232"/>
                </a:solidFill>
                <a:latin typeface="Inert"/>
              </a:rPr>
              <a:t>Vinayak </a:t>
            </a:r>
            <a:r>
              <a:rPr lang="en-US" sz="1067" dirty="0" err="1">
                <a:solidFill>
                  <a:srgbClr val="031232"/>
                </a:solidFill>
                <a:latin typeface="Inert"/>
              </a:rPr>
              <a:t>Vathare</a:t>
            </a:r>
            <a:endParaRPr lang="en-US" sz="1067" dirty="0">
              <a:solidFill>
                <a:srgbClr val="031232"/>
              </a:solidFill>
              <a:latin typeface="Inert"/>
            </a:endParaRPr>
          </a:p>
          <a:p>
            <a:pPr marL="304815" indent="-304815" algn="l">
              <a:buAutoNum type="arabicPeriod"/>
            </a:pPr>
            <a:r>
              <a:rPr lang="en-US" sz="1067" dirty="0">
                <a:solidFill>
                  <a:srgbClr val="031232"/>
                </a:solidFill>
                <a:latin typeface="Inert"/>
              </a:rPr>
              <a:t>Farhan Shaikh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7C6147-A13F-A74C-A5E3-8699F40D9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0700" cy="46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2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16D83-F149-38B8-C666-85F7FD70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5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06308" cy="4571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321690"/>
            <a:ext cx="7308469" cy="40064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7492" cy="4571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" y="321779"/>
            <a:ext cx="7555610" cy="37455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29" y="321690"/>
            <a:ext cx="7586091" cy="40166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199" cy="45719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48650" cy="45719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1689"/>
            <a:ext cx="8127492" cy="4250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16</Words>
  <Application>Microsoft Office PowerPoint</Application>
  <PresentationFormat>Custom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Inert</vt:lpstr>
      <vt:lpstr>Office Theme</vt:lpstr>
      <vt:lpstr>1_Office Theme</vt:lpstr>
      <vt:lpstr>Design of Experiments (DOE) Mobile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farhan</dc:creator>
  <cp:lastModifiedBy>Farhan Shaikh</cp:lastModifiedBy>
  <cp:revision>2</cp:revision>
  <dcterms:created xsi:type="dcterms:W3CDTF">2025-02-12T04:25:58Z</dcterms:created>
  <dcterms:modified xsi:type="dcterms:W3CDTF">2025-02-12T05:45:50Z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2025-02-12T00:00:00Z</vt:filetime>
  </property>
  <property fmtid="{D5CDD505-2E9C-101B-9397-08002B2CF9AE}" pid="5" name="Producer">
    <vt:lpwstr>3-Heights(TM) PDF Security Shell 4.8.25.2 (http://www.pdf-tools.com)</vt:lpwstr>
  </property>
</Properties>
</file>