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5" r:id="rId5"/>
    <p:sldId id="260" r:id="rId6"/>
    <p:sldId id="267" r:id="rId7"/>
    <p:sldId id="264" r:id="rId8"/>
    <p:sldId id="271" r:id="rId9"/>
    <p:sldId id="268" r:id="rId10"/>
    <p:sldId id="263" r:id="rId11"/>
    <p:sldId id="272" r:id="rId12"/>
    <p:sldId id="324" r:id="rId13"/>
    <p:sldId id="261" r:id="rId14"/>
    <p:sldId id="258" r:id="rId15"/>
    <p:sldId id="265" r:id="rId16"/>
    <p:sldId id="262" r:id="rId17"/>
    <p:sldId id="269" r:id="rId18"/>
  </p:sldIdLst>
  <p:sldSz cx="9144000" cy="5143500"/>
  <p:notesSz cx="6858000" cy="9144000"/>
  <p:embeddedFontLst>
    <p:embeddedFont>
      <p:font typeface="Lilita One" panose="02000000000000000000"/>
      <p:regular r:id="rId22"/>
    </p:embeddedFont>
    <p:embeddedFont>
      <p:font typeface="Roboto" panose="02000000000000000000"/>
      <p:regular r:id="rId23"/>
    </p:embeddedFont>
    <p:embeddedFont>
      <p:font typeface="Arial Black" panose="020B0A04020102020204" charset="0"/>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9" name="Shape 1309"/>
        <p:cNvGrpSpPr/>
        <p:nvPr/>
      </p:nvGrpSpPr>
      <p:grpSpPr>
        <a:xfrm>
          <a:off x="0" y="0"/>
          <a:ext cx="0" cy="0"/>
          <a:chOff x="0" y="0"/>
          <a:chExt cx="0" cy="0"/>
        </a:xfrm>
      </p:grpSpPr>
      <p:sp>
        <p:nvSpPr>
          <p:cNvPr id="1310" name="Google Shape;131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1" name="Shape 2241"/>
        <p:cNvGrpSpPr/>
        <p:nvPr/>
      </p:nvGrpSpPr>
      <p:grpSpPr>
        <a:xfrm>
          <a:off x="0" y="0"/>
          <a:ext cx="0" cy="0"/>
          <a:chOff x="0" y="0"/>
          <a:chExt cx="0" cy="0"/>
        </a:xfrm>
      </p:grpSpPr>
      <p:sp>
        <p:nvSpPr>
          <p:cNvPr id="2242" name="Google Shape;2242;gac5e01d5fc_0_1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ac5e01d5fc_0_1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6" name="Shape 1866"/>
        <p:cNvGrpSpPr/>
        <p:nvPr/>
      </p:nvGrpSpPr>
      <p:grpSpPr>
        <a:xfrm>
          <a:off x="0" y="0"/>
          <a:ext cx="0" cy="0"/>
          <a:chOff x="0" y="0"/>
          <a:chExt cx="0" cy="0"/>
        </a:xfrm>
      </p:grpSpPr>
      <p:sp>
        <p:nvSpPr>
          <p:cNvPr id="1867" name="Google Shape;1867;gac5e01d5fc_0_7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 name="Google Shape;1868;gac5e01d5fc_0_7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7" name="Shape 1357"/>
        <p:cNvGrpSpPr/>
        <p:nvPr/>
      </p:nvGrpSpPr>
      <p:grpSpPr>
        <a:xfrm>
          <a:off x="0" y="0"/>
          <a:ext cx="0" cy="0"/>
          <a:chOff x="0" y="0"/>
          <a:chExt cx="0" cy="0"/>
        </a:xfrm>
      </p:grpSpPr>
      <p:sp>
        <p:nvSpPr>
          <p:cNvPr id="1358" name="Google Shape;1358;gac5e01d5fc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ac5e01d5fc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7" name="Shape 2057"/>
        <p:cNvGrpSpPr/>
        <p:nvPr/>
      </p:nvGrpSpPr>
      <p:grpSpPr>
        <a:xfrm>
          <a:off x="0" y="0"/>
          <a:ext cx="0" cy="0"/>
          <a:chOff x="0" y="0"/>
          <a:chExt cx="0" cy="0"/>
        </a:xfrm>
      </p:grpSpPr>
      <p:sp>
        <p:nvSpPr>
          <p:cNvPr id="2058" name="Google Shape;2058;gac5e01d5fc_0_8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ac5e01d5fc_0_8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7" name="Shape 1927"/>
        <p:cNvGrpSpPr/>
        <p:nvPr/>
      </p:nvGrpSpPr>
      <p:grpSpPr>
        <a:xfrm>
          <a:off x="0" y="0"/>
          <a:ext cx="0" cy="0"/>
          <a:chOff x="0" y="0"/>
          <a:chExt cx="0" cy="0"/>
        </a:xfrm>
      </p:grpSpPr>
      <p:sp>
        <p:nvSpPr>
          <p:cNvPr id="1928" name="Google Shape;1928;gac5e01d5fc_0_7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ac5e01d5fc_0_7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1" name="Shape 2241"/>
        <p:cNvGrpSpPr/>
        <p:nvPr/>
      </p:nvGrpSpPr>
      <p:grpSpPr>
        <a:xfrm>
          <a:off x="0" y="0"/>
          <a:ext cx="0" cy="0"/>
          <a:chOff x="0" y="0"/>
          <a:chExt cx="0" cy="0"/>
        </a:xfrm>
      </p:grpSpPr>
      <p:sp>
        <p:nvSpPr>
          <p:cNvPr id="2242" name="Google Shape;2242;gac5e01d5fc_0_1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ac5e01d5fc_0_1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7" name="Shape 2447"/>
        <p:cNvGrpSpPr/>
        <p:nvPr/>
      </p:nvGrpSpPr>
      <p:grpSpPr>
        <a:xfrm>
          <a:off x="0" y="0"/>
          <a:ext cx="0" cy="0"/>
          <a:chOff x="0" y="0"/>
          <a:chExt cx="0" cy="0"/>
        </a:xfrm>
      </p:grpSpPr>
      <p:sp>
        <p:nvSpPr>
          <p:cNvPr id="2448" name="Google Shape;2448;gac5e01d5fc_0_15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9" name="Google Shape;2449;gac5e01d5fc_0_15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2" name="Shape 1822"/>
        <p:cNvGrpSpPr/>
        <p:nvPr/>
      </p:nvGrpSpPr>
      <p:grpSpPr>
        <a:xfrm>
          <a:off x="0" y="0"/>
          <a:ext cx="0" cy="0"/>
          <a:chOff x="0" y="0"/>
          <a:chExt cx="0" cy="0"/>
        </a:xfrm>
      </p:grpSpPr>
      <p:sp>
        <p:nvSpPr>
          <p:cNvPr id="1823" name="Google Shape;1823;gac5e01d5fc_0_6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ac5e01d5fc_0_6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6" name="Shape 2156"/>
        <p:cNvGrpSpPr/>
        <p:nvPr/>
      </p:nvGrpSpPr>
      <p:grpSpPr>
        <a:xfrm>
          <a:off x="0" y="0"/>
          <a:ext cx="0" cy="0"/>
          <a:chOff x="0" y="0"/>
          <a:chExt cx="0" cy="0"/>
        </a:xfrm>
      </p:grpSpPr>
      <p:sp>
        <p:nvSpPr>
          <p:cNvPr id="2157" name="Google Shape;2157;gac7e16c3c6_2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8" name="Google Shape;2158;gac7e16c3c6_2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3" name="Shape 2013"/>
        <p:cNvGrpSpPr/>
        <p:nvPr/>
      </p:nvGrpSpPr>
      <p:grpSpPr>
        <a:xfrm>
          <a:off x="0" y="0"/>
          <a:ext cx="0" cy="0"/>
          <a:chOff x="0" y="0"/>
          <a:chExt cx="0" cy="0"/>
        </a:xfrm>
      </p:grpSpPr>
      <p:sp>
        <p:nvSpPr>
          <p:cNvPr id="2014" name="Google Shape;2014;gac5e01d5fc_0_8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ac5e01d5fc_0_8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8" name="Shape 2348"/>
        <p:cNvGrpSpPr/>
        <p:nvPr/>
      </p:nvGrpSpPr>
      <p:grpSpPr>
        <a:xfrm>
          <a:off x="0" y="0"/>
          <a:ext cx="0" cy="0"/>
          <a:chOff x="0" y="0"/>
          <a:chExt cx="0" cy="0"/>
        </a:xfrm>
      </p:grpSpPr>
      <p:sp>
        <p:nvSpPr>
          <p:cNvPr id="2349" name="Google Shape;2349;gac7e16c3c6_2_1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ac7e16c3c6_2_1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7" name="Shape 2197"/>
        <p:cNvGrpSpPr/>
        <p:nvPr/>
      </p:nvGrpSpPr>
      <p:grpSpPr>
        <a:xfrm>
          <a:off x="0" y="0"/>
          <a:ext cx="0" cy="0"/>
          <a:chOff x="0" y="0"/>
          <a:chExt cx="0" cy="0"/>
        </a:xfrm>
      </p:grpSpPr>
      <p:sp>
        <p:nvSpPr>
          <p:cNvPr id="2198" name="Google Shape;2198;gac5e01d5fc_0_10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9" name="Google Shape;2199;gac5e01d5fc_0_10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2" name="Shape 1972"/>
        <p:cNvGrpSpPr/>
        <p:nvPr/>
      </p:nvGrpSpPr>
      <p:grpSpPr>
        <a:xfrm>
          <a:off x="0" y="0"/>
          <a:ext cx="0" cy="0"/>
          <a:chOff x="0" y="0"/>
          <a:chExt cx="0" cy="0"/>
        </a:xfrm>
      </p:grpSpPr>
      <p:sp>
        <p:nvSpPr>
          <p:cNvPr id="1973" name="Google Shape;1973;gac7e16c3c6_2_1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ac7e16c3c6_2_1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9" name="Shape 2389"/>
        <p:cNvGrpSpPr/>
        <p:nvPr/>
      </p:nvGrpSpPr>
      <p:grpSpPr>
        <a:xfrm>
          <a:off x="0" y="0"/>
          <a:ext cx="0" cy="0"/>
          <a:chOff x="0" y="0"/>
          <a:chExt cx="0" cy="0"/>
        </a:xfrm>
      </p:grpSpPr>
      <p:sp>
        <p:nvSpPr>
          <p:cNvPr id="2390" name="Google Shape;2390;gac5e01d5fc_0_15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1" name="Google Shape;2391;gac5e01d5fc_0_15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6100" y="888738"/>
            <a:ext cx="3846000" cy="2658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726100" y="3504763"/>
            <a:ext cx="2889300" cy="750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nvSpPr>
        <p:spPr>
          <a:xfrm rot="-1717625" flipH="1">
            <a:off x="6429626" y="1205513"/>
            <a:ext cx="2639912" cy="4087673"/>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GB" sz="30000">
                <a:solidFill>
                  <a:srgbClr val="37618A"/>
                </a:solidFill>
                <a:latin typeface="Lilita One" panose="02000000000000000000"/>
                <a:ea typeface="Lilita One" panose="02000000000000000000"/>
                <a:cs typeface="Lilita One" panose="02000000000000000000"/>
                <a:sym typeface="Lilita One" panose="02000000000000000000"/>
              </a:rPr>
              <a:t>¿</a:t>
            </a:r>
            <a:endParaRPr sz="30000">
              <a:solidFill>
                <a:srgbClr val="37618A"/>
              </a:solidFill>
              <a:latin typeface="Lilita One" panose="02000000000000000000"/>
              <a:ea typeface="Lilita One" panose="02000000000000000000"/>
              <a:cs typeface="Lilita One" panose="02000000000000000000"/>
              <a:sym typeface="Lilita One" panose="02000000000000000000"/>
            </a:endParaRPr>
          </a:p>
        </p:txBody>
      </p:sp>
      <p:sp>
        <p:nvSpPr>
          <p:cNvPr id="12" name="Google Shape;12;p2"/>
          <p:cNvSpPr txBox="1"/>
          <p:nvPr/>
        </p:nvSpPr>
        <p:spPr>
          <a:xfrm rot="-9898604" flipH="1">
            <a:off x="3762592" y="-185164"/>
            <a:ext cx="2639931" cy="408772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GB" sz="30000">
                <a:solidFill>
                  <a:srgbClr val="37618A"/>
                </a:solidFill>
                <a:latin typeface="Lilita One" panose="02000000000000000000"/>
                <a:ea typeface="Lilita One" panose="02000000000000000000"/>
                <a:cs typeface="Lilita One" panose="02000000000000000000"/>
                <a:sym typeface="Lilita One" panose="02000000000000000000"/>
              </a:rPr>
              <a:t>¿</a:t>
            </a:r>
            <a:endParaRPr sz="30000">
              <a:solidFill>
                <a:srgbClr val="37618A"/>
              </a:solidFill>
              <a:latin typeface="Lilita One" panose="02000000000000000000"/>
              <a:ea typeface="Lilita One" panose="02000000000000000000"/>
              <a:cs typeface="Lilita One" panose="02000000000000000000"/>
              <a:sym typeface="Lilita One" panose="0200000000000000000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36" name="Shape 136"/>
        <p:cNvGrpSpPr/>
        <p:nvPr/>
      </p:nvGrpSpPr>
      <p:grpSpPr>
        <a:xfrm>
          <a:off x="0" y="0"/>
          <a:ext cx="0" cy="0"/>
          <a:chOff x="0" y="0"/>
          <a:chExt cx="0" cy="0"/>
        </a:xfrm>
      </p:grpSpPr>
      <p:sp>
        <p:nvSpPr>
          <p:cNvPr id="137" name="Google Shape;137;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8" name="Google Shape;138;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1"/>
        </a:solidFill>
        <a:effectLst/>
      </p:bgPr>
    </p:bg>
    <p:spTree>
      <p:nvGrpSpPr>
        <p:cNvPr id="139" name="Shape 1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40" name="Shape 140"/>
        <p:cNvGrpSpPr/>
        <p:nvPr/>
      </p:nvGrpSpPr>
      <p:grpSpPr>
        <a:xfrm>
          <a:off x="0" y="0"/>
          <a:ext cx="0" cy="0"/>
          <a:chOff x="0" y="0"/>
          <a:chExt cx="0" cy="0"/>
        </a:xfrm>
      </p:grpSpPr>
      <p:sp>
        <p:nvSpPr>
          <p:cNvPr id="141" name="Google Shape;141;p13">
            <a:hlinkClick r:id=""/>
          </p:cNvPr>
          <p:cNvSpPr/>
          <p:nvPr/>
        </p:nvSpPr>
        <p:spPr>
          <a:xfrm>
            <a:off x="3317300" y="4192070"/>
            <a:ext cx="2509500" cy="424800"/>
          </a:xfrm>
          <a:prstGeom prst="roundRect">
            <a:avLst>
              <a:gd name="adj" fmla="val 16667"/>
            </a:avLst>
          </a:prstGeom>
          <a:solidFill>
            <a:srgbClr val="D85F6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p>
        </p:txBody>
      </p:sp>
      <p:grpSp>
        <p:nvGrpSpPr>
          <p:cNvPr id="142" name="Google Shape;142;p13"/>
          <p:cNvGrpSpPr/>
          <p:nvPr/>
        </p:nvGrpSpPr>
        <p:grpSpPr>
          <a:xfrm rot="10800000" flipH="1">
            <a:off x="7012442" y="10"/>
            <a:ext cx="2131500" cy="2226300"/>
            <a:chOff x="7012442" y="2917195"/>
            <a:chExt cx="2131500" cy="2226300"/>
          </a:xfrm>
        </p:grpSpPr>
        <p:sp>
          <p:nvSpPr>
            <p:cNvPr id="143" name="Google Shape;143;p13"/>
            <p:cNvSpPr/>
            <p:nvPr/>
          </p:nvSpPr>
          <p:spPr>
            <a:xfrm rot="900037">
              <a:off x="7222223" y="3107281"/>
              <a:ext cx="1711938" cy="1846129"/>
            </a:xfrm>
            <a:prstGeom prst="roundRect">
              <a:avLst>
                <a:gd name="adj" fmla="val 5368"/>
              </a:avLst>
            </a:prstGeom>
            <a:solidFill>
              <a:srgbClr val="5F8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3"/>
            <p:cNvSpPr/>
            <p:nvPr/>
          </p:nvSpPr>
          <p:spPr>
            <a:xfrm rot="899198">
              <a:off x="7867772" y="3819737"/>
              <a:ext cx="421124" cy="42112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13"/>
          <p:cNvGrpSpPr/>
          <p:nvPr/>
        </p:nvGrpSpPr>
        <p:grpSpPr>
          <a:xfrm rot="10800000" flipH="1">
            <a:off x="47" y="2917210"/>
            <a:ext cx="2131500" cy="2226300"/>
            <a:chOff x="47" y="-5"/>
            <a:chExt cx="2131500" cy="2226300"/>
          </a:xfrm>
        </p:grpSpPr>
        <p:sp>
          <p:nvSpPr>
            <p:cNvPr id="146" name="Google Shape;146;p13"/>
            <p:cNvSpPr/>
            <p:nvPr/>
          </p:nvSpPr>
          <p:spPr>
            <a:xfrm rot="-900037" flipH="1">
              <a:off x="209828" y="190081"/>
              <a:ext cx="1711938" cy="1846129"/>
            </a:xfrm>
            <a:prstGeom prst="roundRect">
              <a:avLst>
                <a:gd name="adj" fmla="val 5368"/>
              </a:avLst>
            </a:prstGeom>
            <a:solidFill>
              <a:srgbClr val="5F8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 name="Google Shape;147;p13"/>
            <p:cNvGrpSpPr/>
            <p:nvPr/>
          </p:nvGrpSpPr>
          <p:grpSpPr>
            <a:xfrm rot="-899857" flipH="1">
              <a:off x="366438" y="356630"/>
              <a:ext cx="1398513" cy="1513046"/>
              <a:chOff x="-2206074" y="819150"/>
              <a:chExt cx="3257475" cy="3524250"/>
            </a:xfrm>
          </p:grpSpPr>
          <p:sp>
            <p:nvSpPr>
              <p:cNvPr id="148" name="Google Shape;148;p13"/>
              <p:cNvSpPr/>
              <p:nvPr/>
            </p:nvSpPr>
            <p:spPr>
              <a:xfrm>
                <a:off x="-2206074"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3"/>
              <p:cNvSpPr/>
              <p:nvPr/>
            </p:nvSpPr>
            <p:spPr>
              <a:xfrm>
                <a:off x="70401" y="336240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 name="Google Shape;150;p13"/>
            <p:cNvSpPr/>
            <p:nvPr/>
          </p:nvSpPr>
          <p:spPr>
            <a:xfrm rot="-899198" flipH="1">
              <a:off x="855093" y="902537"/>
              <a:ext cx="421124" cy="42112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1" name="Google Shape;151;p13"/>
          <p:cNvSpPr txBox="1"/>
          <p:nvPr>
            <p:ph type="title"/>
          </p:nvPr>
        </p:nvSpPr>
        <p:spPr>
          <a:xfrm>
            <a:off x="720000" y="5400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Lilita One" panose="02000000000000000000"/>
              <a:buNone/>
              <a:defRPr sz="3200">
                <a:solidFill>
                  <a:schemeClr val="accent1"/>
                </a:solidFill>
                <a:latin typeface="Lilita One" panose="02000000000000000000"/>
                <a:ea typeface="Lilita One" panose="02000000000000000000"/>
                <a:cs typeface="Lilita One" panose="02000000000000000000"/>
                <a:sym typeface="Lilita One" panose="02000000000000000000"/>
              </a:defRPr>
            </a:lvl1pPr>
            <a:lvl2pPr lvl="1" rtl="0">
              <a:spcBef>
                <a:spcPts val="0"/>
              </a:spcBef>
              <a:spcAft>
                <a:spcPts val="0"/>
              </a:spcAft>
              <a:buClr>
                <a:srgbClr val="FFFFFF"/>
              </a:buClr>
              <a:buSzPts val="2800"/>
              <a:buFont typeface="Bubblegum Sans" panose="02000506000000020004"/>
              <a:buNone/>
              <a:defRPr sz="2800">
                <a:solidFill>
                  <a:srgbClr val="FFFFFF"/>
                </a:solidFill>
                <a:latin typeface="Bubblegum Sans" panose="02000506000000020004"/>
                <a:ea typeface="Bubblegum Sans" panose="02000506000000020004"/>
                <a:cs typeface="Bubblegum Sans" panose="02000506000000020004"/>
                <a:sym typeface="Bubblegum Sans" panose="02000506000000020004"/>
              </a:defRPr>
            </a:lvl2pPr>
            <a:lvl3pPr lvl="2" rtl="0">
              <a:spcBef>
                <a:spcPts val="0"/>
              </a:spcBef>
              <a:spcAft>
                <a:spcPts val="0"/>
              </a:spcAft>
              <a:buClr>
                <a:srgbClr val="FFFFFF"/>
              </a:buClr>
              <a:buSzPts val="2800"/>
              <a:buFont typeface="Bubblegum Sans" panose="02000506000000020004"/>
              <a:buNone/>
              <a:defRPr sz="2800">
                <a:solidFill>
                  <a:srgbClr val="FFFFFF"/>
                </a:solidFill>
                <a:latin typeface="Bubblegum Sans" panose="02000506000000020004"/>
                <a:ea typeface="Bubblegum Sans" panose="02000506000000020004"/>
                <a:cs typeface="Bubblegum Sans" panose="02000506000000020004"/>
                <a:sym typeface="Bubblegum Sans" panose="02000506000000020004"/>
              </a:defRPr>
            </a:lvl3pPr>
            <a:lvl4pPr lvl="3" rtl="0">
              <a:spcBef>
                <a:spcPts val="0"/>
              </a:spcBef>
              <a:spcAft>
                <a:spcPts val="0"/>
              </a:spcAft>
              <a:buClr>
                <a:srgbClr val="FFFFFF"/>
              </a:buClr>
              <a:buSzPts val="2800"/>
              <a:buFont typeface="Bubblegum Sans" panose="02000506000000020004"/>
              <a:buNone/>
              <a:defRPr sz="2800">
                <a:solidFill>
                  <a:srgbClr val="FFFFFF"/>
                </a:solidFill>
                <a:latin typeface="Bubblegum Sans" panose="02000506000000020004"/>
                <a:ea typeface="Bubblegum Sans" panose="02000506000000020004"/>
                <a:cs typeface="Bubblegum Sans" panose="02000506000000020004"/>
                <a:sym typeface="Bubblegum Sans" panose="02000506000000020004"/>
              </a:defRPr>
            </a:lvl4pPr>
            <a:lvl5pPr lvl="4" rtl="0">
              <a:spcBef>
                <a:spcPts val="0"/>
              </a:spcBef>
              <a:spcAft>
                <a:spcPts val="0"/>
              </a:spcAft>
              <a:buClr>
                <a:srgbClr val="FFFFFF"/>
              </a:buClr>
              <a:buSzPts val="2800"/>
              <a:buFont typeface="Bubblegum Sans" panose="02000506000000020004"/>
              <a:buNone/>
              <a:defRPr sz="2800">
                <a:solidFill>
                  <a:srgbClr val="FFFFFF"/>
                </a:solidFill>
                <a:latin typeface="Bubblegum Sans" panose="02000506000000020004"/>
                <a:ea typeface="Bubblegum Sans" panose="02000506000000020004"/>
                <a:cs typeface="Bubblegum Sans" panose="02000506000000020004"/>
                <a:sym typeface="Bubblegum Sans" panose="02000506000000020004"/>
              </a:defRPr>
            </a:lvl5pPr>
            <a:lvl6pPr lvl="5" rtl="0">
              <a:spcBef>
                <a:spcPts val="0"/>
              </a:spcBef>
              <a:spcAft>
                <a:spcPts val="0"/>
              </a:spcAft>
              <a:buClr>
                <a:srgbClr val="FFFFFF"/>
              </a:buClr>
              <a:buSzPts val="2800"/>
              <a:buFont typeface="Bubblegum Sans" panose="02000506000000020004"/>
              <a:buNone/>
              <a:defRPr sz="2800">
                <a:solidFill>
                  <a:srgbClr val="FFFFFF"/>
                </a:solidFill>
                <a:latin typeface="Bubblegum Sans" panose="02000506000000020004"/>
                <a:ea typeface="Bubblegum Sans" panose="02000506000000020004"/>
                <a:cs typeface="Bubblegum Sans" panose="02000506000000020004"/>
                <a:sym typeface="Bubblegum Sans" panose="02000506000000020004"/>
              </a:defRPr>
            </a:lvl6pPr>
            <a:lvl7pPr lvl="6" rtl="0">
              <a:spcBef>
                <a:spcPts val="0"/>
              </a:spcBef>
              <a:spcAft>
                <a:spcPts val="0"/>
              </a:spcAft>
              <a:buClr>
                <a:srgbClr val="FFFFFF"/>
              </a:buClr>
              <a:buSzPts val="2800"/>
              <a:buFont typeface="Bubblegum Sans" panose="02000506000000020004"/>
              <a:buNone/>
              <a:defRPr sz="2800">
                <a:solidFill>
                  <a:srgbClr val="FFFFFF"/>
                </a:solidFill>
                <a:latin typeface="Bubblegum Sans" panose="02000506000000020004"/>
                <a:ea typeface="Bubblegum Sans" panose="02000506000000020004"/>
                <a:cs typeface="Bubblegum Sans" panose="02000506000000020004"/>
                <a:sym typeface="Bubblegum Sans" panose="02000506000000020004"/>
              </a:defRPr>
            </a:lvl7pPr>
            <a:lvl8pPr lvl="7" rtl="0">
              <a:spcBef>
                <a:spcPts val="0"/>
              </a:spcBef>
              <a:spcAft>
                <a:spcPts val="0"/>
              </a:spcAft>
              <a:buClr>
                <a:srgbClr val="FFFFFF"/>
              </a:buClr>
              <a:buSzPts val="2800"/>
              <a:buFont typeface="Bubblegum Sans" panose="02000506000000020004"/>
              <a:buNone/>
              <a:defRPr sz="2800">
                <a:solidFill>
                  <a:srgbClr val="FFFFFF"/>
                </a:solidFill>
                <a:latin typeface="Bubblegum Sans" panose="02000506000000020004"/>
                <a:ea typeface="Bubblegum Sans" panose="02000506000000020004"/>
                <a:cs typeface="Bubblegum Sans" panose="02000506000000020004"/>
                <a:sym typeface="Bubblegum Sans" panose="02000506000000020004"/>
              </a:defRPr>
            </a:lvl8pPr>
            <a:lvl9pPr lvl="8" rtl="0">
              <a:spcBef>
                <a:spcPts val="0"/>
              </a:spcBef>
              <a:spcAft>
                <a:spcPts val="0"/>
              </a:spcAft>
              <a:buClr>
                <a:srgbClr val="FFFFFF"/>
              </a:buClr>
              <a:buSzPts val="2800"/>
              <a:buFont typeface="Bubblegum Sans" panose="02000506000000020004"/>
              <a:buNone/>
              <a:defRPr sz="2800">
                <a:solidFill>
                  <a:srgbClr val="FFFFFF"/>
                </a:solidFill>
                <a:latin typeface="Bubblegum Sans" panose="02000506000000020004"/>
                <a:ea typeface="Bubblegum Sans" panose="02000506000000020004"/>
                <a:cs typeface="Bubblegum Sans" panose="02000506000000020004"/>
                <a:sym typeface="Bubblegum Sans" panose="02000506000000020004"/>
              </a:defRPr>
            </a:lvl9pPr>
          </a:lstStyle>
          <a:p/>
        </p:txBody>
      </p:sp>
      <p:sp>
        <p:nvSpPr>
          <p:cNvPr id="152" name="Google Shape;152;p13"/>
          <p:cNvSpPr txBox="1"/>
          <p:nvPr>
            <p:ph type="subTitle" idx="1"/>
          </p:nvPr>
        </p:nvSpPr>
        <p:spPr>
          <a:xfrm>
            <a:off x="3376650" y="4200525"/>
            <a:ext cx="2390700" cy="400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000">
                <a:latin typeface="Lilita One" panose="02000000000000000000"/>
                <a:ea typeface="Lilita One" panose="02000000000000000000"/>
                <a:cs typeface="Lilita One" panose="02000000000000000000"/>
                <a:sym typeface="Lilita One" panose="02000000000000000000"/>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lt2"/>
        </a:solidFill>
        <a:effectLst/>
      </p:bgPr>
    </p:bg>
    <p:spTree>
      <p:nvGrpSpPr>
        <p:cNvPr id="153" name="Shape 153"/>
        <p:cNvGrpSpPr/>
        <p:nvPr/>
      </p:nvGrpSpPr>
      <p:grpSpPr>
        <a:xfrm>
          <a:off x="0" y="0"/>
          <a:ext cx="0" cy="0"/>
          <a:chOff x="0" y="0"/>
          <a:chExt cx="0" cy="0"/>
        </a:xfrm>
      </p:grpSpPr>
      <p:grpSp>
        <p:nvGrpSpPr>
          <p:cNvPr id="154" name="Google Shape;154;p14"/>
          <p:cNvGrpSpPr/>
          <p:nvPr/>
        </p:nvGrpSpPr>
        <p:grpSpPr>
          <a:xfrm>
            <a:off x="-53475" y="1227822"/>
            <a:ext cx="4964700" cy="5185500"/>
            <a:chOff x="4227036" y="7547"/>
            <a:chExt cx="4964700" cy="5185500"/>
          </a:xfrm>
        </p:grpSpPr>
        <p:sp>
          <p:nvSpPr>
            <p:cNvPr id="155" name="Google Shape;155;p14"/>
            <p:cNvSpPr/>
            <p:nvPr/>
          </p:nvSpPr>
          <p:spPr>
            <a:xfrm rot="-899950" flipH="1">
              <a:off x="4715607" y="450278"/>
              <a:ext cx="3987558" cy="4300039"/>
            </a:xfrm>
            <a:prstGeom prst="roundRect">
              <a:avLst>
                <a:gd name="adj" fmla="val 5368"/>
              </a:avLst>
            </a:prstGeom>
            <a:solidFill>
              <a:srgbClr val="D4C2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4"/>
            <p:cNvSpPr/>
            <p:nvPr/>
          </p:nvSpPr>
          <p:spPr>
            <a:xfrm rot="-899814" flipH="1">
              <a:off x="6210673" y="2184844"/>
              <a:ext cx="980806" cy="980806"/>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7" name="Google Shape;157;p14"/>
          <p:cNvSpPr txBox="1"/>
          <p:nvPr>
            <p:ph type="title"/>
          </p:nvPr>
        </p:nvSpPr>
        <p:spPr>
          <a:xfrm>
            <a:off x="3043230" y="1914463"/>
            <a:ext cx="2385600" cy="545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solidFill>
                  <a:schemeClr val="accent4"/>
                </a:solidFill>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p:txBody>
      </p:sp>
      <p:sp>
        <p:nvSpPr>
          <p:cNvPr id="158" name="Google Shape;158;p14"/>
          <p:cNvSpPr txBox="1"/>
          <p:nvPr>
            <p:ph type="title" idx="2" hasCustomPrompt="1"/>
          </p:nvPr>
        </p:nvSpPr>
        <p:spPr>
          <a:xfrm>
            <a:off x="726100" y="1878300"/>
            <a:ext cx="2024700" cy="138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7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9" name="Google Shape;159;p14"/>
          <p:cNvSpPr txBox="1"/>
          <p:nvPr>
            <p:ph type="subTitle" idx="1"/>
          </p:nvPr>
        </p:nvSpPr>
        <p:spPr>
          <a:xfrm>
            <a:off x="3037150" y="2526438"/>
            <a:ext cx="2391300" cy="70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2">
  <p:cSld name="ONE_COLUMN_TEXT_1_1">
    <p:bg>
      <p:bgPr>
        <a:solidFill>
          <a:schemeClr val="lt2"/>
        </a:solidFill>
        <a:effectLst/>
      </p:bgPr>
    </p:bg>
    <p:spTree>
      <p:nvGrpSpPr>
        <p:cNvPr id="160" name="Shape 160"/>
        <p:cNvGrpSpPr/>
        <p:nvPr/>
      </p:nvGrpSpPr>
      <p:grpSpPr>
        <a:xfrm>
          <a:off x="0" y="0"/>
          <a:ext cx="0" cy="0"/>
          <a:chOff x="0" y="0"/>
          <a:chExt cx="0" cy="0"/>
        </a:xfrm>
      </p:grpSpPr>
      <p:grpSp>
        <p:nvGrpSpPr>
          <p:cNvPr id="161" name="Google Shape;161;p15"/>
          <p:cNvGrpSpPr/>
          <p:nvPr/>
        </p:nvGrpSpPr>
        <p:grpSpPr>
          <a:xfrm rot="-899960" flipH="1">
            <a:off x="448430" y="1821888"/>
            <a:ext cx="3987481" cy="4300072"/>
            <a:chOff x="-3361711" y="308336"/>
            <a:chExt cx="3987600" cy="4300200"/>
          </a:xfrm>
        </p:grpSpPr>
        <p:grpSp>
          <p:nvGrpSpPr>
            <p:cNvPr id="162" name="Google Shape;162;p15"/>
            <p:cNvGrpSpPr/>
            <p:nvPr/>
          </p:nvGrpSpPr>
          <p:grpSpPr>
            <a:xfrm>
              <a:off x="-3361711" y="308336"/>
              <a:ext cx="3987600" cy="4300200"/>
              <a:chOff x="-2571136" y="421611"/>
              <a:chExt cx="3987600" cy="4300200"/>
            </a:xfrm>
          </p:grpSpPr>
          <p:sp>
            <p:nvSpPr>
              <p:cNvPr id="163" name="Google Shape;163;p15"/>
              <p:cNvSpPr/>
              <p:nvPr/>
            </p:nvSpPr>
            <p:spPr>
              <a:xfrm>
                <a:off x="-2571136" y="421611"/>
                <a:ext cx="3987600" cy="4300200"/>
              </a:xfrm>
              <a:prstGeom prst="roundRect">
                <a:avLst>
                  <a:gd name="adj" fmla="val 5368"/>
                </a:avLst>
              </a:pr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64;p15"/>
              <p:cNvGrpSpPr/>
              <p:nvPr/>
            </p:nvGrpSpPr>
            <p:grpSpPr>
              <a:xfrm>
                <a:off x="-2206074" y="809586"/>
                <a:ext cx="3257475" cy="3524250"/>
                <a:chOff x="-2206074" y="819150"/>
                <a:chExt cx="3257475" cy="3524250"/>
              </a:xfrm>
            </p:grpSpPr>
            <p:grpSp>
              <p:nvGrpSpPr>
                <p:cNvPr id="165" name="Google Shape;165;p15"/>
                <p:cNvGrpSpPr/>
                <p:nvPr/>
              </p:nvGrpSpPr>
              <p:grpSpPr>
                <a:xfrm>
                  <a:off x="-2206074" y="819150"/>
                  <a:ext cx="3257475" cy="981000"/>
                  <a:chOff x="-2209800" y="819150"/>
                  <a:chExt cx="3257475" cy="981000"/>
                </a:xfrm>
              </p:grpSpPr>
              <p:sp>
                <p:nvSpPr>
                  <p:cNvPr id="166" name="Google Shape;166;p15"/>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5"/>
                <p:cNvGrpSpPr/>
                <p:nvPr/>
              </p:nvGrpSpPr>
              <p:grpSpPr>
                <a:xfrm>
                  <a:off x="-2206074" y="3362400"/>
                  <a:ext cx="3257475" cy="981000"/>
                  <a:chOff x="-2209800" y="819150"/>
                  <a:chExt cx="3257475" cy="981000"/>
                </a:xfrm>
              </p:grpSpPr>
              <p:sp>
                <p:nvSpPr>
                  <p:cNvPr id="169" name="Google Shape;169;p15"/>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5"/>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71" name="Google Shape;171;p15"/>
            <p:cNvSpPr/>
            <p:nvPr/>
          </p:nvSpPr>
          <p:spPr>
            <a:xfrm>
              <a:off x="-1858399" y="1967936"/>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2" name="Google Shape;172;p15"/>
          <p:cNvSpPr txBox="1"/>
          <p:nvPr>
            <p:ph type="title"/>
          </p:nvPr>
        </p:nvSpPr>
        <p:spPr>
          <a:xfrm>
            <a:off x="4352925" y="1256950"/>
            <a:ext cx="4030500" cy="1676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15"/>
          <p:cNvSpPr txBox="1"/>
          <p:nvPr>
            <p:ph type="body" idx="1"/>
          </p:nvPr>
        </p:nvSpPr>
        <p:spPr>
          <a:xfrm>
            <a:off x="4569700" y="3057525"/>
            <a:ext cx="3813900" cy="15435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sz="1200"/>
            </a:lvl2pPr>
            <a:lvl3pPr marL="1371600" lvl="2" indent="-330200" rtl="0">
              <a:spcBef>
                <a:spcPts val="1600"/>
              </a:spcBef>
              <a:spcAft>
                <a:spcPts val="0"/>
              </a:spcAft>
              <a:buSzPts val="1600"/>
              <a:buChar char="■"/>
              <a:defRPr sz="1200"/>
            </a:lvl3pPr>
            <a:lvl4pPr marL="1828800" lvl="3" indent="-330200" rtl="0">
              <a:spcBef>
                <a:spcPts val="1600"/>
              </a:spcBef>
              <a:spcAft>
                <a:spcPts val="0"/>
              </a:spcAft>
              <a:buSzPts val="1600"/>
              <a:buChar char="●"/>
              <a:defRPr sz="1200"/>
            </a:lvl4pPr>
            <a:lvl5pPr marL="2286000" lvl="4" indent="-330200" rtl="0">
              <a:spcBef>
                <a:spcPts val="1600"/>
              </a:spcBef>
              <a:spcAft>
                <a:spcPts val="0"/>
              </a:spcAft>
              <a:buSzPts val="1600"/>
              <a:buChar char="○"/>
              <a:defRPr sz="1200"/>
            </a:lvl5pPr>
            <a:lvl6pPr marL="2743200" lvl="5" indent="-330200" rtl="0">
              <a:spcBef>
                <a:spcPts val="1600"/>
              </a:spcBef>
              <a:spcAft>
                <a:spcPts val="0"/>
              </a:spcAft>
              <a:buSzPts val="1600"/>
              <a:buChar char="■"/>
              <a:defRPr sz="1200"/>
            </a:lvl6pPr>
            <a:lvl7pPr marL="3200400" lvl="6" indent="-330200" rtl="0">
              <a:spcBef>
                <a:spcPts val="1600"/>
              </a:spcBef>
              <a:spcAft>
                <a:spcPts val="0"/>
              </a:spcAft>
              <a:buSzPts val="1600"/>
              <a:buChar char="●"/>
              <a:defRPr sz="1200"/>
            </a:lvl7pPr>
            <a:lvl8pPr marL="3657600" lvl="7" indent="-330200" rtl="0">
              <a:spcBef>
                <a:spcPts val="1600"/>
              </a:spcBef>
              <a:spcAft>
                <a:spcPts val="0"/>
              </a:spcAft>
              <a:buSzPts val="1600"/>
              <a:buChar char="○"/>
              <a:defRPr sz="1200"/>
            </a:lvl8pPr>
            <a:lvl9pPr marL="4114800" lvl="8" indent="-330200" rtl="0">
              <a:spcBef>
                <a:spcPts val="1600"/>
              </a:spcBef>
              <a:spcAft>
                <a:spcPts val="1600"/>
              </a:spcAft>
              <a:buSzPts val="1600"/>
              <a:buChar char="■"/>
              <a:defRPr sz="1200"/>
            </a:lvl9pPr>
          </a:lstStyle>
          <a:p/>
        </p:txBody>
      </p:sp>
      <p:sp>
        <p:nvSpPr>
          <p:cNvPr id="174" name="Google Shape;174;p15"/>
          <p:cNvSpPr txBox="1"/>
          <p:nvPr/>
        </p:nvSpPr>
        <p:spPr>
          <a:xfrm rot="665646">
            <a:off x="3504968" y="-223931"/>
            <a:ext cx="859054" cy="121177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0">
                <a:solidFill>
                  <a:srgbClr val="D4C2AF"/>
                </a:solidFill>
                <a:latin typeface="Lilita One" panose="02000000000000000000"/>
                <a:ea typeface="Lilita One" panose="02000000000000000000"/>
                <a:cs typeface="Lilita One" panose="02000000000000000000"/>
                <a:sym typeface="Lilita One" panose="02000000000000000000"/>
              </a:rPr>
              <a:t>¿</a:t>
            </a:r>
            <a:endParaRPr sz="8000">
              <a:solidFill>
                <a:srgbClr val="D4C2AF"/>
              </a:solidFill>
              <a:latin typeface="Lilita One" panose="02000000000000000000"/>
              <a:ea typeface="Lilita One" panose="02000000000000000000"/>
              <a:cs typeface="Lilita One" panose="02000000000000000000"/>
              <a:sym typeface="Lilita One" panose="02000000000000000000"/>
            </a:endParaRPr>
          </a:p>
        </p:txBody>
      </p:sp>
      <p:sp>
        <p:nvSpPr>
          <p:cNvPr id="175" name="Google Shape;175;p15"/>
          <p:cNvSpPr txBox="1"/>
          <p:nvPr/>
        </p:nvSpPr>
        <p:spPr>
          <a:xfrm rot="9272901">
            <a:off x="2618129" y="512643"/>
            <a:ext cx="821642" cy="10894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0">
                <a:solidFill>
                  <a:srgbClr val="D4C2AF"/>
                </a:solidFill>
                <a:latin typeface="Lilita One" panose="02000000000000000000"/>
                <a:ea typeface="Lilita One" panose="02000000000000000000"/>
                <a:cs typeface="Lilita One" panose="02000000000000000000"/>
                <a:sym typeface="Lilita One" panose="02000000000000000000"/>
              </a:rPr>
              <a:t>¿</a:t>
            </a:r>
            <a:endParaRPr sz="8000">
              <a:solidFill>
                <a:srgbClr val="D4C2AF"/>
              </a:solidFill>
              <a:latin typeface="Lilita One" panose="02000000000000000000"/>
              <a:ea typeface="Lilita One" panose="02000000000000000000"/>
              <a:cs typeface="Lilita One" panose="02000000000000000000"/>
              <a:sym typeface="Lilita One" panose="02000000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solidFill>
          <a:schemeClr val="lt1"/>
        </a:solidFill>
        <a:effectLst/>
      </p:bgPr>
    </p:bg>
    <p:spTree>
      <p:nvGrpSpPr>
        <p:cNvPr id="176" name="Shape 176"/>
        <p:cNvGrpSpPr/>
        <p:nvPr/>
      </p:nvGrpSpPr>
      <p:grpSpPr>
        <a:xfrm>
          <a:off x="0" y="0"/>
          <a:ext cx="0" cy="0"/>
          <a:chOff x="0" y="0"/>
          <a:chExt cx="0" cy="0"/>
        </a:xfrm>
      </p:grpSpPr>
      <p:grpSp>
        <p:nvGrpSpPr>
          <p:cNvPr id="177" name="Google Shape;177;p16"/>
          <p:cNvGrpSpPr/>
          <p:nvPr/>
        </p:nvGrpSpPr>
        <p:grpSpPr>
          <a:xfrm flipH="1">
            <a:off x="-1220339" y="970647"/>
            <a:ext cx="4964700" cy="5185500"/>
            <a:chOff x="4227036" y="7547"/>
            <a:chExt cx="4964700" cy="5185500"/>
          </a:xfrm>
        </p:grpSpPr>
        <p:sp>
          <p:nvSpPr>
            <p:cNvPr id="178" name="Google Shape;178;p16"/>
            <p:cNvSpPr/>
            <p:nvPr/>
          </p:nvSpPr>
          <p:spPr>
            <a:xfrm rot="-899950" flipH="1">
              <a:off x="4715607" y="450278"/>
              <a:ext cx="3987558" cy="4300039"/>
            </a:xfrm>
            <a:prstGeom prst="roundRect">
              <a:avLst>
                <a:gd name="adj" fmla="val 5368"/>
              </a:avLst>
            </a:prstGeom>
            <a:solidFill>
              <a:srgbClr val="5F8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6"/>
            <p:cNvSpPr/>
            <p:nvPr/>
          </p:nvSpPr>
          <p:spPr>
            <a:xfrm rot="-899814" flipH="1">
              <a:off x="6210673" y="2184844"/>
              <a:ext cx="980806" cy="98080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 name="Google Shape;180;p16"/>
          <p:cNvSpPr txBox="1"/>
          <p:nvPr>
            <p:ph type="title"/>
          </p:nvPr>
        </p:nvSpPr>
        <p:spPr>
          <a:xfrm>
            <a:off x="6038480" y="1914463"/>
            <a:ext cx="2385600" cy="545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solidFill>
                  <a:schemeClr val="accent5"/>
                </a:solidFill>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p:txBody>
      </p:sp>
      <p:sp>
        <p:nvSpPr>
          <p:cNvPr id="181" name="Google Shape;181;p16"/>
          <p:cNvSpPr txBox="1"/>
          <p:nvPr>
            <p:ph type="title" idx="2" hasCustomPrompt="1"/>
          </p:nvPr>
        </p:nvSpPr>
        <p:spPr>
          <a:xfrm>
            <a:off x="3721350" y="1878300"/>
            <a:ext cx="2024700" cy="138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7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2" name="Google Shape;182;p16"/>
          <p:cNvSpPr txBox="1"/>
          <p:nvPr>
            <p:ph type="subTitle" idx="1"/>
          </p:nvPr>
        </p:nvSpPr>
        <p:spPr>
          <a:xfrm>
            <a:off x="6032400" y="2526438"/>
            <a:ext cx="2391300" cy="70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83" name="Shape 183"/>
        <p:cNvGrpSpPr/>
        <p:nvPr/>
      </p:nvGrpSpPr>
      <p:grpSpPr>
        <a:xfrm>
          <a:off x="0" y="0"/>
          <a:ext cx="0" cy="0"/>
          <a:chOff x="0" y="0"/>
          <a:chExt cx="0" cy="0"/>
        </a:xfrm>
      </p:grpSpPr>
      <p:grpSp>
        <p:nvGrpSpPr>
          <p:cNvPr id="184" name="Google Shape;184;p17"/>
          <p:cNvGrpSpPr/>
          <p:nvPr/>
        </p:nvGrpSpPr>
        <p:grpSpPr>
          <a:xfrm rot="899857">
            <a:off x="7222313" y="190062"/>
            <a:ext cx="1711973" cy="1846180"/>
            <a:chOff x="-3361711" y="308336"/>
            <a:chExt cx="3987600" cy="4300200"/>
          </a:xfrm>
        </p:grpSpPr>
        <p:grpSp>
          <p:nvGrpSpPr>
            <p:cNvPr id="185" name="Google Shape;185;p17"/>
            <p:cNvGrpSpPr/>
            <p:nvPr/>
          </p:nvGrpSpPr>
          <p:grpSpPr>
            <a:xfrm>
              <a:off x="-3361711" y="308336"/>
              <a:ext cx="3987600" cy="4300200"/>
              <a:chOff x="-2571136" y="421611"/>
              <a:chExt cx="3987600" cy="4300200"/>
            </a:xfrm>
          </p:grpSpPr>
          <p:sp>
            <p:nvSpPr>
              <p:cNvPr id="186" name="Google Shape;186;p17"/>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7" name="Google Shape;187;p17"/>
              <p:cNvGrpSpPr/>
              <p:nvPr/>
            </p:nvGrpSpPr>
            <p:grpSpPr>
              <a:xfrm>
                <a:off x="-2206074" y="809586"/>
                <a:ext cx="3257475" cy="3524250"/>
                <a:chOff x="-2206074" y="819150"/>
                <a:chExt cx="3257475" cy="3524250"/>
              </a:xfrm>
            </p:grpSpPr>
            <p:grpSp>
              <p:nvGrpSpPr>
                <p:cNvPr id="188" name="Google Shape;188;p17"/>
                <p:cNvGrpSpPr/>
                <p:nvPr/>
              </p:nvGrpSpPr>
              <p:grpSpPr>
                <a:xfrm>
                  <a:off x="-2206074" y="819150"/>
                  <a:ext cx="3257475" cy="981000"/>
                  <a:chOff x="-2209800" y="819150"/>
                  <a:chExt cx="3257475" cy="981000"/>
                </a:xfrm>
              </p:grpSpPr>
              <p:sp>
                <p:nvSpPr>
                  <p:cNvPr id="189" name="Google Shape;189;p17"/>
                  <p:cNvSpPr/>
                  <p:nvPr/>
                </p:nvSpPr>
                <p:spPr>
                  <a:xfrm>
                    <a:off x="-2209800"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7"/>
                  <p:cNvSpPr/>
                  <p:nvPr/>
                </p:nvSpPr>
                <p:spPr>
                  <a:xfrm>
                    <a:off x="66675"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 name="Google Shape;191;p17"/>
                <p:cNvGrpSpPr/>
                <p:nvPr/>
              </p:nvGrpSpPr>
              <p:grpSpPr>
                <a:xfrm>
                  <a:off x="-2206074" y="3362400"/>
                  <a:ext cx="3257475" cy="981000"/>
                  <a:chOff x="-2209800" y="819150"/>
                  <a:chExt cx="3257475" cy="981000"/>
                </a:xfrm>
              </p:grpSpPr>
              <p:sp>
                <p:nvSpPr>
                  <p:cNvPr id="192" name="Google Shape;192;p17"/>
                  <p:cNvSpPr/>
                  <p:nvPr/>
                </p:nvSpPr>
                <p:spPr>
                  <a:xfrm>
                    <a:off x="-2209800"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7"/>
                  <p:cNvSpPr/>
                  <p:nvPr/>
                </p:nvSpPr>
                <p:spPr>
                  <a:xfrm>
                    <a:off x="66675"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94" name="Google Shape;194;p17"/>
            <p:cNvSpPr/>
            <p:nvPr/>
          </p:nvSpPr>
          <p:spPr>
            <a:xfrm>
              <a:off x="-1858399" y="1967936"/>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 name="Google Shape;195;p17"/>
          <p:cNvGrpSpPr/>
          <p:nvPr/>
        </p:nvGrpSpPr>
        <p:grpSpPr>
          <a:xfrm rot="-899857" flipH="1">
            <a:off x="209713" y="190062"/>
            <a:ext cx="1711973" cy="1846180"/>
            <a:chOff x="-2571136" y="421611"/>
            <a:chExt cx="3987600" cy="4300200"/>
          </a:xfrm>
        </p:grpSpPr>
        <p:sp>
          <p:nvSpPr>
            <p:cNvPr id="196" name="Google Shape;196;p17"/>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7" name="Google Shape;197;p17"/>
            <p:cNvGrpSpPr/>
            <p:nvPr/>
          </p:nvGrpSpPr>
          <p:grpSpPr>
            <a:xfrm>
              <a:off x="-2206074" y="809586"/>
              <a:ext cx="3257475" cy="3524250"/>
              <a:chOff x="-2206074" y="819150"/>
              <a:chExt cx="3257475" cy="3524250"/>
            </a:xfrm>
          </p:grpSpPr>
          <p:grpSp>
            <p:nvGrpSpPr>
              <p:cNvPr id="198" name="Google Shape;198;p17"/>
              <p:cNvGrpSpPr/>
              <p:nvPr/>
            </p:nvGrpSpPr>
            <p:grpSpPr>
              <a:xfrm>
                <a:off x="-2206074" y="819150"/>
                <a:ext cx="3257475" cy="981000"/>
                <a:chOff x="-2209800" y="819150"/>
                <a:chExt cx="3257475" cy="981000"/>
              </a:xfrm>
            </p:grpSpPr>
            <p:sp>
              <p:nvSpPr>
                <p:cNvPr id="199" name="Google Shape;199;p17"/>
                <p:cNvSpPr/>
                <p:nvPr/>
              </p:nvSpPr>
              <p:spPr>
                <a:xfrm>
                  <a:off x="-2209800"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7"/>
                <p:cNvSpPr/>
                <p:nvPr/>
              </p:nvSpPr>
              <p:spPr>
                <a:xfrm>
                  <a:off x="66675"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17"/>
              <p:cNvGrpSpPr/>
              <p:nvPr/>
            </p:nvGrpSpPr>
            <p:grpSpPr>
              <a:xfrm>
                <a:off x="-2206074" y="3362400"/>
                <a:ext cx="3257475" cy="981000"/>
                <a:chOff x="-2209800" y="819150"/>
                <a:chExt cx="3257475" cy="981000"/>
              </a:xfrm>
            </p:grpSpPr>
            <p:sp>
              <p:nvSpPr>
                <p:cNvPr id="202" name="Google Shape;202;p17"/>
                <p:cNvSpPr/>
                <p:nvPr/>
              </p:nvSpPr>
              <p:spPr>
                <a:xfrm>
                  <a:off x="-2209800"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7"/>
                <p:cNvSpPr/>
                <p:nvPr/>
              </p:nvSpPr>
              <p:spPr>
                <a:xfrm>
                  <a:off x="66675"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04" name="Google Shape;204;p17"/>
          <p:cNvSpPr txBox="1"/>
          <p:nvPr>
            <p:ph type="title"/>
          </p:nvPr>
        </p:nvSpPr>
        <p:spPr>
          <a:xfrm>
            <a:off x="720000" y="540000"/>
            <a:ext cx="77040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205" name="Google Shape;205;p17"/>
          <p:cNvSpPr txBox="1"/>
          <p:nvPr>
            <p:ph type="subTitle" idx="1"/>
          </p:nvPr>
        </p:nvSpPr>
        <p:spPr>
          <a:xfrm>
            <a:off x="625500" y="3305125"/>
            <a:ext cx="2345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
        <p:nvSpPr>
          <p:cNvPr id="206" name="Google Shape;206;p17"/>
          <p:cNvSpPr txBox="1"/>
          <p:nvPr>
            <p:ph type="subTitle" idx="2"/>
          </p:nvPr>
        </p:nvSpPr>
        <p:spPr>
          <a:xfrm>
            <a:off x="650550" y="3823025"/>
            <a:ext cx="22950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600">
                <a:solidFill>
                  <a:schemeClr val="accent1"/>
                </a:solidFill>
              </a:defRPr>
            </a:lvl1pPr>
            <a:lvl2pPr lvl="1" algn="ctr" rtl="0">
              <a:spcBef>
                <a:spcPts val="0"/>
              </a:spcBef>
              <a:spcAft>
                <a:spcPts val="0"/>
              </a:spcAft>
              <a:buClr>
                <a:srgbClr val="FFFFFF"/>
              </a:buClr>
              <a:buSzPts val="1400"/>
              <a:buNone/>
              <a:defRPr>
                <a:solidFill>
                  <a:srgbClr val="FFFFFF"/>
                </a:solidFill>
              </a:defRPr>
            </a:lvl2pPr>
            <a:lvl3pPr lvl="2" algn="ctr" rtl="0">
              <a:spcBef>
                <a:spcPts val="1600"/>
              </a:spcBef>
              <a:spcAft>
                <a:spcPts val="0"/>
              </a:spcAft>
              <a:buClr>
                <a:srgbClr val="FFFFFF"/>
              </a:buClr>
              <a:buSzPts val="1400"/>
              <a:buNone/>
              <a:defRPr>
                <a:solidFill>
                  <a:srgbClr val="FFFFFF"/>
                </a:solidFill>
              </a:defRPr>
            </a:lvl3pPr>
            <a:lvl4pPr lvl="3" algn="ctr" rtl="0">
              <a:spcBef>
                <a:spcPts val="1600"/>
              </a:spcBef>
              <a:spcAft>
                <a:spcPts val="0"/>
              </a:spcAft>
              <a:buClr>
                <a:srgbClr val="FFFFFF"/>
              </a:buClr>
              <a:buSzPts val="1400"/>
              <a:buNone/>
              <a:defRPr>
                <a:solidFill>
                  <a:srgbClr val="FFFFFF"/>
                </a:solidFill>
              </a:defRPr>
            </a:lvl4pPr>
            <a:lvl5pPr lvl="4" algn="ctr" rtl="0">
              <a:spcBef>
                <a:spcPts val="1600"/>
              </a:spcBef>
              <a:spcAft>
                <a:spcPts val="0"/>
              </a:spcAft>
              <a:buClr>
                <a:srgbClr val="FFFFFF"/>
              </a:buClr>
              <a:buSzPts val="1400"/>
              <a:buNone/>
              <a:defRPr>
                <a:solidFill>
                  <a:srgbClr val="FFFFFF"/>
                </a:solidFill>
              </a:defRPr>
            </a:lvl5pPr>
            <a:lvl6pPr lvl="5" algn="ctr" rtl="0">
              <a:spcBef>
                <a:spcPts val="1600"/>
              </a:spcBef>
              <a:spcAft>
                <a:spcPts val="0"/>
              </a:spcAft>
              <a:buClr>
                <a:srgbClr val="FFFFFF"/>
              </a:buClr>
              <a:buSzPts val="1400"/>
              <a:buNone/>
              <a:defRPr>
                <a:solidFill>
                  <a:srgbClr val="FFFFFF"/>
                </a:solidFill>
              </a:defRPr>
            </a:lvl6pPr>
            <a:lvl7pPr lvl="6" algn="ctr" rtl="0">
              <a:spcBef>
                <a:spcPts val="1600"/>
              </a:spcBef>
              <a:spcAft>
                <a:spcPts val="0"/>
              </a:spcAft>
              <a:buClr>
                <a:srgbClr val="FFFFFF"/>
              </a:buClr>
              <a:buSzPts val="1400"/>
              <a:buNone/>
              <a:defRPr>
                <a:solidFill>
                  <a:srgbClr val="FFFFFF"/>
                </a:solidFill>
              </a:defRPr>
            </a:lvl7pPr>
            <a:lvl8pPr lvl="7" algn="ctr" rtl="0">
              <a:spcBef>
                <a:spcPts val="1600"/>
              </a:spcBef>
              <a:spcAft>
                <a:spcPts val="0"/>
              </a:spcAft>
              <a:buClr>
                <a:srgbClr val="FFFFFF"/>
              </a:buClr>
              <a:buSzPts val="1400"/>
              <a:buNone/>
              <a:defRPr>
                <a:solidFill>
                  <a:srgbClr val="FFFFFF"/>
                </a:solidFill>
              </a:defRPr>
            </a:lvl8pPr>
            <a:lvl9pPr lvl="8" algn="ctr" rtl="0">
              <a:spcBef>
                <a:spcPts val="1600"/>
              </a:spcBef>
              <a:spcAft>
                <a:spcPts val="1600"/>
              </a:spcAft>
              <a:buClr>
                <a:srgbClr val="FFFFFF"/>
              </a:buClr>
              <a:buSzPts val="1400"/>
              <a:buNone/>
              <a:defRPr>
                <a:solidFill>
                  <a:srgbClr val="FFFFFF"/>
                </a:solidFill>
              </a:defRPr>
            </a:lvl9pPr>
          </a:lstStyle>
          <a:p/>
        </p:txBody>
      </p:sp>
      <p:sp>
        <p:nvSpPr>
          <p:cNvPr id="207" name="Google Shape;207;p17"/>
          <p:cNvSpPr txBox="1"/>
          <p:nvPr>
            <p:ph type="subTitle" idx="3"/>
          </p:nvPr>
        </p:nvSpPr>
        <p:spPr>
          <a:xfrm>
            <a:off x="3380650" y="3305125"/>
            <a:ext cx="2345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
        <p:nvSpPr>
          <p:cNvPr id="208" name="Google Shape;208;p17"/>
          <p:cNvSpPr txBox="1"/>
          <p:nvPr>
            <p:ph type="subTitle" idx="4"/>
          </p:nvPr>
        </p:nvSpPr>
        <p:spPr>
          <a:xfrm>
            <a:off x="3405700" y="3823025"/>
            <a:ext cx="22950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600">
                <a:solidFill>
                  <a:schemeClr val="accent1"/>
                </a:solidFill>
              </a:defRPr>
            </a:lvl1pPr>
            <a:lvl2pPr lvl="1" algn="ctr" rtl="0">
              <a:spcBef>
                <a:spcPts val="0"/>
              </a:spcBef>
              <a:spcAft>
                <a:spcPts val="0"/>
              </a:spcAft>
              <a:buClr>
                <a:srgbClr val="FFFFFF"/>
              </a:buClr>
              <a:buSzPts val="1400"/>
              <a:buNone/>
              <a:defRPr>
                <a:solidFill>
                  <a:srgbClr val="FFFFFF"/>
                </a:solidFill>
              </a:defRPr>
            </a:lvl2pPr>
            <a:lvl3pPr lvl="2" algn="ctr" rtl="0">
              <a:spcBef>
                <a:spcPts val="1600"/>
              </a:spcBef>
              <a:spcAft>
                <a:spcPts val="0"/>
              </a:spcAft>
              <a:buClr>
                <a:srgbClr val="FFFFFF"/>
              </a:buClr>
              <a:buSzPts val="1400"/>
              <a:buNone/>
              <a:defRPr>
                <a:solidFill>
                  <a:srgbClr val="FFFFFF"/>
                </a:solidFill>
              </a:defRPr>
            </a:lvl3pPr>
            <a:lvl4pPr lvl="3" algn="ctr" rtl="0">
              <a:spcBef>
                <a:spcPts val="1600"/>
              </a:spcBef>
              <a:spcAft>
                <a:spcPts val="0"/>
              </a:spcAft>
              <a:buClr>
                <a:srgbClr val="FFFFFF"/>
              </a:buClr>
              <a:buSzPts val="1400"/>
              <a:buNone/>
              <a:defRPr>
                <a:solidFill>
                  <a:srgbClr val="FFFFFF"/>
                </a:solidFill>
              </a:defRPr>
            </a:lvl4pPr>
            <a:lvl5pPr lvl="4" algn="ctr" rtl="0">
              <a:spcBef>
                <a:spcPts val="1600"/>
              </a:spcBef>
              <a:spcAft>
                <a:spcPts val="0"/>
              </a:spcAft>
              <a:buClr>
                <a:srgbClr val="FFFFFF"/>
              </a:buClr>
              <a:buSzPts val="1400"/>
              <a:buNone/>
              <a:defRPr>
                <a:solidFill>
                  <a:srgbClr val="FFFFFF"/>
                </a:solidFill>
              </a:defRPr>
            </a:lvl5pPr>
            <a:lvl6pPr lvl="5" algn="ctr" rtl="0">
              <a:spcBef>
                <a:spcPts val="1600"/>
              </a:spcBef>
              <a:spcAft>
                <a:spcPts val="0"/>
              </a:spcAft>
              <a:buClr>
                <a:srgbClr val="FFFFFF"/>
              </a:buClr>
              <a:buSzPts val="1400"/>
              <a:buNone/>
              <a:defRPr>
                <a:solidFill>
                  <a:srgbClr val="FFFFFF"/>
                </a:solidFill>
              </a:defRPr>
            </a:lvl6pPr>
            <a:lvl7pPr lvl="6" algn="ctr" rtl="0">
              <a:spcBef>
                <a:spcPts val="1600"/>
              </a:spcBef>
              <a:spcAft>
                <a:spcPts val="0"/>
              </a:spcAft>
              <a:buClr>
                <a:srgbClr val="FFFFFF"/>
              </a:buClr>
              <a:buSzPts val="1400"/>
              <a:buNone/>
              <a:defRPr>
                <a:solidFill>
                  <a:srgbClr val="FFFFFF"/>
                </a:solidFill>
              </a:defRPr>
            </a:lvl7pPr>
            <a:lvl8pPr lvl="7" algn="ctr" rtl="0">
              <a:spcBef>
                <a:spcPts val="1600"/>
              </a:spcBef>
              <a:spcAft>
                <a:spcPts val="0"/>
              </a:spcAft>
              <a:buClr>
                <a:srgbClr val="FFFFFF"/>
              </a:buClr>
              <a:buSzPts val="1400"/>
              <a:buNone/>
              <a:defRPr>
                <a:solidFill>
                  <a:srgbClr val="FFFFFF"/>
                </a:solidFill>
              </a:defRPr>
            </a:lvl8pPr>
            <a:lvl9pPr lvl="8" algn="ctr" rtl="0">
              <a:spcBef>
                <a:spcPts val="1600"/>
              </a:spcBef>
              <a:spcAft>
                <a:spcPts val="1600"/>
              </a:spcAft>
              <a:buClr>
                <a:srgbClr val="FFFFFF"/>
              </a:buClr>
              <a:buSzPts val="1400"/>
              <a:buNone/>
              <a:defRPr>
                <a:solidFill>
                  <a:srgbClr val="FFFFFF"/>
                </a:solidFill>
              </a:defRPr>
            </a:lvl9pPr>
          </a:lstStyle>
          <a:p/>
        </p:txBody>
      </p:sp>
      <p:sp>
        <p:nvSpPr>
          <p:cNvPr id="209" name="Google Shape;209;p17"/>
          <p:cNvSpPr txBox="1"/>
          <p:nvPr>
            <p:ph type="subTitle" idx="5"/>
          </p:nvPr>
        </p:nvSpPr>
        <p:spPr>
          <a:xfrm>
            <a:off x="6078900" y="3305125"/>
            <a:ext cx="2345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
        <p:nvSpPr>
          <p:cNvPr id="210" name="Google Shape;210;p17"/>
          <p:cNvSpPr txBox="1"/>
          <p:nvPr>
            <p:ph type="subTitle" idx="6"/>
          </p:nvPr>
        </p:nvSpPr>
        <p:spPr>
          <a:xfrm>
            <a:off x="6103950" y="3823025"/>
            <a:ext cx="22950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600">
                <a:solidFill>
                  <a:schemeClr val="accent1"/>
                </a:solidFill>
              </a:defRPr>
            </a:lvl1pPr>
            <a:lvl2pPr lvl="1" algn="ctr" rtl="0">
              <a:spcBef>
                <a:spcPts val="0"/>
              </a:spcBef>
              <a:spcAft>
                <a:spcPts val="0"/>
              </a:spcAft>
              <a:buClr>
                <a:srgbClr val="FFFFFF"/>
              </a:buClr>
              <a:buSzPts val="1400"/>
              <a:buNone/>
              <a:defRPr>
                <a:solidFill>
                  <a:srgbClr val="FFFFFF"/>
                </a:solidFill>
              </a:defRPr>
            </a:lvl2pPr>
            <a:lvl3pPr lvl="2" algn="ctr" rtl="0">
              <a:spcBef>
                <a:spcPts val="1600"/>
              </a:spcBef>
              <a:spcAft>
                <a:spcPts val="0"/>
              </a:spcAft>
              <a:buClr>
                <a:srgbClr val="FFFFFF"/>
              </a:buClr>
              <a:buSzPts val="1400"/>
              <a:buNone/>
              <a:defRPr>
                <a:solidFill>
                  <a:srgbClr val="FFFFFF"/>
                </a:solidFill>
              </a:defRPr>
            </a:lvl3pPr>
            <a:lvl4pPr lvl="3" algn="ctr" rtl="0">
              <a:spcBef>
                <a:spcPts val="1600"/>
              </a:spcBef>
              <a:spcAft>
                <a:spcPts val="0"/>
              </a:spcAft>
              <a:buClr>
                <a:srgbClr val="FFFFFF"/>
              </a:buClr>
              <a:buSzPts val="1400"/>
              <a:buNone/>
              <a:defRPr>
                <a:solidFill>
                  <a:srgbClr val="FFFFFF"/>
                </a:solidFill>
              </a:defRPr>
            </a:lvl4pPr>
            <a:lvl5pPr lvl="4" algn="ctr" rtl="0">
              <a:spcBef>
                <a:spcPts val="1600"/>
              </a:spcBef>
              <a:spcAft>
                <a:spcPts val="0"/>
              </a:spcAft>
              <a:buClr>
                <a:srgbClr val="FFFFFF"/>
              </a:buClr>
              <a:buSzPts val="1400"/>
              <a:buNone/>
              <a:defRPr>
                <a:solidFill>
                  <a:srgbClr val="FFFFFF"/>
                </a:solidFill>
              </a:defRPr>
            </a:lvl5pPr>
            <a:lvl6pPr lvl="5" algn="ctr" rtl="0">
              <a:spcBef>
                <a:spcPts val="1600"/>
              </a:spcBef>
              <a:spcAft>
                <a:spcPts val="0"/>
              </a:spcAft>
              <a:buClr>
                <a:srgbClr val="FFFFFF"/>
              </a:buClr>
              <a:buSzPts val="1400"/>
              <a:buNone/>
              <a:defRPr>
                <a:solidFill>
                  <a:srgbClr val="FFFFFF"/>
                </a:solidFill>
              </a:defRPr>
            </a:lvl6pPr>
            <a:lvl7pPr lvl="6" algn="ctr" rtl="0">
              <a:spcBef>
                <a:spcPts val="1600"/>
              </a:spcBef>
              <a:spcAft>
                <a:spcPts val="0"/>
              </a:spcAft>
              <a:buClr>
                <a:srgbClr val="FFFFFF"/>
              </a:buClr>
              <a:buSzPts val="1400"/>
              <a:buNone/>
              <a:defRPr>
                <a:solidFill>
                  <a:srgbClr val="FFFFFF"/>
                </a:solidFill>
              </a:defRPr>
            </a:lvl7pPr>
            <a:lvl8pPr lvl="7" algn="ctr" rtl="0">
              <a:spcBef>
                <a:spcPts val="1600"/>
              </a:spcBef>
              <a:spcAft>
                <a:spcPts val="0"/>
              </a:spcAft>
              <a:buClr>
                <a:srgbClr val="FFFFFF"/>
              </a:buClr>
              <a:buSzPts val="1400"/>
              <a:buNone/>
              <a:defRPr>
                <a:solidFill>
                  <a:srgbClr val="FFFFFF"/>
                </a:solidFill>
              </a:defRPr>
            </a:lvl8pPr>
            <a:lvl9pPr lvl="8" algn="ctr" rtl="0">
              <a:spcBef>
                <a:spcPts val="1600"/>
              </a:spcBef>
              <a:spcAft>
                <a:spcPts val="1600"/>
              </a:spcAft>
              <a:buClr>
                <a:srgbClr val="FFFFFF"/>
              </a:buClr>
              <a:buSzPts val="1400"/>
              <a:buNone/>
              <a:defRPr>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2_1">
    <p:bg>
      <p:bgPr>
        <a:solidFill>
          <a:schemeClr val="lt2"/>
        </a:solidFill>
        <a:effectLst/>
      </p:bgPr>
    </p:bg>
    <p:spTree>
      <p:nvGrpSpPr>
        <p:cNvPr id="211" name="Shape 211"/>
        <p:cNvGrpSpPr/>
        <p:nvPr/>
      </p:nvGrpSpPr>
      <p:grpSpPr>
        <a:xfrm>
          <a:off x="0" y="0"/>
          <a:ext cx="0" cy="0"/>
          <a:chOff x="0" y="0"/>
          <a:chExt cx="0" cy="0"/>
        </a:xfrm>
      </p:grpSpPr>
      <p:grpSp>
        <p:nvGrpSpPr>
          <p:cNvPr id="212" name="Google Shape;212;p18"/>
          <p:cNvGrpSpPr/>
          <p:nvPr/>
        </p:nvGrpSpPr>
        <p:grpSpPr>
          <a:xfrm rot="899857">
            <a:off x="7222313" y="190062"/>
            <a:ext cx="1711973" cy="1846180"/>
            <a:chOff x="-3361711" y="308336"/>
            <a:chExt cx="3987600" cy="4300200"/>
          </a:xfrm>
        </p:grpSpPr>
        <p:grpSp>
          <p:nvGrpSpPr>
            <p:cNvPr id="213" name="Google Shape;213;p18"/>
            <p:cNvGrpSpPr/>
            <p:nvPr/>
          </p:nvGrpSpPr>
          <p:grpSpPr>
            <a:xfrm>
              <a:off x="-3361711" y="308336"/>
              <a:ext cx="3987600" cy="4300200"/>
              <a:chOff x="-2571136" y="421611"/>
              <a:chExt cx="3987600" cy="4300200"/>
            </a:xfrm>
          </p:grpSpPr>
          <p:sp>
            <p:nvSpPr>
              <p:cNvPr id="214" name="Google Shape;214;p18"/>
              <p:cNvSpPr/>
              <p:nvPr/>
            </p:nvSpPr>
            <p:spPr>
              <a:xfrm>
                <a:off x="-2571136" y="421611"/>
                <a:ext cx="3987600" cy="4300200"/>
              </a:xfrm>
              <a:prstGeom prst="roundRect">
                <a:avLst>
                  <a:gd name="adj" fmla="val 5368"/>
                </a:avLst>
              </a:pr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5" name="Google Shape;215;p18"/>
              <p:cNvGrpSpPr/>
              <p:nvPr/>
            </p:nvGrpSpPr>
            <p:grpSpPr>
              <a:xfrm>
                <a:off x="-2206074" y="809586"/>
                <a:ext cx="3257475" cy="3524250"/>
                <a:chOff x="-2206074" y="819150"/>
                <a:chExt cx="3257475" cy="3524250"/>
              </a:xfrm>
            </p:grpSpPr>
            <p:grpSp>
              <p:nvGrpSpPr>
                <p:cNvPr id="216" name="Google Shape;216;p18"/>
                <p:cNvGrpSpPr/>
                <p:nvPr/>
              </p:nvGrpSpPr>
              <p:grpSpPr>
                <a:xfrm>
                  <a:off x="-2206074" y="819150"/>
                  <a:ext cx="3257475" cy="981000"/>
                  <a:chOff x="-2209800" y="819150"/>
                  <a:chExt cx="3257475" cy="981000"/>
                </a:xfrm>
              </p:grpSpPr>
              <p:sp>
                <p:nvSpPr>
                  <p:cNvPr id="217" name="Google Shape;217;p18"/>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8"/>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8"/>
                <p:cNvGrpSpPr/>
                <p:nvPr/>
              </p:nvGrpSpPr>
              <p:grpSpPr>
                <a:xfrm>
                  <a:off x="-2206074" y="3362400"/>
                  <a:ext cx="3257475" cy="981000"/>
                  <a:chOff x="-2209800" y="819150"/>
                  <a:chExt cx="3257475" cy="981000"/>
                </a:xfrm>
              </p:grpSpPr>
              <p:sp>
                <p:nvSpPr>
                  <p:cNvPr id="220" name="Google Shape;220;p18"/>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8"/>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22" name="Google Shape;222;p18"/>
            <p:cNvSpPr/>
            <p:nvPr/>
          </p:nvSpPr>
          <p:spPr>
            <a:xfrm>
              <a:off x="-1858399" y="1967936"/>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8"/>
          <p:cNvGrpSpPr/>
          <p:nvPr/>
        </p:nvGrpSpPr>
        <p:grpSpPr>
          <a:xfrm rot="-899857" flipH="1">
            <a:off x="209713" y="3114237"/>
            <a:ext cx="1711973" cy="1846180"/>
            <a:chOff x="-2571136" y="421611"/>
            <a:chExt cx="3987600" cy="4300200"/>
          </a:xfrm>
        </p:grpSpPr>
        <p:sp>
          <p:nvSpPr>
            <p:cNvPr id="224" name="Google Shape;224;p18"/>
            <p:cNvSpPr/>
            <p:nvPr/>
          </p:nvSpPr>
          <p:spPr>
            <a:xfrm>
              <a:off x="-2571136" y="421611"/>
              <a:ext cx="3987600" cy="4300200"/>
            </a:xfrm>
            <a:prstGeom prst="roundRect">
              <a:avLst>
                <a:gd name="adj" fmla="val 5368"/>
              </a:avLst>
            </a:pr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5" name="Google Shape;225;p18"/>
            <p:cNvGrpSpPr/>
            <p:nvPr/>
          </p:nvGrpSpPr>
          <p:grpSpPr>
            <a:xfrm>
              <a:off x="-2206074" y="809586"/>
              <a:ext cx="3257475" cy="3524250"/>
              <a:chOff x="-2206074" y="819150"/>
              <a:chExt cx="3257475" cy="3524250"/>
            </a:xfrm>
          </p:grpSpPr>
          <p:grpSp>
            <p:nvGrpSpPr>
              <p:cNvPr id="226" name="Google Shape;226;p18"/>
              <p:cNvGrpSpPr/>
              <p:nvPr/>
            </p:nvGrpSpPr>
            <p:grpSpPr>
              <a:xfrm>
                <a:off x="-2206074" y="819150"/>
                <a:ext cx="3257475" cy="981000"/>
                <a:chOff x="-2209800" y="819150"/>
                <a:chExt cx="3257475" cy="981000"/>
              </a:xfrm>
            </p:grpSpPr>
            <p:sp>
              <p:nvSpPr>
                <p:cNvPr id="227" name="Google Shape;227;p18"/>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8"/>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9" name="Google Shape;229;p18"/>
              <p:cNvGrpSpPr/>
              <p:nvPr/>
            </p:nvGrpSpPr>
            <p:grpSpPr>
              <a:xfrm>
                <a:off x="-2206074" y="3362400"/>
                <a:ext cx="3257475" cy="981000"/>
                <a:chOff x="-2209800" y="819150"/>
                <a:chExt cx="3257475" cy="981000"/>
              </a:xfrm>
            </p:grpSpPr>
            <p:sp>
              <p:nvSpPr>
                <p:cNvPr id="230" name="Google Shape;230;p18"/>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8"/>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32" name="Google Shape;232;p18"/>
          <p:cNvSpPr txBox="1"/>
          <p:nvPr>
            <p:ph type="title"/>
          </p:nvPr>
        </p:nvSpPr>
        <p:spPr>
          <a:xfrm>
            <a:off x="720000" y="5400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233" name="Google Shape;233;p18"/>
          <p:cNvSpPr txBox="1"/>
          <p:nvPr>
            <p:ph type="subTitle" idx="1"/>
          </p:nvPr>
        </p:nvSpPr>
        <p:spPr>
          <a:xfrm>
            <a:off x="1050828" y="1476325"/>
            <a:ext cx="1907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lt1"/>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
        <p:nvSpPr>
          <p:cNvPr id="234" name="Google Shape;234;p18"/>
          <p:cNvSpPr txBox="1"/>
          <p:nvPr>
            <p:ph type="subTitle" idx="2"/>
          </p:nvPr>
        </p:nvSpPr>
        <p:spPr>
          <a:xfrm>
            <a:off x="3613896" y="1476325"/>
            <a:ext cx="1907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accent6"/>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
        <p:nvSpPr>
          <p:cNvPr id="235" name="Google Shape;235;p18"/>
          <p:cNvSpPr txBox="1"/>
          <p:nvPr>
            <p:ph type="subTitle" idx="3"/>
          </p:nvPr>
        </p:nvSpPr>
        <p:spPr>
          <a:xfrm>
            <a:off x="6186072" y="1476325"/>
            <a:ext cx="1907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accent4"/>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chemeClr val="dk2"/>
        </a:solidFill>
        <a:effectLst/>
      </p:bgPr>
    </p:bg>
    <p:spTree>
      <p:nvGrpSpPr>
        <p:cNvPr id="236" name="Shape 236"/>
        <p:cNvGrpSpPr/>
        <p:nvPr/>
      </p:nvGrpSpPr>
      <p:grpSpPr>
        <a:xfrm>
          <a:off x="0" y="0"/>
          <a:ext cx="0" cy="0"/>
          <a:chOff x="0" y="0"/>
          <a:chExt cx="0" cy="0"/>
        </a:xfrm>
      </p:grpSpPr>
      <p:sp>
        <p:nvSpPr>
          <p:cNvPr id="237" name="Google Shape;237;p19"/>
          <p:cNvSpPr txBox="1"/>
          <p:nvPr>
            <p:ph type="title"/>
          </p:nvPr>
        </p:nvSpPr>
        <p:spPr>
          <a:xfrm>
            <a:off x="1656150" y="1071600"/>
            <a:ext cx="5831700" cy="300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5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38" name="Google Shape;238;p19"/>
          <p:cNvGrpSpPr/>
          <p:nvPr/>
        </p:nvGrpSpPr>
        <p:grpSpPr>
          <a:xfrm>
            <a:off x="7012442" y="2917210"/>
            <a:ext cx="2131500" cy="2226300"/>
            <a:chOff x="7012442" y="2917195"/>
            <a:chExt cx="2131500" cy="2226300"/>
          </a:xfrm>
        </p:grpSpPr>
        <p:sp>
          <p:nvSpPr>
            <p:cNvPr id="239" name="Google Shape;239;p19"/>
            <p:cNvSpPr/>
            <p:nvPr/>
          </p:nvSpPr>
          <p:spPr>
            <a:xfrm rot="900037">
              <a:off x="7222223" y="3107281"/>
              <a:ext cx="1711938" cy="1846129"/>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9"/>
            <p:cNvSpPr/>
            <p:nvPr/>
          </p:nvSpPr>
          <p:spPr>
            <a:xfrm rot="899198">
              <a:off x="7867772" y="3819737"/>
              <a:ext cx="421124" cy="42112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 name="Google Shape;241;p19"/>
          <p:cNvGrpSpPr/>
          <p:nvPr/>
        </p:nvGrpSpPr>
        <p:grpSpPr>
          <a:xfrm>
            <a:off x="47" y="10"/>
            <a:ext cx="2131500" cy="2226300"/>
            <a:chOff x="47" y="-5"/>
            <a:chExt cx="2131500" cy="2226300"/>
          </a:xfrm>
        </p:grpSpPr>
        <p:sp>
          <p:nvSpPr>
            <p:cNvPr id="242" name="Google Shape;242;p19"/>
            <p:cNvSpPr/>
            <p:nvPr/>
          </p:nvSpPr>
          <p:spPr>
            <a:xfrm rot="-900037" flipH="1">
              <a:off x="209828" y="190081"/>
              <a:ext cx="1711938" cy="1846129"/>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3" name="Google Shape;243;p19"/>
            <p:cNvGrpSpPr/>
            <p:nvPr/>
          </p:nvGrpSpPr>
          <p:grpSpPr>
            <a:xfrm rot="-899857" flipH="1">
              <a:off x="366438" y="356630"/>
              <a:ext cx="1398513" cy="1513046"/>
              <a:chOff x="-2206074" y="819150"/>
              <a:chExt cx="3257475" cy="3524250"/>
            </a:xfrm>
          </p:grpSpPr>
          <p:sp>
            <p:nvSpPr>
              <p:cNvPr id="244" name="Google Shape;244;p19"/>
              <p:cNvSpPr/>
              <p:nvPr/>
            </p:nvSpPr>
            <p:spPr>
              <a:xfrm>
                <a:off x="-2206074" y="819150"/>
                <a:ext cx="981000" cy="98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9"/>
              <p:cNvSpPr/>
              <p:nvPr/>
            </p:nvSpPr>
            <p:spPr>
              <a:xfrm>
                <a:off x="70401" y="3362400"/>
                <a:ext cx="981000" cy="98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6" name="Google Shape;246;p19"/>
            <p:cNvSpPr/>
            <p:nvPr/>
          </p:nvSpPr>
          <p:spPr>
            <a:xfrm rot="-899198" flipH="1">
              <a:off x="855093" y="902537"/>
              <a:ext cx="421124" cy="421124"/>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2">
  <p:cSld name="MAIN_POINT_1_1">
    <p:bg>
      <p:bgPr>
        <a:solidFill>
          <a:schemeClr val="lt2"/>
        </a:solidFill>
        <a:effectLst/>
      </p:bgPr>
    </p:bg>
    <p:spTree>
      <p:nvGrpSpPr>
        <p:cNvPr id="247" name="Shape 247"/>
        <p:cNvGrpSpPr/>
        <p:nvPr/>
      </p:nvGrpSpPr>
      <p:grpSpPr>
        <a:xfrm>
          <a:off x="0" y="0"/>
          <a:ext cx="0" cy="0"/>
          <a:chOff x="0" y="0"/>
          <a:chExt cx="0" cy="0"/>
        </a:xfrm>
      </p:grpSpPr>
      <p:sp>
        <p:nvSpPr>
          <p:cNvPr id="248" name="Google Shape;248;p20"/>
          <p:cNvSpPr txBox="1"/>
          <p:nvPr>
            <p:ph type="title"/>
          </p:nvPr>
        </p:nvSpPr>
        <p:spPr>
          <a:xfrm>
            <a:off x="1852650" y="1071600"/>
            <a:ext cx="5438700" cy="300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52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49" name="Google Shape;249;p20"/>
          <p:cNvGrpSpPr/>
          <p:nvPr/>
        </p:nvGrpSpPr>
        <p:grpSpPr>
          <a:xfrm>
            <a:off x="7012442" y="2917210"/>
            <a:ext cx="2131500" cy="2226300"/>
            <a:chOff x="7012442" y="2917195"/>
            <a:chExt cx="2131500" cy="2226300"/>
          </a:xfrm>
        </p:grpSpPr>
        <p:sp>
          <p:nvSpPr>
            <p:cNvPr id="250" name="Google Shape;250;p20"/>
            <p:cNvSpPr/>
            <p:nvPr/>
          </p:nvSpPr>
          <p:spPr>
            <a:xfrm rot="900037">
              <a:off x="7222223" y="3107281"/>
              <a:ext cx="1711938" cy="1846129"/>
            </a:xfrm>
            <a:prstGeom prst="roundRect">
              <a:avLst>
                <a:gd name="adj" fmla="val 5368"/>
              </a:avLst>
            </a:prstGeom>
            <a:solidFill>
              <a:srgbClr val="C8B4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0"/>
            <p:cNvSpPr/>
            <p:nvPr/>
          </p:nvSpPr>
          <p:spPr>
            <a:xfrm rot="899198">
              <a:off x="7867772" y="3819737"/>
              <a:ext cx="421124" cy="42112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2" name="Google Shape;252;p20"/>
          <p:cNvGrpSpPr/>
          <p:nvPr/>
        </p:nvGrpSpPr>
        <p:grpSpPr>
          <a:xfrm>
            <a:off x="47" y="10"/>
            <a:ext cx="2131500" cy="2226300"/>
            <a:chOff x="47" y="-5"/>
            <a:chExt cx="2131500" cy="2226300"/>
          </a:xfrm>
        </p:grpSpPr>
        <p:sp>
          <p:nvSpPr>
            <p:cNvPr id="253" name="Google Shape;253;p20"/>
            <p:cNvSpPr/>
            <p:nvPr/>
          </p:nvSpPr>
          <p:spPr>
            <a:xfrm rot="-900037" flipH="1">
              <a:off x="209828" y="190081"/>
              <a:ext cx="1711938" cy="1846129"/>
            </a:xfrm>
            <a:prstGeom prst="roundRect">
              <a:avLst>
                <a:gd name="adj" fmla="val 5368"/>
              </a:avLst>
            </a:prstGeom>
            <a:solidFill>
              <a:srgbClr val="C8B4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4" name="Google Shape;254;p20"/>
            <p:cNvGrpSpPr/>
            <p:nvPr/>
          </p:nvGrpSpPr>
          <p:grpSpPr>
            <a:xfrm rot="-899857" flipH="1">
              <a:off x="366438" y="356630"/>
              <a:ext cx="1398513" cy="1513046"/>
              <a:chOff x="-2206074" y="819150"/>
              <a:chExt cx="3257475" cy="3524250"/>
            </a:xfrm>
          </p:grpSpPr>
          <p:sp>
            <p:nvSpPr>
              <p:cNvPr id="255" name="Google Shape;255;p20"/>
              <p:cNvSpPr/>
              <p:nvPr/>
            </p:nvSpPr>
            <p:spPr>
              <a:xfrm>
                <a:off x="-2206074"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0"/>
              <p:cNvSpPr/>
              <p:nvPr/>
            </p:nvSpPr>
            <p:spPr>
              <a:xfrm>
                <a:off x="70401" y="336240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7" name="Google Shape;257;p20"/>
            <p:cNvSpPr/>
            <p:nvPr/>
          </p:nvSpPr>
          <p:spPr>
            <a:xfrm rot="-899198" flipH="1">
              <a:off x="855093" y="902537"/>
              <a:ext cx="421124" cy="42112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2"/>
        </a:solidFill>
        <a:effectLst/>
      </p:bgPr>
    </p:bg>
    <p:spTree>
      <p:nvGrpSpPr>
        <p:cNvPr id="13" name="Shape 13"/>
        <p:cNvGrpSpPr/>
        <p:nvPr/>
      </p:nvGrpSpPr>
      <p:grpSpPr>
        <a:xfrm>
          <a:off x="0" y="0"/>
          <a:ext cx="0" cy="0"/>
          <a:chOff x="0" y="0"/>
          <a:chExt cx="0" cy="0"/>
        </a:xfrm>
      </p:grpSpPr>
      <p:grpSp>
        <p:nvGrpSpPr>
          <p:cNvPr id="14" name="Google Shape;14;p3"/>
          <p:cNvGrpSpPr/>
          <p:nvPr/>
        </p:nvGrpSpPr>
        <p:grpSpPr>
          <a:xfrm flipH="1">
            <a:off x="-1220339" y="970647"/>
            <a:ext cx="4964700" cy="5185500"/>
            <a:chOff x="4227036" y="7547"/>
            <a:chExt cx="4964700" cy="5185500"/>
          </a:xfrm>
        </p:grpSpPr>
        <p:sp>
          <p:nvSpPr>
            <p:cNvPr id="15" name="Google Shape;15;p3"/>
            <p:cNvSpPr/>
            <p:nvPr/>
          </p:nvSpPr>
          <p:spPr>
            <a:xfrm rot="-899950" flipH="1">
              <a:off x="4715607" y="450278"/>
              <a:ext cx="3987558" cy="4300039"/>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p:nvPr/>
          </p:nvSpPr>
          <p:spPr>
            <a:xfrm rot="-899814" flipH="1">
              <a:off x="6210673" y="2184844"/>
              <a:ext cx="980806" cy="98080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3"/>
          <p:cNvSpPr txBox="1"/>
          <p:nvPr>
            <p:ph type="title"/>
          </p:nvPr>
        </p:nvSpPr>
        <p:spPr>
          <a:xfrm>
            <a:off x="6038480" y="1914463"/>
            <a:ext cx="2385600" cy="545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solidFill>
                  <a:schemeClr val="accent2"/>
                </a:solidFill>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p:txBody>
      </p:sp>
      <p:sp>
        <p:nvSpPr>
          <p:cNvPr id="18" name="Google Shape;18;p3"/>
          <p:cNvSpPr txBox="1"/>
          <p:nvPr>
            <p:ph type="title" idx="2" hasCustomPrompt="1"/>
          </p:nvPr>
        </p:nvSpPr>
        <p:spPr>
          <a:xfrm>
            <a:off x="3721350" y="1878300"/>
            <a:ext cx="2024700" cy="138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7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txBox="1"/>
          <p:nvPr>
            <p:ph type="subTitle" idx="1"/>
          </p:nvPr>
        </p:nvSpPr>
        <p:spPr>
          <a:xfrm>
            <a:off x="6032400" y="2526438"/>
            <a:ext cx="2391300" cy="70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2_2">
    <p:bg>
      <p:bgPr>
        <a:solidFill>
          <a:schemeClr val="dk2"/>
        </a:solidFill>
        <a:effectLst/>
      </p:bgPr>
    </p:bg>
    <p:spTree>
      <p:nvGrpSpPr>
        <p:cNvPr id="258" name="Shape 258"/>
        <p:cNvGrpSpPr/>
        <p:nvPr/>
      </p:nvGrpSpPr>
      <p:grpSpPr>
        <a:xfrm>
          <a:off x="0" y="0"/>
          <a:ext cx="0" cy="0"/>
          <a:chOff x="0" y="0"/>
          <a:chExt cx="0" cy="0"/>
        </a:xfrm>
      </p:grpSpPr>
      <p:grpSp>
        <p:nvGrpSpPr>
          <p:cNvPr id="259" name="Google Shape;259;p21"/>
          <p:cNvGrpSpPr/>
          <p:nvPr/>
        </p:nvGrpSpPr>
        <p:grpSpPr>
          <a:xfrm rot="899857">
            <a:off x="7222313" y="190062"/>
            <a:ext cx="1711973" cy="1846180"/>
            <a:chOff x="-3361711" y="308336"/>
            <a:chExt cx="3987600" cy="4300200"/>
          </a:xfrm>
        </p:grpSpPr>
        <p:grpSp>
          <p:nvGrpSpPr>
            <p:cNvPr id="260" name="Google Shape;260;p21"/>
            <p:cNvGrpSpPr/>
            <p:nvPr/>
          </p:nvGrpSpPr>
          <p:grpSpPr>
            <a:xfrm>
              <a:off x="-3361711" y="308336"/>
              <a:ext cx="3987600" cy="4300200"/>
              <a:chOff x="-2571136" y="421611"/>
              <a:chExt cx="3987600" cy="4300200"/>
            </a:xfrm>
          </p:grpSpPr>
          <p:sp>
            <p:nvSpPr>
              <p:cNvPr id="261" name="Google Shape;261;p21"/>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2" name="Google Shape;262;p21"/>
              <p:cNvGrpSpPr/>
              <p:nvPr/>
            </p:nvGrpSpPr>
            <p:grpSpPr>
              <a:xfrm>
                <a:off x="-2206074" y="809586"/>
                <a:ext cx="3257475" cy="3524250"/>
                <a:chOff x="-2206074" y="819150"/>
                <a:chExt cx="3257475" cy="3524250"/>
              </a:xfrm>
            </p:grpSpPr>
            <p:grpSp>
              <p:nvGrpSpPr>
                <p:cNvPr id="263" name="Google Shape;263;p21"/>
                <p:cNvGrpSpPr/>
                <p:nvPr/>
              </p:nvGrpSpPr>
              <p:grpSpPr>
                <a:xfrm>
                  <a:off x="-2206074" y="819150"/>
                  <a:ext cx="3257475" cy="981000"/>
                  <a:chOff x="-2209800" y="819150"/>
                  <a:chExt cx="3257475" cy="981000"/>
                </a:xfrm>
              </p:grpSpPr>
              <p:sp>
                <p:nvSpPr>
                  <p:cNvPr id="264" name="Google Shape;264;p21"/>
                  <p:cNvSpPr/>
                  <p:nvPr/>
                </p:nvSpPr>
                <p:spPr>
                  <a:xfrm>
                    <a:off x="-2209800"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1"/>
                  <p:cNvSpPr/>
                  <p:nvPr/>
                </p:nvSpPr>
                <p:spPr>
                  <a:xfrm>
                    <a:off x="66675"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6" name="Google Shape;266;p21"/>
                <p:cNvGrpSpPr/>
                <p:nvPr/>
              </p:nvGrpSpPr>
              <p:grpSpPr>
                <a:xfrm>
                  <a:off x="-2206074" y="3362400"/>
                  <a:ext cx="3257475" cy="981000"/>
                  <a:chOff x="-2209800" y="819150"/>
                  <a:chExt cx="3257475" cy="981000"/>
                </a:xfrm>
              </p:grpSpPr>
              <p:sp>
                <p:nvSpPr>
                  <p:cNvPr id="267" name="Google Shape;267;p21"/>
                  <p:cNvSpPr/>
                  <p:nvPr/>
                </p:nvSpPr>
                <p:spPr>
                  <a:xfrm>
                    <a:off x="-2209800"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1"/>
                  <p:cNvSpPr/>
                  <p:nvPr/>
                </p:nvSpPr>
                <p:spPr>
                  <a:xfrm>
                    <a:off x="66675"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69" name="Google Shape;269;p21"/>
            <p:cNvSpPr/>
            <p:nvPr/>
          </p:nvSpPr>
          <p:spPr>
            <a:xfrm>
              <a:off x="-1858399" y="1967936"/>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 name="Google Shape;270;p21"/>
          <p:cNvGrpSpPr/>
          <p:nvPr/>
        </p:nvGrpSpPr>
        <p:grpSpPr>
          <a:xfrm rot="-899857" flipH="1">
            <a:off x="209713" y="190062"/>
            <a:ext cx="1711973" cy="1846180"/>
            <a:chOff x="-2571136" y="421611"/>
            <a:chExt cx="3987600" cy="4300200"/>
          </a:xfrm>
        </p:grpSpPr>
        <p:sp>
          <p:nvSpPr>
            <p:cNvPr id="271" name="Google Shape;271;p21"/>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2" name="Google Shape;272;p21"/>
            <p:cNvGrpSpPr/>
            <p:nvPr/>
          </p:nvGrpSpPr>
          <p:grpSpPr>
            <a:xfrm>
              <a:off x="-2206074" y="809586"/>
              <a:ext cx="3257475" cy="3524250"/>
              <a:chOff x="-2206074" y="819150"/>
              <a:chExt cx="3257475" cy="3524250"/>
            </a:xfrm>
          </p:grpSpPr>
          <p:grpSp>
            <p:nvGrpSpPr>
              <p:cNvPr id="273" name="Google Shape;273;p21"/>
              <p:cNvGrpSpPr/>
              <p:nvPr/>
            </p:nvGrpSpPr>
            <p:grpSpPr>
              <a:xfrm>
                <a:off x="-2206074" y="819150"/>
                <a:ext cx="3257475" cy="981000"/>
                <a:chOff x="-2209800" y="819150"/>
                <a:chExt cx="3257475" cy="981000"/>
              </a:xfrm>
            </p:grpSpPr>
            <p:sp>
              <p:nvSpPr>
                <p:cNvPr id="274" name="Google Shape;274;p21"/>
                <p:cNvSpPr/>
                <p:nvPr/>
              </p:nvSpPr>
              <p:spPr>
                <a:xfrm>
                  <a:off x="-2209800"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1"/>
                <p:cNvSpPr/>
                <p:nvPr/>
              </p:nvSpPr>
              <p:spPr>
                <a:xfrm>
                  <a:off x="66675"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 name="Google Shape;276;p21"/>
              <p:cNvGrpSpPr/>
              <p:nvPr/>
            </p:nvGrpSpPr>
            <p:grpSpPr>
              <a:xfrm>
                <a:off x="-2206074" y="3362400"/>
                <a:ext cx="3257475" cy="981000"/>
                <a:chOff x="-2209800" y="819150"/>
                <a:chExt cx="3257475" cy="981000"/>
              </a:xfrm>
            </p:grpSpPr>
            <p:sp>
              <p:nvSpPr>
                <p:cNvPr id="277" name="Google Shape;277;p21"/>
                <p:cNvSpPr/>
                <p:nvPr/>
              </p:nvSpPr>
              <p:spPr>
                <a:xfrm>
                  <a:off x="-2209800"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1"/>
                <p:cNvSpPr/>
                <p:nvPr/>
              </p:nvSpPr>
              <p:spPr>
                <a:xfrm>
                  <a:off x="66675" y="819150"/>
                  <a:ext cx="981000" cy="98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79" name="Google Shape;279;p21"/>
          <p:cNvSpPr txBox="1"/>
          <p:nvPr>
            <p:ph type="title"/>
          </p:nvPr>
        </p:nvSpPr>
        <p:spPr>
          <a:xfrm>
            <a:off x="720000" y="540000"/>
            <a:ext cx="7704000" cy="457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2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280" name="Google Shape;280;p21"/>
          <p:cNvSpPr txBox="1"/>
          <p:nvPr>
            <p:ph type="subTitle" idx="1"/>
          </p:nvPr>
        </p:nvSpPr>
        <p:spPr>
          <a:xfrm>
            <a:off x="291750" y="3364793"/>
            <a:ext cx="2345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
        <p:nvSpPr>
          <p:cNvPr id="281" name="Google Shape;281;p21"/>
          <p:cNvSpPr txBox="1"/>
          <p:nvPr>
            <p:ph type="subTitle" idx="2"/>
          </p:nvPr>
        </p:nvSpPr>
        <p:spPr>
          <a:xfrm>
            <a:off x="548550" y="3893775"/>
            <a:ext cx="18315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600">
                <a:solidFill>
                  <a:schemeClr val="accent1"/>
                </a:solidFill>
              </a:defRPr>
            </a:lvl1pPr>
            <a:lvl2pPr lvl="1" algn="ctr" rtl="0">
              <a:spcBef>
                <a:spcPts val="0"/>
              </a:spcBef>
              <a:spcAft>
                <a:spcPts val="0"/>
              </a:spcAft>
              <a:buClr>
                <a:srgbClr val="FFFFFF"/>
              </a:buClr>
              <a:buSzPts val="1400"/>
              <a:buNone/>
              <a:defRPr>
                <a:solidFill>
                  <a:srgbClr val="FFFFFF"/>
                </a:solidFill>
              </a:defRPr>
            </a:lvl2pPr>
            <a:lvl3pPr lvl="2" algn="ctr" rtl="0">
              <a:spcBef>
                <a:spcPts val="1600"/>
              </a:spcBef>
              <a:spcAft>
                <a:spcPts val="0"/>
              </a:spcAft>
              <a:buClr>
                <a:srgbClr val="FFFFFF"/>
              </a:buClr>
              <a:buSzPts val="1400"/>
              <a:buNone/>
              <a:defRPr>
                <a:solidFill>
                  <a:srgbClr val="FFFFFF"/>
                </a:solidFill>
              </a:defRPr>
            </a:lvl3pPr>
            <a:lvl4pPr lvl="3" algn="ctr" rtl="0">
              <a:spcBef>
                <a:spcPts val="1600"/>
              </a:spcBef>
              <a:spcAft>
                <a:spcPts val="0"/>
              </a:spcAft>
              <a:buClr>
                <a:srgbClr val="FFFFFF"/>
              </a:buClr>
              <a:buSzPts val="1400"/>
              <a:buNone/>
              <a:defRPr>
                <a:solidFill>
                  <a:srgbClr val="FFFFFF"/>
                </a:solidFill>
              </a:defRPr>
            </a:lvl4pPr>
            <a:lvl5pPr lvl="4" algn="ctr" rtl="0">
              <a:spcBef>
                <a:spcPts val="1600"/>
              </a:spcBef>
              <a:spcAft>
                <a:spcPts val="0"/>
              </a:spcAft>
              <a:buClr>
                <a:srgbClr val="FFFFFF"/>
              </a:buClr>
              <a:buSzPts val="1400"/>
              <a:buNone/>
              <a:defRPr>
                <a:solidFill>
                  <a:srgbClr val="FFFFFF"/>
                </a:solidFill>
              </a:defRPr>
            </a:lvl5pPr>
            <a:lvl6pPr lvl="5" algn="ctr" rtl="0">
              <a:spcBef>
                <a:spcPts val="1600"/>
              </a:spcBef>
              <a:spcAft>
                <a:spcPts val="0"/>
              </a:spcAft>
              <a:buClr>
                <a:srgbClr val="FFFFFF"/>
              </a:buClr>
              <a:buSzPts val="1400"/>
              <a:buNone/>
              <a:defRPr>
                <a:solidFill>
                  <a:srgbClr val="FFFFFF"/>
                </a:solidFill>
              </a:defRPr>
            </a:lvl6pPr>
            <a:lvl7pPr lvl="6" algn="ctr" rtl="0">
              <a:spcBef>
                <a:spcPts val="1600"/>
              </a:spcBef>
              <a:spcAft>
                <a:spcPts val="0"/>
              </a:spcAft>
              <a:buClr>
                <a:srgbClr val="FFFFFF"/>
              </a:buClr>
              <a:buSzPts val="1400"/>
              <a:buNone/>
              <a:defRPr>
                <a:solidFill>
                  <a:srgbClr val="FFFFFF"/>
                </a:solidFill>
              </a:defRPr>
            </a:lvl7pPr>
            <a:lvl8pPr lvl="7" algn="ctr" rtl="0">
              <a:spcBef>
                <a:spcPts val="1600"/>
              </a:spcBef>
              <a:spcAft>
                <a:spcPts val="0"/>
              </a:spcAft>
              <a:buClr>
                <a:srgbClr val="FFFFFF"/>
              </a:buClr>
              <a:buSzPts val="1400"/>
              <a:buNone/>
              <a:defRPr>
                <a:solidFill>
                  <a:srgbClr val="FFFFFF"/>
                </a:solidFill>
              </a:defRPr>
            </a:lvl8pPr>
            <a:lvl9pPr lvl="8" algn="ctr" rtl="0">
              <a:spcBef>
                <a:spcPts val="1600"/>
              </a:spcBef>
              <a:spcAft>
                <a:spcPts val="1600"/>
              </a:spcAft>
              <a:buClr>
                <a:srgbClr val="FFFFFF"/>
              </a:buClr>
              <a:buSzPts val="1400"/>
              <a:buNone/>
              <a:defRPr>
                <a:solidFill>
                  <a:srgbClr val="FFFFFF"/>
                </a:solidFill>
              </a:defRPr>
            </a:lvl9pPr>
          </a:lstStyle>
          <a:p/>
        </p:txBody>
      </p:sp>
      <p:sp>
        <p:nvSpPr>
          <p:cNvPr id="282" name="Google Shape;282;p21"/>
          <p:cNvSpPr txBox="1"/>
          <p:nvPr>
            <p:ph type="subTitle" idx="3"/>
          </p:nvPr>
        </p:nvSpPr>
        <p:spPr>
          <a:xfrm>
            <a:off x="2363550" y="3364793"/>
            <a:ext cx="2345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
        <p:nvSpPr>
          <p:cNvPr id="283" name="Google Shape;283;p21"/>
          <p:cNvSpPr txBox="1"/>
          <p:nvPr>
            <p:ph type="subTitle" idx="4"/>
          </p:nvPr>
        </p:nvSpPr>
        <p:spPr>
          <a:xfrm>
            <a:off x="2620350" y="3893775"/>
            <a:ext cx="18315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600">
                <a:solidFill>
                  <a:schemeClr val="accent1"/>
                </a:solidFill>
              </a:defRPr>
            </a:lvl1pPr>
            <a:lvl2pPr lvl="1" algn="ctr" rtl="0">
              <a:spcBef>
                <a:spcPts val="0"/>
              </a:spcBef>
              <a:spcAft>
                <a:spcPts val="0"/>
              </a:spcAft>
              <a:buClr>
                <a:srgbClr val="FFFFFF"/>
              </a:buClr>
              <a:buSzPts val="1400"/>
              <a:buNone/>
              <a:defRPr>
                <a:solidFill>
                  <a:srgbClr val="FFFFFF"/>
                </a:solidFill>
              </a:defRPr>
            </a:lvl2pPr>
            <a:lvl3pPr lvl="2" algn="ctr" rtl="0">
              <a:spcBef>
                <a:spcPts val="1600"/>
              </a:spcBef>
              <a:spcAft>
                <a:spcPts val="0"/>
              </a:spcAft>
              <a:buClr>
                <a:srgbClr val="FFFFFF"/>
              </a:buClr>
              <a:buSzPts val="1400"/>
              <a:buNone/>
              <a:defRPr>
                <a:solidFill>
                  <a:srgbClr val="FFFFFF"/>
                </a:solidFill>
              </a:defRPr>
            </a:lvl3pPr>
            <a:lvl4pPr lvl="3" algn="ctr" rtl="0">
              <a:spcBef>
                <a:spcPts val="1600"/>
              </a:spcBef>
              <a:spcAft>
                <a:spcPts val="0"/>
              </a:spcAft>
              <a:buClr>
                <a:srgbClr val="FFFFFF"/>
              </a:buClr>
              <a:buSzPts val="1400"/>
              <a:buNone/>
              <a:defRPr>
                <a:solidFill>
                  <a:srgbClr val="FFFFFF"/>
                </a:solidFill>
              </a:defRPr>
            </a:lvl4pPr>
            <a:lvl5pPr lvl="4" algn="ctr" rtl="0">
              <a:spcBef>
                <a:spcPts val="1600"/>
              </a:spcBef>
              <a:spcAft>
                <a:spcPts val="0"/>
              </a:spcAft>
              <a:buClr>
                <a:srgbClr val="FFFFFF"/>
              </a:buClr>
              <a:buSzPts val="1400"/>
              <a:buNone/>
              <a:defRPr>
                <a:solidFill>
                  <a:srgbClr val="FFFFFF"/>
                </a:solidFill>
              </a:defRPr>
            </a:lvl5pPr>
            <a:lvl6pPr lvl="5" algn="ctr" rtl="0">
              <a:spcBef>
                <a:spcPts val="1600"/>
              </a:spcBef>
              <a:spcAft>
                <a:spcPts val="0"/>
              </a:spcAft>
              <a:buClr>
                <a:srgbClr val="FFFFFF"/>
              </a:buClr>
              <a:buSzPts val="1400"/>
              <a:buNone/>
              <a:defRPr>
                <a:solidFill>
                  <a:srgbClr val="FFFFFF"/>
                </a:solidFill>
              </a:defRPr>
            </a:lvl6pPr>
            <a:lvl7pPr lvl="6" algn="ctr" rtl="0">
              <a:spcBef>
                <a:spcPts val="1600"/>
              </a:spcBef>
              <a:spcAft>
                <a:spcPts val="0"/>
              </a:spcAft>
              <a:buClr>
                <a:srgbClr val="FFFFFF"/>
              </a:buClr>
              <a:buSzPts val="1400"/>
              <a:buNone/>
              <a:defRPr>
                <a:solidFill>
                  <a:srgbClr val="FFFFFF"/>
                </a:solidFill>
              </a:defRPr>
            </a:lvl7pPr>
            <a:lvl8pPr lvl="7" algn="ctr" rtl="0">
              <a:spcBef>
                <a:spcPts val="1600"/>
              </a:spcBef>
              <a:spcAft>
                <a:spcPts val="0"/>
              </a:spcAft>
              <a:buClr>
                <a:srgbClr val="FFFFFF"/>
              </a:buClr>
              <a:buSzPts val="1400"/>
              <a:buNone/>
              <a:defRPr>
                <a:solidFill>
                  <a:srgbClr val="FFFFFF"/>
                </a:solidFill>
              </a:defRPr>
            </a:lvl8pPr>
            <a:lvl9pPr lvl="8" algn="ctr" rtl="0">
              <a:spcBef>
                <a:spcPts val="1600"/>
              </a:spcBef>
              <a:spcAft>
                <a:spcPts val="1600"/>
              </a:spcAft>
              <a:buClr>
                <a:srgbClr val="FFFFFF"/>
              </a:buClr>
              <a:buSzPts val="1400"/>
              <a:buNone/>
              <a:defRPr>
                <a:solidFill>
                  <a:srgbClr val="FFFFFF"/>
                </a:solidFill>
              </a:defRPr>
            </a:lvl9pPr>
          </a:lstStyle>
          <a:p/>
        </p:txBody>
      </p:sp>
      <p:sp>
        <p:nvSpPr>
          <p:cNvPr id="284" name="Google Shape;284;p21"/>
          <p:cNvSpPr txBox="1"/>
          <p:nvPr>
            <p:ph type="subTitle" idx="5"/>
          </p:nvPr>
        </p:nvSpPr>
        <p:spPr>
          <a:xfrm>
            <a:off x="4435350" y="3364793"/>
            <a:ext cx="2345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
        <p:nvSpPr>
          <p:cNvPr id="285" name="Google Shape;285;p21"/>
          <p:cNvSpPr txBox="1"/>
          <p:nvPr>
            <p:ph type="subTitle" idx="6"/>
          </p:nvPr>
        </p:nvSpPr>
        <p:spPr>
          <a:xfrm>
            <a:off x="4692150" y="3893775"/>
            <a:ext cx="18315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600">
                <a:solidFill>
                  <a:schemeClr val="accent1"/>
                </a:solidFill>
              </a:defRPr>
            </a:lvl1pPr>
            <a:lvl2pPr lvl="1" algn="ctr" rtl="0">
              <a:spcBef>
                <a:spcPts val="0"/>
              </a:spcBef>
              <a:spcAft>
                <a:spcPts val="0"/>
              </a:spcAft>
              <a:buClr>
                <a:srgbClr val="FFFFFF"/>
              </a:buClr>
              <a:buSzPts val="1400"/>
              <a:buNone/>
              <a:defRPr>
                <a:solidFill>
                  <a:srgbClr val="FFFFFF"/>
                </a:solidFill>
              </a:defRPr>
            </a:lvl2pPr>
            <a:lvl3pPr lvl="2" algn="ctr" rtl="0">
              <a:spcBef>
                <a:spcPts val="1600"/>
              </a:spcBef>
              <a:spcAft>
                <a:spcPts val="0"/>
              </a:spcAft>
              <a:buClr>
                <a:srgbClr val="FFFFFF"/>
              </a:buClr>
              <a:buSzPts val="1400"/>
              <a:buNone/>
              <a:defRPr>
                <a:solidFill>
                  <a:srgbClr val="FFFFFF"/>
                </a:solidFill>
              </a:defRPr>
            </a:lvl3pPr>
            <a:lvl4pPr lvl="3" algn="ctr" rtl="0">
              <a:spcBef>
                <a:spcPts val="1600"/>
              </a:spcBef>
              <a:spcAft>
                <a:spcPts val="0"/>
              </a:spcAft>
              <a:buClr>
                <a:srgbClr val="FFFFFF"/>
              </a:buClr>
              <a:buSzPts val="1400"/>
              <a:buNone/>
              <a:defRPr>
                <a:solidFill>
                  <a:srgbClr val="FFFFFF"/>
                </a:solidFill>
              </a:defRPr>
            </a:lvl4pPr>
            <a:lvl5pPr lvl="4" algn="ctr" rtl="0">
              <a:spcBef>
                <a:spcPts val="1600"/>
              </a:spcBef>
              <a:spcAft>
                <a:spcPts val="0"/>
              </a:spcAft>
              <a:buClr>
                <a:srgbClr val="FFFFFF"/>
              </a:buClr>
              <a:buSzPts val="1400"/>
              <a:buNone/>
              <a:defRPr>
                <a:solidFill>
                  <a:srgbClr val="FFFFFF"/>
                </a:solidFill>
              </a:defRPr>
            </a:lvl5pPr>
            <a:lvl6pPr lvl="5" algn="ctr" rtl="0">
              <a:spcBef>
                <a:spcPts val="1600"/>
              </a:spcBef>
              <a:spcAft>
                <a:spcPts val="0"/>
              </a:spcAft>
              <a:buClr>
                <a:srgbClr val="FFFFFF"/>
              </a:buClr>
              <a:buSzPts val="1400"/>
              <a:buNone/>
              <a:defRPr>
                <a:solidFill>
                  <a:srgbClr val="FFFFFF"/>
                </a:solidFill>
              </a:defRPr>
            </a:lvl6pPr>
            <a:lvl7pPr lvl="6" algn="ctr" rtl="0">
              <a:spcBef>
                <a:spcPts val="1600"/>
              </a:spcBef>
              <a:spcAft>
                <a:spcPts val="0"/>
              </a:spcAft>
              <a:buClr>
                <a:srgbClr val="FFFFFF"/>
              </a:buClr>
              <a:buSzPts val="1400"/>
              <a:buNone/>
              <a:defRPr>
                <a:solidFill>
                  <a:srgbClr val="FFFFFF"/>
                </a:solidFill>
              </a:defRPr>
            </a:lvl7pPr>
            <a:lvl8pPr lvl="7" algn="ctr" rtl="0">
              <a:spcBef>
                <a:spcPts val="1600"/>
              </a:spcBef>
              <a:spcAft>
                <a:spcPts val="0"/>
              </a:spcAft>
              <a:buClr>
                <a:srgbClr val="FFFFFF"/>
              </a:buClr>
              <a:buSzPts val="1400"/>
              <a:buNone/>
              <a:defRPr>
                <a:solidFill>
                  <a:srgbClr val="FFFFFF"/>
                </a:solidFill>
              </a:defRPr>
            </a:lvl8pPr>
            <a:lvl9pPr lvl="8" algn="ctr" rtl="0">
              <a:spcBef>
                <a:spcPts val="1600"/>
              </a:spcBef>
              <a:spcAft>
                <a:spcPts val="1600"/>
              </a:spcAft>
              <a:buClr>
                <a:srgbClr val="FFFFFF"/>
              </a:buClr>
              <a:buSzPts val="1400"/>
              <a:buNone/>
              <a:defRPr>
                <a:solidFill>
                  <a:srgbClr val="FFFFFF"/>
                </a:solidFill>
              </a:defRPr>
            </a:lvl9pPr>
          </a:lstStyle>
          <a:p/>
        </p:txBody>
      </p:sp>
      <p:sp>
        <p:nvSpPr>
          <p:cNvPr id="286" name="Google Shape;286;p21"/>
          <p:cNvSpPr txBox="1"/>
          <p:nvPr>
            <p:ph type="subTitle" idx="7"/>
          </p:nvPr>
        </p:nvSpPr>
        <p:spPr>
          <a:xfrm>
            <a:off x="6507150" y="3364793"/>
            <a:ext cx="23451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5"/>
              </a:buClr>
              <a:buSzPts val="2100"/>
              <a:buFont typeface="Lilita One" panose="02000000000000000000"/>
              <a:buNone/>
              <a:defRPr sz="2800">
                <a:solidFill>
                  <a:schemeClr val="accent2"/>
                </a:solidFill>
                <a:latin typeface="Lilita One" panose="02000000000000000000"/>
                <a:ea typeface="Lilita One" panose="02000000000000000000"/>
                <a:cs typeface="Lilita One" panose="02000000000000000000"/>
                <a:sym typeface="Lilita One" panose="02000000000000000000"/>
              </a:defRPr>
            </a:lvl1pPr>
            <a:lvl2pPr lvl="1"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2pPr>
            <a:lvl3pPr lvl="2"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3pPr>
            <a:lvl4pPr lvl="3"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4pPr>
            <a:lvl5pPr lvl="4"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5pPr>
            <a:lvl6pPr lvl="5"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6pPr>
            <a:lvl7pPr lvl="6"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7pPr>
            <a:lvl8pPr lvl="7" algn="ctr" rtl="0">
              <a:spcBef>
                <a:spcPts val="1600"/>
              </a:spcBef>
              <a:spcAft>
                <a:spcPts val="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8pPr>
            <a:lvl9pPr lvl="8" algn="ctr" rtl="0">
              <a:spcBef>
                <a:spcPts val="1600"/>
              </a:spcBef>
              <a:spcAft>
                <a:spcPts val="1600"/>
              </a:spcAft>
              <a:buClr>
                <a:schemeClr val="accent5"/>
              </a:buClr>
              <a:buSzPts val="2100"/>
              <a:buFont typeface="Lilita One" panose="02000000000000000000"/>
              <a:buNone/>
              <a:defRPr sz="2100">
                <a:solidFill>
                  <a:schemeClr val="accent5"/>
                </a:solidFill>
                <a:latin typeface="Lilita One" panose="02000000000000000000"/>
                <a:ea typeface="Lilita One" panose="02000000000000000000"/>
                <a:cs typeface="Lilita One" panose="02000000000000000000"/>
                <a:sym typeface="Lilita One" panose="02000000000000000000"/>
              </a:defRPr>
            </a:lvl9pPr>
          </a:lstStyle>
          <a:p/>
        </p:txBody>
      </p:sp>
      <p:sp>
        <p:nvSpPr>
          <p:cNvPr id="287" name="Google Shape;287;p21"/>
          <p:cNvSpPr txBox="1"/>
          <p:nvPr>
            <p:ph type="subTitle" idx="8"/>
          </p:nvPr>
        </p:nvSpPr>
        <p:spPr>
          <a:xfrm>
            <a:off x="6763950" y="3893775"/>
            <a:ext cx="1831500" cy="77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800"/>
              <a:buNone/>
              <a:defRPr sz="1600">
                <a:solidFill>
                  <a:schemeClr val="accent1"/>
                </a:solidFill>
              </a:defRPr>
            </a:lvl1pPr>
            <a:lvl2pPr lvl="1" algn="ctr" rtl="0">
              <a:spcBef>
                <a:spcPts val="0"/>
              </a:spcBef>
              <a:spcAft>
                <a:spcPts val="0"/>
              </a:spcAft>
              <a:buClr>
                <a:srgbClr val="FFFFFF"/>
              </a:buClr>
              <a:buSzPts val="1400"/>
              <a:buNone/>
              <a:defRPr>
                <a:solidFill>
                  <a:srgbClr val="FFFFFF"/>
                </a:solidFill>
              </a:defRPr>
            </a:lvl2pPr>
            <a:lvl3pPr lvl="2" algn="ctr" rtl="0">
              <a:spcBef>
                <a:spcPts val="1600"/>
              </a:spcBef>
              <a:spcAft>
                <a:spcPts val="0"/>
              </a:spcAft>
              <a:buClr>
                <a:srgbClr val="FFFFFF"/>
              </a:buClr>
              <a:buSzPts val="1400"/>
              <a:buNone/>
              <a:defRPr>
                <a:solidFill>
                  <a:srgbClr val="FFFFFF"/>
                </a:solidFill>
              </a:defRPr>
            </a:lvl3pPr>
            <a:lvl4pPr lvl="3" algn="ctr" rtl="0">
              <a:spcBef>
                <a:spcPts val="1600"/>
              </a:spcBef>
              <a:spcAft>
                <a:spcPts val="0"/>
              </a:spcAft>
              <a:buClr>
                <a:srgbClr val="FFFFFF"/>
              </a:buClr>
              <a:buSzPts val="1400"/>
              <a:buNone/>
              <a:defRPr>
                <a:solidFill>
                  <a:srgbClr val="FFFFFF"/>
                </a:solidFill>
              </a:defRPr>
            </a:lvl4pPr>
            <a:lvl5pPr lvl="4" algn="ctr" rtl="0">
              <a:spcBef>
                <a:spcPts val="1600"/>
              </a:spcBef>
              <a:spcAft>
                <a:spcPts val="0"/>
              </a:spcAft>
              <a:buClr>
                <a:srgbClr val="FFFFFF"/>
              </a:buClr>
              <a:buSzPts val="1400"/>
              <a:buNone/>
              <a:defRPr>
                <a:solidFill>
                  <a:srgbClr val="FFFFFF"/>
                </a:solidFill>
              </a:defRPr>
            </a:lvl5pPr>
            <a:lvl6pPr lvl="5" algn="ctr" rtl="0">
              <a:spcBef>
                <a:spcPts val="1600"/>
              </a:spcBef>
              <a:spcAft>
                <a:spcPts val="0"/>
              </a:spcAft>
              <a:buClr>
                <a:srgbClr val="FFFFFF"/>
              </a:buClr>
              <a:buSzPts val="1400"/>
              <a:buNone/>
              <a:defRPr>
                <a:solidFill>
                  <a:srgbClr val="FFFFFF"/>
                </a:solidFill>
              </a:defRPr>
            </a:lvl6pPr>
            <a:lvl7pPr lvl="6" algn="ctr" rtl="0">
              <a:spcBef>
                <a:spcPts val="1600"/>
              </a:spcBef>
              <a:spcAft>
                <a:spcPts val="0"/>
              </a:spcAft>
              <a:buClr>
                <a:srgbClr val="FFFFFF"/>
              </a:buClr>
              <a:buSzPts val="1400"/>
              <a:buNone/>
              <a:defRPr>
                <a:solidFill>
                  <a:srgbClr val="FFFFFF"/>
                </a:solidFill>
              </a:defRPr>
            </a:lvl7pPr>
            <a:lvl8pPr lvl="7" algn="ctr" rtl="0">
              <a:spcBef>
                <a:spcPts val="1600"/>
              </a:spcBef>
              <a:spcAft>
                <a:spcPts val="0"/>
              </a:spcAft>
              <a:buClr>
                <a:srgbClr val="FFFFFF"/>
              </a:buClr>
              <a:buSzPts val="1400"/>
              <a:buNone/>
              <a:defRPr>
                <a:solidFill>
                  <a:srgbClr val="FFFFFF"/>
                </a:solidFill>
              </a:defRPr>
            </a:lvl8pPr>
            <a:lvl9pPr lvl="8" algn="ctr" rtl="0">
              <a:spcBef>
                <a:spcPts val="1600"/>
              </a:spcBef>
              <a:spcAft>
                <a:spcPts val="1600"/>
              </a:spcAft>
              <a:buClr>
                <a:srgbClr val="FFFFFF"/>
              </a:buClr>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SECTION_TITLE_AND_DESCRIPTION_1">
    <p:bg>
      <p:bgPr>
        <a:solidFill>
          <a:schemeClr val="dk2"/>
        </a:solidFill>
        <a:effectLst/>
      </p:bgPr>
    </p:bg>
    <p:spTree>
      <p:nvGrpSpPr>
        <p:cNvPr id="288" name="Shape 288"/>
        <p:cNvGrpSpPr/>
        <p:nvPr/>
      </p:nvGrpSpPr>
      <p:grpSpPr>
        <a:xfrm>
          <a:off x="0" y="0"/>
          <a:ext cx="0" cy="0"/>
          <a:chOff x="0" y="0"/>
          <a:chExt cx="0" cy="0"/>
        </a:xfrm>
      </p:grpSpPr>
      <p:grpSp>
        <p:nvGrpSpPr>
          <p:cNvPr id="289" name="Google Shape;289;p22"/>
          <p:cNvGrpSpPr/>
          <p:nvPr/>
        </p:nvGrpSpPr>
        <p:grpSpPr>
          <a:xfrm rot="-899857" flipH="1">
            <a:off x="209708" y="1648662"/>
            <a:ext cx="1711973" cy="1846180"/>
            <a:chOff x="-3361711" y="308336"/>
            <a:chExt cx="3987600" cy="4300200"/>
          </a:xfrm>
        </p:grpSpPr>
        <p:grpSp>
          <p:nvGrpSpPr>
            <p:cNvPr id="290" name="Google Shape;290;p22"/>
            <p:cNvGrpSpPr/>
            <p:nvPr/>
          </p:nvGrpSpPr>
          <p:grpSpPr>
            <a:xfrm>
              <a:off x="-3361711" y="308336"/>
              <a:ext cx="3987600" cy="4300200"/>
              <a:chOff x="-2571136" y="421611"/>
              <a:chExt cx="3987600" cy="4300200"/>
            </a:xfrm>
          </p:grpSpPr>
          <p:sp>
            <p:nvSpPr>
              <p:cNvPr id="291" name="Google Shape;291;p22"/>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2" name="Google Shape;292;p22"/>
              <p:cNvGrpSpPr/>
              <p:nvPr/>
            </p:nvGrpSpPr>
            <p:grpSpPr>
              <a:xfrm>
                <a:off x="-2206074" y="809586"/>
                <a:ext cx="3257475" cy="3524250"/>
                <a:chOff x="-2206074" y="819150"/>
                <a:chExt cx="3257475" cy="3524250"/>
              </a:xfrm>
            </p:grpSpPr>
            <p:grpSp>
              <p:nvGrpSpPr>
                <p:cNvPr id="293" name="Google Shape;293;p22"/>
                <p:cNvGrpSpPr/>
                <p:nvPr/>
              </p:nvGrpSpPr>
              <p:grpSpPr>
                <a:xfrm>
                  <a:off x="-2206074" y="819150"/>
                  <a:ext cx="3257475" cy="981000"/>
                  <a:chOff x="-2209800" y="819150"/>
                  <a:chExt cx="3257475" cy="981000"/>
                </a:xfrm>
              </p:grpSpPr>
              <p:sp>
                <p:nvSpPr>
                  <p:cNvPr id="294" name="Google Shape;294;p22"/>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2"/>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22"/>
                <p:cNvGrpSpPr/>
                <p:nvPr/>
              </p:nvGrpSpPr>
              <p:grpSpPr>
                <a:xfrm>
                  <a:off x="-2206074" y="3362400"/>
                  <a:ext cx="3257475" cy="981000"/>
                  <a:chOff x="-2209800" y="819150"/>
                  <a:chExt cx="3257475" cy="981000"/>
                </a:xfrm>
              </p:grpSpPr>
              <p:sp>
                <p:nvSpPr>
                  <p:cNvPr id="297" name="Google Shape;297;p22"/>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2"/>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99" name="Google Shape;299;p22"/>
            <p:cNvSpPr/>
            <p:nvPr/>
          </p:nvSpPr>
          <p:spPr>
            <a:xfrm>
              <a:off x="-1858399" y="1967936"/>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 name="Google Shape;300;p22"/>
          <p:cNvGrpSpPr/>
          <p:nvPr/>
        </p:nvGrpSpPr>
        <p:grpSpPr>
          <a:xfrm rot="899857">
            <a:off x="7222308" y="1648662"/>
            <a:ext cx="1711973" cy="1846180"/>
            <a:chOff x="-2571136" y="421611"/>
            <a:chExt cx="3987600" cy="4300200"/>
          </a:xfrm>
        </p:grpSpPr>
        <p:sp>
          <p:nvSpPr>
            <p:cNvPr id="301" name="Google Shape;301;p22"/>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2" name="Google Shape;302;p22"/>
            <p:cNvGrpSpPr/>
            <p:nvPr/>
          </p:nvGrpSpPr>
          <p:grpSpPr>
            <a:xfrm>
              <a:off x="-2206074" y="809586"/>
              <a:ext cx="3257475" cy="3524250"/>
              <a:chOff x="-2206074" y="819150"/>
              <a:chExt cx="3257475" cy="3524250"/>
            </a:xfrm>
          </p:grpSpPr>
          <p:grpSp>
            <p:nvGrpSpPr>
              <p:cNvPr id="303" name="Google Shape;303;p22"/>
              <p:cNvGrpSpPr/>
              <p:nvPr/>
            </p:nvGrpSpPr>
            <p:grpSpPr>
              <a:xfrm>
                <a:off x="-2206074" y="819150"/>
                <a:ext cx="3257475" cy="981000"/>
                <a:chOff x="-2209800" y="819150"/>
                <a:chExt cx="3257475" cy="981000"/>
              </a:xfrm>
            </p:grpSpPr>
            <p:sp>
              <p:nvSpPr>
                <p:cNvPr id="304" name="Google Shape;304;p22"/>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2"/>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 name="Google Shape;306;p22"/>
              <p:cNvGrpSpPr/>
              <p:nvPr/>
            </p:nvGrpSpPr>
            <p:grpSpPr>
              <a:xfrm>
                <a:off x="-2206074" y="3362400"/>
                <a:ext cx="3257475" cy="981000"/>
                <a:chOff x="-2209800" y="819150"/>
                <a:chExt cx="3257475" cy="981000"/>
              </a:xfrm>
            </p:grpSpPr>
            <p:sp>
              <p:nvSpPr>
                <p:cNvPr id="307" name="Google Shape;307;p22"/>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2"/>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_1">
    <p:bg>
      <p:bgPr>
        <a:solidFill>
          <a:schemeClr val="lt1"/>
        </a:solidFill>
        <a:effectLst/>
      </p:bgPr>
    </p:bg>
    <p:spTree>
      <p:nvGrpSpPr>
        <p:cNvPr id="309" name="Shape 309"/>
        <p:cNvGrpSpPr/>
        <p:nvPr/>
      </p:nvGrpSpPr>
      <p:grpSpPr>
        <a:xfrm>
          <a:off x="0" y="0"/>
          <a:ext cx="0" cy="0"/>
          <a:chOff x="0" y="0"/>
          <a:chExt cx="0" cy="0"/>
        </a:xfrm>
      </p:grpSpPr>
      <p:grpSp>
        <p:nvGrpSpPr>
          <p:cNvPr id="310" name="Google Shape;310;p23"/>
          <p:cNvGrpSpPr/>
          <p:nvPr/>
        </p:nvGrpSpPr>
        <p:grpSpPr>
          <a:xfrm rot="899857">
            <a:off x="7222308" y="1648662"/>
            <a:ext cx="1711973" cy="1846180"/>
            <a:chOff x="-3361711" y="308336"/>
            <a:chExt cx="3987600" cy="4300200"/>
          </a:xfrm>
        </p:grpSpPr>
        <p:grpSp>
          <p:nvGrpSpPr>
            <p:cNvPr id="311" name="Google Shape;311;p23"/>
            <p:cNvGrpSpPr/>
            <p:nvPr/>
          </p:nvGrpSpPr>
          <p:grpSpPr>
            <a:xfrm>
              <a:off x="-3361711" y="308336"/>
              <a:ext cx="3987600" cy="4300200"/>
              <a:chOff x="-2571136" y="421611"/>
              <a:chExt cx="3987600" cy="4300200"/>
            </a:xfrm>
          </p:grpSpPr>
          <p:sp>
            <p:nvSpPr>
              <p:cNvPr id="312" name="Google Shape;312;p23"/>
              <p:cNvSpPr/>
              <p:nvPr/>
            </p:nvSpPr>
            <p:spPr>
              <a:xfrm>
                <a:off x="-2571136" y="421611"/>
                <a:ext cx="3987600" cy="4300200"/>
              </a:xfrm>
              <a:prstGeom prst="roundRect">
                <a:avLst>
                  <a:gd name="adj" fmla="val 5368"/>
                </a:avLst>
              </a:prstGeom>
              <a:solidFill>
                <a:srgbClr val="5F8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3" name="Google Shape;313;p23"/>
              <p:cNvGrpSpPr/>
              <p:nvPr/>
            </p:nvGrpSpPr>
            <p:grpSpPr>
              <a:xfrm>
                <a:off x="-2206074" y="809586"/>
                <a:ext cx="3257475" cy="3524250"/>
                <a:chOff x="-2206074" y="819150"/>
                <a:chExt cx="3257475" cy="3524250"/>
              </a:xfrm>
            </p:grpSpPr>
            <p:grpSp>
              <p:nvGrpSpPr>
                <p:cNvPr id="314" name="Google Shape;314;p23"/>
                <p:cNvGrpSpPr/>
                <p:nvPr/>
              </p:nvGrpSpPr>
              <p:grpSpPr>
                <a:xfrm>
                  <a:off x="-2206074" y="819150"/>
                  <a:ext cx="3257475" cy="981000"/>
                  <a:chOff x="-2209800" y="819150"/>
                  <a:chExt cx="3257475" cy="981000"/>
                </a:xfrm>
              </p:grpSpPr>
              <p:sp>
                <p:nvSpPr>
                  <p:cNvPr id="315" name="Google Shape;315;p23"/>
                  <p:cNvSpPr/>
                  <p:nvPr/>
                </p:nvSpPr>
                <p:spPr>
                  <a:xfrm>
                    <a:off x="-2209800"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3"/>
                  <p:cNvSpPr/>
                  <p:nvPr/>
                </p:nvSpPr>
                <p:spPr>
                  <a:xfrm>
                    <a:off x="66675"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 name="Google Shape;317;p23"/>
                <p:cNvGrpSpPr/>
                <p:nvPr/>
              </p:nvGrpSpPr>
              <p:grpSpPr>
                <a:xfrm>
                  <a:off x="-2206074" y="3362400"/>
                  <a:ext cx="3257475" cy="981000"/>
                  <a:chOff x="-2209800" y="819150"/>
                  <a:chExt cx="3257475" cy="981000"/>
                </a:xfrm>
              </p:grpSpPr>
              <p:sp>
                <p:nvSpPr>
                  <p:cNvPr id="318" name="Google Shape;318;p23"/>
                  <p:cNvSpPr/>
                  <p:nvPr/>
                </p:nvSpPr>
                <p:spPr>
                  <a:xfrm>
                    <a:off x="-2209800"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3"/>
                  <p:cNvSpPr/>
                  <p:nvPr/>
                </p:nvSpPr>
                <p:spPr>
                  <a:xfrm>
                    <a:off x="66675"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320" name="Google Shape;320;p23"/>
            <p:cNvSpPr/>
            <p:nvPr/>
          </p:nvSpPr>
          <p:spPr>
            <a:xfrm>
              <a:off x="-1858399" y="1967936"/>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1" name="Google Shape;321;p23"/>
          <p:cNvGrpSpPr/>
          <p:nvPr/>
        </p:nvGrpSpPr>
        <p:grpSpPr>
          <a:xfrm rot="-899857" flipH="1">
            <a:off x="209708" y="1648662"/>
            <a:ext cx="1711973" cy="1846180"/>
            <a:chOff x="-2571136" y="421611"/>
            <a:chExt cx="3987600" cy="4300200"/>
          </a:xfrm>
        </p:grpSpPr>
        <p:sp>
          <p:nvSpPr>
            <p:cNvPr id="322" name="Google Shape;322;p23"/>
            <p:cNvSpPr/>
            <p:nvPr/>
          </p:nvSpPr>
          <p:spPr>
            <a:xfrm>
              <a:off x="-2571136" y="421611"/>
              <a:ext cx="3987600" cy="4300200"/>
            </a:xfrm>
            <a:prstGeom prst="roundRect">
              <a:avLst>
                <a:gd name="adj" fmla="val 5368"/>
              </a:avLst>
            </a:prstGeom>
            <a:solidFill>
              <a:srgbClr val="5F8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3" name="Google Shape;323;p23"/>
            <p:cNvGrpSpPr/>
            <p:nvPr/>
          </p:nvGrpSpPr>
          <p:grpSpPr>
            <a:xfrm>
              <a:off x="-2206074" y="809586"/>
              <a:ext cx="3257475" cy="3524250"/>
              <a:chOff x="-2206074" y="819150"/>
              <a:chExt cx="3257475" cy="3524250"/>
            </a:xfrm>
          </p:grpSpPr>
          <p:grpSp>
            <p:nvGrpSpPr>
              <p:cNvPr id="324" name="Google Shape;324;p23"/>
              <p:cNvGrpSpPr/>
              <p:nvPr/>
            </p:nvGrpSpPr>
            <p:grpSpPr>
              <a:xfrm>
                <a:off x="-2206074" y="819150"/>
                <a:ext cx="3257475" cy="981000"/>
                <a:chOff x="-2209800" y="819150"/>
                <a:chExt cx="3257475" cy="981000"/>
              </a:xfrm>
            </p:grpSpPr>
            <p:sp>
              <p:nvSpPr>
                <p:cNvPr id="325" name="Google Shape;325;p23"/>
                <p:cNvSpPr/>
                <p:nvPr/>
              </p:nvSpPr>
              <p:spPr>
                <a:xfrm>
                  <a:off x="-2209800"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3"/>
                <p:cNvSpPr/>
                <p:nvPr/>
              </p:nvSpPr>
              <p:spPr>
                <a:xfrm>
                  <a:off x="66675"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 name="Google Shape;327;p23"/>
              <p:cNvGrpSpPr/>
              <p:nvPr/>
            </p:nvGrpSpPr>
            <p:grpSpPr>
              <a:xfrm>
                <a:off x="-2206074" y="3362400"/>
                <a:ext cx="3257475" cy="981000"/>
                <a:chOff x="-2209800" y="819150"/>
                <a:chExt cx="3257475" cy="981000"/>
              </a:xfrm>
            </p:grpSpPr>
            <p:sp>
              <p:nvSpPr>
                <p:cNvPr id="328" name="Google Shape;328;p23"/>
                <p:cNvSpPr/>
                <p:nvPr/>
              </p:nvSpPr>
              <p:spPr>
                <a:xfrm>
                  <a:off x="-2209800"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23"/>
                <p:cNvSpPr/>
                <p:nvPr/>
              </p:nvSpPr>
              <p:spPr>
                <a:xfrm>
                  <a:off x="66675"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1">
    <p:bg>
      <p:bgPr>
        <a:solidFill>
          <a:schemeClr val="lt2"/>
        </a:solidFill>
        <a:effectLst/>
      </p:bgPr>
    </p:bg>
    <p:spTree>
      <p:nvGrpSpPr>
        <p:cNvPr id="330" name="Shape 330"/>
        <p:cNvGrpSpPr/>
        <p:nvPr/>
      </p:nvGrpSpPr>
      <p:grpSpPr>
        <a:xfrm>
          <a:off x="0" y="0"/>
          <a:ext cx="0" cy="0"/>
          <a:chOff x="0" y="0"/>
          <a:chExt cx="0" cy="0"/>
        </a:xfrm>
      </p:grpSpPr>
      <p:grpSp>
        <p:nvGrpSpPr>
          <p:cNvPr id="331" name="Google Shape;331;p24"/>
          <p:cNvGrpSpPr/>
          <p:nvPr/>
        </p:nvGrpSpPr>
        <p:grpSpPr>
          <a:xfrm rot="899857">
            <a:off x="7222308" y="1648662"/>
            <a:ext cx="1711973" cy="1846180"/>
            <a:chOff x="-3361711" y="308336"/>
            <a:chExt cx="3987600" cy="4300200"/>
          </a:xfrm>
        </p:grpSpPr>
        <p:grpSp>
          <p:nvGrpSpPr>
            <p:cNvPr id="332" name="Google Shape;332;p24"/>
            <p:cNvGrpSpPr/>
            <p:nvPr/>
          </p:nvGrpSpPr>
          <p:grpSpPr>
            <a:xfrm>
              <a:off x="-3361711" y="308336"/>
              <a:ext cx="3987600" cy="4300200"/>
              <a:chOff x="-2571136" y="421611"/>
              <a:chExt cx="3987600" cy="4300200"/>
            </a:xfrm>
          </p:grpSpPr>
          <p:sp>
            <p:nvSpPr>
              <p:cNvPr id="333" name="Google Shape;333;p24"/>
              <p:cNvSpPr/>
              <p:nvPr/>
            </p:nvSpPr>
            <p:spPr>
              <a:xfrm>
                <a:off x="-2571136" y="421611"/>
                <a:ext cx="3987600" cy="4300200"/>
              </a:xfrm>
              <a:prstGeom prst="roundRect">
                <a:avLst>
                  <a:gd name="adj" fmla="val 5368"/>
                </a:avLst>
              </a:prstGeom>
              <a:solidFill>
                <a:srgbClr val="C3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4" name="Google Shape;334;p24"/>
              <p:cNvGrpSpPr/>
              <p:nvPr/>
            </p:nvGrpSpPr>
            <p:grpSpPr>
              <a:xfrm>
                <a:off x="-2206074" y="809586"/>
                <a:ext cx="3257475" cy="3524250"/>
                <a:chOff x="-2206074" y="819150"/>
                <a:chExt cx="3257475" cy="3524250"/>
              </a:xfrm>
            </p:grpSpPr>
            <p:grpSp>
              <p:nvGrpSpPr>
                <p:cNvPr id="335" name="Google Shape;335;p24"/>
                <p:cNvGrpSpPr/>
                <p:nvPr/>
              </p:nvGrpSpPr>
              <p:grpSpPr>
                <a:xfrm>
                  <a:off x="-2206074" y="819150"/>
                  <a:ext cx="3257475" cy="981000"/>
                  <a:chOff x="-2209800" y="819150"/>
                  <a:chExt cx="3257475" cy="981000"/>
                </a:xfrm>
              </p:grpSpPr>
              <p:sp>
                <p:nvSpPr>
                  <p:cNvPr id="336" name="Google Shape;336;p24"/>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4"/>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 name="Google Shape;338;p24"/>
                <p:cNvGrpSpPr/>
                <p:nvPr/>
              </p:nvGrpSpPr>
              <p:grpSpPr>
                <a:xfrm>
                  <a:off x="-2206074" y="3362400"/>
                  <a:ext cx="3257475" cy="981000"/>
                  <a:chOff x="-2209800" y="819150"/>
                  <a:chExt cx="3257475" cy="981000"/>
                </a:xfrm>
              </p:grpSpPr>
              <p:sp>
                <p:nvSpPr>
                  <p:cNvPr id="339" name="Google Shape;339;p24"/>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4"/>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341" name="Google Shape;341;p24"/>
            <p:cNvSpPr/>
            <p:nvPr/>
          </p:nvSpPr>
          <p:spPr>
            <a:xfrm>
              <a:off x="-1858399" y="1967936"/>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2" name="Google Shape;342;p24"/>
          <p:cNvGrpSpPr/>
          <p:nvPr/>
        </p:nvGrpSpPr>
        <p:grpSpPr>
          <a:xfrm rot="-899857" flipH="1">
            <a:off x="209708" y="1648662"/>
            <a:ext cx="1711973" cy="1846180"/>
            <a:chOff x="-2571136" y="421611"/>
            <a:chExt cx="3987600" cy="4300200"/>
          </a:xfrm>
        </p:grpSpPr>
        <p:sp>
          <p:nvSpPr>
            <p:cNvPr id="343" name="Google Shape;343;p24"/>
            <p:cNvSpPr/>
            <p:nvPr/>
          </p:nvSpPr>
          <p:spPr>
            <a:xfrm>
              <a:off x="-2571136" y="421611"/>
              <a:ext cx="3987600" cy="4300200"/>
            </a:xfrm>
            <a:prstGeom prst="roundRect">
              <a:avLst>
                <a:gd name="adj" fmla="val 5368"/>
              </a:avLst>
            </a:prstGeom>
            <a:solidFill>
              <a:srgbClr val="C3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4" name="Google Shape;344;p24"/>
            <p:cNvGrpSpPr/>
            <p:nvPr/>
          </p:nvGrpSpPr>
          <p:grpSpPr>
            <a:xfrm>
              <a:off x="-2206074" y="809586"/>
              <a:ext cx="3257475" cy="3524250"/>
              <a:chOff x="-2206074" y="819150"/>
              <a:chExt cx="3257475" cy="3524250"/>
            </a:xfrm>
          </p:grpSpPr>
          <p:grpSp>
            <p:nvGrpSpPr>
              <p:cNvPr id="345" name="Google Shape;345;p24"/>
              <p:cNvGrpSpPr/>
              <p:nvPr/>
            </p:nvGrpSpPr>
            <p:grpSpPr>
              <a:xfrm>
                <a:off x="-2206074" y="819150"/>
                <a:ext cx="3257475" cy="981000"/>
                <a:chOff x="-2209800" y="819150"/>
                <a:chExt cx="3257475" cy="981000"/>
              </a:xfrm>
            </p:grpSpPr>
            <p:sp>
              <p:nvSpPr>
                <p:cNvPr id="346" name="Google Shape;346;p24"/>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4"/>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 name="Google Shape;348;p24"/>
              <p:cNvGrpSpPr/>
              <p:nvPr/>
            </p:nvGrpSpPr>
            <p:grpSpPr>
              <a:xfrm>
                <a:off x="-2206074" y="3362400"/>
                <a:ext cx="3257475" cy="981000"/>
                <a:chOff x="-2209800" y="819150"/>
                <a:chExt cx="3257475" cy="981000"/>
              </a:xfrm>
            </p:grpSpPr>
            <p:sp>
              <p:nvSpPr>
                <p:cNvPr id="349" name="Google Shape;349;p24"/>
                <p:cNvSpPr/>
                <p:nvPr/>
              </p:nvSpPr>
              <p:spPr>
                <a:xfrm>
                  <a:off x="-2209800"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4"/>
                <p:cNvSpPr/>
                <p:nvPr/>
              </p:nvSpPr>
              <p:spPr>
                <a:xfrm>
                  <a:off x="66675" y="819150"/>
                  <a:ext cx="981000" cy="981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20" name="Shape 20"/>
        <p:cNvGrpSpPr/>
        <p:nvPr/>
      </p:nvGrpSpPr>
      <p:grpSpPr>
        <a:xfrm>
          <a:off x="0" y="0"/>
          <a:ext cx="0" cy="0"/>
          <a:chOff x="0" y="0"/>
          <a:chExt cx="0" cy="0"/>
        </a:xfrm>
      </p:grpSpPr>
      <p:sp>
        <p:nvSpPr>
          <p:cNvPr id="21" name="Google Shape;21;p4"/>
          <p:cNvSpPr txBox="1"/>
          <p:nvPr>
            <p:ph type="title"/>
          </p:nvPr>
        </p:nvSpPr>
        <p:spPr>
          <a:xfrm>
            <a:off x="726100" y="542575"/>
            <a:ext cx="7691700" cy="475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type="body" idx="1"/>
          </p:nvPr>
        </p:nvSpPr>
        <p:spPr>
          <a:xfrm>
            <a:off x="714375" y="1114425"/>
            <a:ext cx="7691700" cy="3181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Roboto Condensed"/>
              <a:buAutoNum type="arabicPeriod"/>
              <a:defRPr sz="1200"/>
            </a:lvl1pPr>
            <a:lvl2pPr marL="914400" lvl="1" indent="-304800">
              <a:spcBef>
                <a:spcPts val="1600"/>
              </a:spcBef>
              <a:spcAft>
                <a:spcPts val="0"/>
              </a:spcAft>
              <a:buSzPts val="1200"/>
              <a:buFont typeface="Roboto Condensed Light"/>
              <a:buAutoNum type="alphaLcPeriod"/>
              <a:defRPr/>
            </a:lvl2pPr>
            <a:lvl3pPr marL="1371600" lvl="2" indent="-304800">
              <a:spcBef>
                <a:spcPts val="1600"/>
              </a:spcBef>
              <a:spcAft>
                <a:spcPts val="0"/>
              </a:spcAft>
              <a:buSzPts val="1200"/>
              <a:buFont typeface="Roboto Condensed Light"/>
              <a:buAutoNum type="romanLcPeriod"/>
              <a:defRPr/>
            </a:lvl3pPr>
            <a:lvl4pPr marL="1828800" lvl="3" indent="-304800">
              <a:spcBef>
                <a:spcPts val="1600"/>
              </a:spcBef>
              <a:spcAft>
                <a:spcPts val="0"/>
              </a:spcAft>
              <a:buSzPts val="1200"/>
              <a:buFont typeface="Roboto Condensed Light"/>
              <a:buAutoNum type="arabicPeriod"/>
              <a:defRPr/>
            </a:lvl4pPr>
            <a:lvl5pPr marL="2286000" lvl="4" indent="-304800">
              <a:spcBef>
                <a:spcPts val="1600"/>
              </a:spcBef>
              <a:spcAft>
                <a:spcPts val="0"/>
              </a:spcAft>
              <a:buSzPts val="1200"/>
              <a:buFont typeface="Roboto Condensed Light"/>
              <a:buAutoNum type="alphaLcPeriod"/>
              <a:defRPr/>
            </a:lvl5pPr>
            <a:lvl6pPr marL="2743200" lvl="5" indent="-304800">
              <a:spcBef>
                <a:spcPts val="1600"/>
              </a:spcBef>
              <a:spcAft>
                <a:spcPts val="0"/>
              </a:spcAft>
              <a:buSzPts val="1200"/>
              <a:buFont typeface="Roboto Condensed Light"/>
              <a:buAutoNum type="romanLcPeriod"/>
              <a:defRPr/>
            </a:lvl6pPr>
            <a:lvl7pPr marL="3200400" lvl="6" indent="-304800">
              <a:spcBef>
                <a:spcPts val="1600"/>
              </a:spcBef>
              <a:spcAft>
                <a:spcPts val="0"/>
              </a:spcAft>
              <a:buSzPts val="1200"/>
              <a:buFont typeface="Roboto Condensed Light"/>
              <a:buAutoNum type="arabicPeriod"/>
              <a:defRPr/>
            </a:lvl7pPr>
            <a:lvl8pPr marL="3657600" lvl="7" indent="-304800">
              <a:spcBef>
                <a:spcPts val="1600"/>
              </a:spcBef>
              <a:spcAft>
                <a:spcPts val="0"/>
              </a:spcAft>
              <a:buSzPts val="1200"/>
              <a:buFont typeface="Roboto Condensed Light"/>
              <a:buAutoNum type="alphaLcPeriod"/>
              <a:defRPr/>
            </a:lvl8pPr>
            <a:lvl9pPr marL="4114800" lvl="8" indent="-304800">
              <a:spcBef>
                <a:spcPts val="1600"/>
              </a:spcBef>
              <a:spcAft>
                <a:spcPts val="1600"/>
              </a:spcAft>
              <a:buSzPts val="1200"/>
              <a:buFont typeface="Roboto Condensed Light"/>
              <a:buAutoNum type="romanLcPeriod"/>
              <a:defRPr/>
            </a:lvl9pPr>
          </a:lstStyle>
          <a:p/>
        </p:txBody>
      </p:sp>
      <p:grpSp>
        <p:nvGrpSpPr>
          <p:cNvPr id="23" name="Google Shape;23;p4"/>
          <p:cNvGrpSpPr/>
          <p:nvPr/>
        </p:nvGrpSpPr>
        <p:grpSpPr>
          <a:xfrm rot="899857">
            <a:off x="7222308" y="190062"/>
            <a:ext cx="1711973" cy="1846180"/>
            <a:chOff x="-3361711" y="308336"/>
            <a:chExt cx="3987600" cy="4300200"/>
          </a:xfrm>
        </p:grpSpPr>
        <p:grpSp>
          <p:nvGrpSpPr>
            <p:cNvPr id="24" name="Google Shape;24;p4"/>
            <p:cNvGrpSpPr/>
            <p:nvPr/>
          </p:nvGrpSpPr>
          <p:grpSpPr>
            <a:xfrm>
              <a:off x="-3361711" y="308336"/>
              <a:ext cx="3987600" cy="4300200"/>
              <a:chOff x="-2571136" y="421611"/>
              <a:chExt cx="3987600" cy="4300200"/>
            </a:xfrm>
          </p:grpSpPr>
          <p:sp>
            <p:nvSpPr>
              <p:cNvPr id="25" name="Google Shape;25;p4"/>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 name="Google Shape;26;p4"/>
              <p:cNvGrpSpPr/>
              <p:nvPr/>
            </p:nvGrpSpPr>
            <p:grpSpPr>
              <a:xfrm>
                <a:off x="-2206074" y="809586"/>
                <a:ext cx="3257475" cy="3524250"/>
                <a:chOff x="-2206074" y="819150"/>
                <a:chExt cx="3257475" cy="3524250"/>
              </a:xfrm>
            </p:grpSpPr>
            <p:grpSp>
              <p:nvGrpSpPr>
                <p:cNvPr id="27" name="Google Shape;27;p4"/>
                <p:cNvGrpSpPr/>
                <p:nvPr/>
              </p:nvGrpSpPr>
              <p:grpSpPr>
                <a:xfrm>
                  <a:off x="-2206074" y="819150"/>
                  <a:ext cx="3257475" cy="981000"/>
                  <a:chOff x="-2209800" y="819150"/>
                  <a:chExt cx="3257475" cy="981000"/>
                </a:xfrm>
              </p:grpSpPr>
              <p:sp>
                <p:nvSpPr>
                  <p:cNvPr id="28" name="Google Shape;28;p4"/>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4"/>
                <p:cNvGrpSpPr/>
                <p:nvPr/>
              </p:nvGrpSpPr>
              <p:grpSpPr>
                <a:xfrm>
                  <a:off x="-2206074" y="3362400"/>
                  <a:ext cx="3257475" cy="981000"/>
                  <a:chOff x="-2209800" y="819150"/>
                  <a:chExt cx="3257475" cy="981000"/>
                </a:xfrm>
              </p:grpSpPr>
              <p:sp>
                <p:nvSpPr>
                  <p:cNvPr id="31" name="Google Shape;31;p4"/>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33" name="Google Shape;33;p4"/>
            <p:cNvSpPr/>
            <p:nvPr/>
          </p:nvSpPr>
          <p:spPr>
            <a:xfrm>
              <a:off x="-1858399" y="1967936"/>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 name="Google Shape;34;p4"/>
          <p:cNvGrpSpPr/>
          <p:nvPr/>
        </p:nvGrpSpPr>
        <p:grpSpPr>
          <a:xfrm rot="-899857" flipH="1">
            <a:off x="209708" y="3107262"/>
            <a:ext cx="1711973" cy="1846180"/>
            <a:chOff x="-2571136" y="421611"/>
            <a:chExt cx="3987600" cy="4300200"/>
          </a:xfrm>
        </p:grpSpPr>
        <p:sp>
          <p:nvSpPr>
            <p:cNvPr id="35" name="Google Shape;35;p4"/>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 name="Google Shape;36;p4"/>
            <p:cNvGrpSpPr/>
            <p:nvPr/>
          </p:nvGrpSpPr>
          <p:grpSpPr>
            <a:xfrm>
              <a:off x="-2206074" y="809586"/>
              <a:ext cx="3257475" cy="3524250"/>
              <a:chOff x="-2206074" y="819150"/>
              <a:chExt cx="3257475" cy="3524250"/>
            </a:xfrm>
          </p:grpSpPr>
          <p:grpSp>
            <p:nvGrpSpPr>
              <p:cNvPr id="37" name="Google Shape;37;p4"/>
              <p:cNvGrpSpPr/>
              <p:nvPr/>
            </p:nvGrpSpPr>
            <p:grpSpPr>
              <a:xfrm>
                <a:off x="-2206074" y="819150"/>
                <a:ext cx="3257475" cy="981000"/>
                <a:chOff x="-2209800" y="819150"/>
                <a:chExt cx="3257475" cy="981000"/>
              </a:xfrm>
            </p:grpSpPr>
            <p:sp>
              <p:nvSpPr>
                <p:cNvPr id="38" name="Google Shape;38;p4"/>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4"/>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40;p4"/>
              <p:cNvGrpSpPr/>
              <p:nvPr/>
            </p:nvGrpSpPr>
            <p:grpSpPr>
              <a:xfrm>
                <a:off x="-2206074" y="3362400"/>
                <a:ext cx="3257475" cy="981000"/>
                <a:chOff x="-2209800" y="819150"/>
                <a:chExt cx="3257475" cy="981000"/>
              </a:xfrm>
            </p:grpSpPr>
            <p:sp>
              <p:nvSpPr>
                <p:cNvPr id="41" name="Google Shape;41;p4"/>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4"/>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3" name="Shape 43"/>
        <p:cNvGrpSpPr/>
        <p:nvPr/>
      </p:nvGrpSpPr>
      <p:grpSpPr>
        <a:xfrm>
          <a:off x="0" y="0"/>
          <a:ext cx="0" cy="0"/>
          <a:chOff x="0" y="0"/>
          <a:chExt cx="0" cy="0"/>
        </a:xfrm>
      </p:grpSpPr>
      <p:grpSp>
        <p:nvGrpSpPr>
          <p:cNvPr id="44" name="Google Shape;44;p5"/>
          <p:cNvGrpSpPr/>
          <p:nvPr/>
        </p:nvGrpSpPr>
        <p:grpSpPr>
          <a:xfrm>
            <a:off x="7012442" y="2917210"/>
            <a:ext cx="2131500" cy="2226300"/>
            <a:chOff x="7012442" y="2917195"/>
            <a:chExt cx="2131500" cy="2226300"/>
          </a:xfrm>
        </p:grpSpPr>
        <p:sp>
          <p:nvSpPr>
            <p:cNvPr id="45" name="Google Shape;45;p5"/>
            <p:cNvSpPr/>
            <p:nvPr/>
          </p:nvSpPr>
          <p:spPr>
            <a:xfrm rot="900037">
              <a:off x="7222223" y="3107281"/>
              <a:ext cx="1711938" cy="1846129"/>
            </a:xfrm>
            <a:prstGeom prst="roundRect">
              <a:avLst>
                <a:gd name="adj" fmla="val 5368"/>
              </a:avLst>
            </a:prstGeom>
            <a:solidFill>
              <a:srgbClr val="5F8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5"/>
            <p:cNvSpPr/>
            <p:nvPr/>
          </p:nvSpPr>
          <p:spPr>
            <a:xfrm rot="899198">
              <a:off x="7867772" y="3819737"/>
              <a:ext cx="421124" cy="42112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 name="Google Shape;47;p5"/>
          <p:cNvGrpSpPr/>
          <p:nvPr/>
        </p:nvGrpSpPr>
        <p:grpSpPr>
          <a:xfrm>
            <a:off x="47" y="10"/>
            <a:ext cx="2131500" cy="2226300"/>
            <a:chOff x="47" y="-5"/>
            <a:chExt cx="2131500" cy="2226300"/>
          </a:xfrm>
        </p:grpSpPr>
        <p:sp>
          <p:nvSpPr>
            <p:cNvPr id="48" name="Google Shape;48;p5"/>
            <p:cNvSpPr/>
            <p:nvPr/>
          </p:nvSpPr>
          <p:spPr>
            <a:xfrm rot="-900037" flipH="1">
              <a:off x="209828" y="190081"/>
              <a:ext cx="1711938" cy="1846129"/>
            </a:xfrm>
            <a:prstGeom prst="roundRect">
              <a:avLst>
                <a:gd name="adj" fmla="val 5368"/>
              </a:avLst>
            </a:prstGeom>
            <a:solidFill>
              <a:srgbClr val="5F8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5"/>
            <p:cNvGrpSpPr/>
            <p:nvPr/>
          </p:nvGrpSpPr>
          <p:grpSpPr>
            <a:xfrm rot="-899857" flipH="1">
              <a:off x="366438" y="356630"/>
              <a:ext cx="1398513" cy="1513046"/>
              <a:chOff x="-2206074" y="819150"/>
              <a:chExt cx="3257475" cy="3524250"/>
            </a:xfrm>
          </p:grpSpPr>
          <p:sp>
            <p:nvSpPr>
              <p:cNvPr id="50" name="Google Shape;50;p5"/>
              <p:cNvSpPr/>
              <p:nvPr/>
            </p:nvSpPr>
            <p:spPr>
              <a:xfrm>
                <a:off x="-2206074"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a:off x="70401" y="336240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p:nvPr/>
          </p:nvSpPr>
          <p:spPr>
            <a:xfrm rot="-899198" flipH="1">
              <a:off x="855093" y="902537"/>
              <a:ext cx="421124" cy="42112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5"/>
          <p:cNvSpPr txBox="1"/>
          <p:nvPr/>
        </p:nvSpPr>
        <p:spPr>
          <a:xfrm rot="-1717703" flipH="1">
            <a:off x="7094174" y="1809530"/>
            <a:ext cx="2142648" cy="3317344"/>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GB" sz="30000">
                <a:solidFill>
                  <a:srgbClr val="37618A"/>
                </a:solidFill>
                <a:latin typeface="Lilita One" panose="02000000000000000000"/>
                <a:ea typeface="Lilita One" panose="02000000000000000000"/>
                <a:cs typeface="Lilita One" panose="02000000000000000000"/>
                <a:sym typeface="Lilita One" panose="02000000000000000000"/>
              </a:rPr>
              <a:t>¿</a:t>
            </a:r>
            <a:endParaRPr sz="30000">
              <a:solidFill>
                <a:srgbClr val="37618A"/>
              </a:solidFill>
              <a:latin typeface="Lilita One" panose="02000000000000000000"/>
              <a:ea typeface="Lilita One" panose="02000000000000000000"/>
              <a:cs typeface="Lilita One" panose="02000000000000000000"/>
              <a:sym typeface="Lilita One" panose="02000000000000000000"/>
            </a:endParaRPr>
          </a:p>
        </p:txBody>
      </p:sp>
      <p:sp>
        <p:nvSpPr>
          <p:cNvPr id="54" name="Google Shape;54;p5"/>
          <p:cNvSpPr txBox="1"/>
          <p:nvPr/>
        </p:nvSpPr>
        <p:spPr>
          <a:xfrm rot="-9898606" flipH="1">
            <a:off x="-534206" y="2767888"/>
            <a:ext cx="2242963" cy="347302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GB" sz="30000">
                <a:solidFill>
                  <a:srgbClr val="37618A"/>
                </a:solidFill>
                <a:latin typeface="Lilita One" panose="02000000000000000000"/>
                <a:ea typeface="Lilita One" panose="02000000000000000000"/>
                <a:cs typeface="Lilita One" panose="02000000000000000000"/>
                <a:sym typeface="Lilita One" panose="02000000000000000000"/>
              </a:rPr>
              <a:t>¿</a:t>
            </a:r>
            <a:endParaRPr sz="30000">
              <a:solidFill>
                <a:srgbClr val="37618A"/>
              </a:solidFill>
              <a:latin typeface="Lilita One" panose="02000000000000000000"/>
              <a:ea typeface="Lilita One" panose="02000000000000000000"/>
              <a:cs typeface="Lilita One" panose="02000000000000000000"/>
              <a:sym typeface="Lilita One" panose="02000000000000000000"/>
            </a:endParaRPr>
          </a:p>
        </p:txBody>
      </p:sp>
      <p:sp>
        <p:nvSpPr>
          <p:cNvPr id="55" name="Google Shape;55;p5"/>
          <p:cNvSpPr txBox="1"/>
          <p:nvPr>
            <p:ph type="title"/>
          </p:nvPr>
        </p:nvSpPr>
        <p:spPr>
          <a:xfrm>
            <a:off x="726100" y="542575"/>
            <a:ext cx="7691700" cy="4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6" name="Google Shape;56;p5"/>
          <p:cNvSpPr txBox="1"/>
          <p:nvPr>
            <p:ph type="body" idx="1"/>
          </p:nvPr>
        </p:nvSpPr>
        <p:spPr>
          <a:xfrm>
            <a:off x="1197500" y="2876550"/>
            <a:ext cx="2645700" cy="7239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57" name="Google Shape;57;p5"/>
          <p:cNvSpPr txBox="1"/>
          <p:nvPr>
            <p:ph type="body" idx="2"/>
          </p:nvPr>
        </p:nvSpPr>
        <p:spPr>
          <a:xfrm>
            <a:off x="5303800" y="2876550"/>
            <a:ext cx="2642700" cy="7224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58" name="Google Shape;58;p5"/>
          <p:cNvSpPr txBox="1"/>
          <p:nvPr>
            <p:ph type="subTitle" idx="3"/>
          </p:nvPr>
        </p:nvSpPr>
        <p:spPr>
          <a:xfrm>
            <a:off x="890625" y="2219325"/>
            <a:ext cx="3076500" cy="4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Lilita One" panose="02000000000000000000"/>
              <a:buNone/>
              <a:defRPr sz="2800">
                <a:solidFill>
                  <a:schemeClr val="lt2"/>
                </a:solidFill>
                <a:latin typeface="Lilita One" panose="02000000000000000000"/>
                <a:ea typeface="Lilita One" panose="02000000000000000000"/>
                <a:cs typeface="Lilita One" panose="02000000000000000000"/>
                <a:sym typeface="Lilita One" panose="02000000000000000000"/>
              </a:defRPr>
            </a:lvl1pPr>
            <a:lvl2pPr lvl="1">
              <a:spcBef>
                <a:spcPts val="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2pPr>
            <a:lvl3pPr lvl="2">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3pPr>
            <a:lvl4pPr lvl="3">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4pPr>
            <a:lvl5pPr lvl="4">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5pPr>
            <a:lvl6pPr lvl="5">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6pPr>
            <a:lvl7pPr lvl="6">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7pPr>
            <a:lvl8pPr lvl="7">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8pPr>
            <a:lvl9pPr lvl="8">
              <a:spcBef>
                <a:spcPts val="1600"/>
              </a:spcBef>
              <a:spcAft>
                <a:spcPts val="160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9pPr>
          </a:lstStyle>
          <a:p/>
        </p:txBody>
      </p:sp>
      <p:sp>
        <p:nvSpPr>
          <p:cNvPr id="59" name="Google Shape;59;p5"/>
          <p:cNvSpPr txBox="1"/>
          <p:nvPr>
            <p:ph type="subTitle" idx="4"/>
          </p:nvPr>
        </p:nvSpPr>
        <p:spPr>
          <a:xfrm>
            <a:off x="5100675" y="2190750"/>
            <a:ext cx="3152700" cy="55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Lilita One" panose="02000000000000000000"/>
              <a:buNone/>
              <a:defRPr sz="2800">
                <a:solidFill>
                  <a:schemeClr val="lt2"/>
                </a:solidFill>
                <a:latin typeface="Lilita One" panose="02000000000000000000"/>
                <a:ea typeface="Lilita One" panose="02000000000000000000"/>
                <a:cs typeface="Lilita One" panose="02000000000000000000"/>
                <a:sym typeface="Lilita One" panose="02000000000000000000"/>
              </a:defRPr>
            </a:lvl1pPr>
            <a:lvl2pPr lvl="1">
              <a:spcBef>
                <a:spcPts val="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2pPr>
            <a:lvl3pPr lvl="2">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3pPr>
            <a:lvl4pPr lvl="3">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4pPr>
            <a:lvl5pPr lvl="4">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5pPr>
            <a:lvl6pPr lvl="5">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6pPr>
            <a:lvl7pPr lvl="6">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7pPr>
            <a:lvl8pPr lvl="7">
              <a:spcBef>
                <a:spcPts val="1600"/>
              </a:spcBef>
              <a:spcAft>
                <a:spcPts val="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8pPr>
            <a:lvl9pPr lvl="8">
              <a:spcBef>
                <a:spcPts val="1600"/>
              </a:spcBef>
              <a:spcAft>
                <a:spcPts val="1600"/>
              </a:spcAft>
              <a:buSzPts val="1400"/>
              <a:buFont typeface="Lilita One" panose="02000000000000000000"/>
              <a:buNone/>
              <a:defRPr>
                <a:latin typeface="Lilita One" panose="02000000000000000000"/>
                <a:ea typeface="Lilita One" panose="02000000000000000000"/>
                <a:cs typeface="Lilita One" panose="02000000000000000000"/>
                <a:sym typeface="Lilita One" panose="02000000000000000000"/>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0" name="Shape 60"/>
        <p:cNvGrpSpPr/>
        <p:nvPr/>
      </p:nvGrpSpPr>
      <p:grpSpPr>
        <a:xfrm>
          <a:off x="0" y="0"/>
          <a:ext cx="0" cy="0"/>
          <a:chOff x="0" y="0"/>
          <a:chExt cx="0" cy="0"/>
        </a:xfrm>
      </p:grpSpPr>
      <p:sp>
        <p:nvSpPr>
          <p:cNvPr id="61" name="Google Shape;61;p6"/>
          <p:cNvSpPr txBox="1"/>
          <p:nvPr>
            <p:ph type="title"/>
          </p:nvPr>
        </p:nvSpPr>
        <p:spPr>
          <a:xfrm>
            <a:off x="726100" y="542575"/>
            <a:ext cx="7691700" cy="475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sp>
        <p:nvSpPr>
          <p:cNvPr id="63" name="Google Shape;63;p7"/>
          <p:cNvSpPr txBox="1"/>
          <p:nvPr>
            <p:ph type="title"/>
          </p:nvPr>
        </p:nvSpPr>
        <p:spPr>
          <a:xfrm>
            <a:off x="726100" y="1256950"/>
            <a:ext cx="4228500" cy="167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4" name="Google Shape;64;p7"/>
          <p:cNvSpPr txBox="1"/>
          <p:nvPr>
            <p:ph type="body" idx="1"/>
          </p:nvPr>
        </p:nvSpPr>
        <p:spPr>
          <a:xfrm>
            <a:off x="726100" y="3057525"/>
            <a:ext cx="3813900" cy="15435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1600"/>
            </a:lvl1pPr>
            <a:lvl2pPr marL="914400" lvl="1" indent="-330200">
              <a:spcBef>
                <a:spcPts val="0"/>
              </a:spcBef>
              <a:spcAft>
                <a:spcPts val="0"/>
              </a:spcAft>
              <a:buSzPts val="1600"/>
              <a:buChar char="○"/>
              <a:defRPr sz="1200"/>
            </a:lvl2pPr>
            <a:lvl3pPr marL="1371600" lvl="2" indent="-330200">
              <a:spcBef>
                <a:spcPts val="1600"/>
              </a:spcBef>
              <a:spcAft>
                <a:spcPts val="0"/>
              </a:spcAft>
              <a:buSzPts val="1600"/>
              <a:buChar char="■"/>
              <a:defRPr sz="1200"/>
            </a:lvl3pPr>
            <a:lvl4pPr marL="1828800" lvl="3" indent="-330200">
              <a:spcBef>
                <a:spcPts val="1600"/>
              </a:spcBef>
              <a:spcAft>
                <a:spcPts val="0"/>
              </a:spcAft>
              <a:buSzPts val="1600"/>
              <a:buChar char="●"/>
              <a:defRPr sz="1200"/>
            </a:lvl4pPr>
            <a:lvl5pPr marL="2286000" lvl="4" indent="-330200">
              <a:spcBef>
                <a:spcPts val="1600"/>
              </a:spcBef>
              <a:spcAft>
                <a:spcPts val="0"/>
              </a:spcAft>
              <a:buSzPts val="1600"/>
              <a:buChar char="○"/>
              <a:defRPr sz="1200"/>
            </a:lvl5pPr>
            <a:lvl6pPr marL="2743200" lvl="5" indent="-330200">
              <a:spcBef>
                <a:spcPts val="1600"/>
              </a:spcBef>
              <a:spcAft>
                <a:spcPts val="0"/>
              </a:spcAft>
              <a:buSzPts val="1600"/>
              <a:buChar char="■"/>
              <a:defRPr sz="1200"/>
            </a:lvl6pPr>
            <a:lvl7pPr marL="3200400" lvl="6" indent="-330200">
              <a:spcBef>
                <a:spcPts val="1600"/>
              </a:spcBef>
              <a:spcAft>
                <a:spcPts val="0"/>
              </a:spcAft>
              <a:buSzPts val="1600"/>
              <a:buChar char="●"/>
              <a:defRPr sz="1200"/>
            </a:lvl7pPr>
            <a:lvl8pPr marL="3657600" lvl="7" indent="-330200">
              <a:spcBef>
                <a:spcPts val="1600"/>
              </a:spcBef>
              <a:spcAft>
                <a:spcPts val="0"/>
              </a:spcAft>
              <a:buSzPts val="1600"/>
              <a:buChar char="○"/>
              <a:defRPr sz="1200"/>
            </a:lvl8pPr>
            <a:lvl9pPr marL="4114800" lvl="8" indent="-330200">
              <a:spcBef>
                <a:spcPts val="1600"/>
              </a:spcBef>
              <a:spcAft>
                <a:spcPts val="1600"/>
              </a:spcAft>
              <a:buSzPts val="1600"/>
              <a:buChar char="■"/>
              <a:defRPr sz="1200"/>
            </a:lvl9pPr>
          </a:lstStyle>
          <a:p/>
        </p:txBody>
      </p:sp>
      <p:grpSp>
        <p:nvGrpSpPr>
          <p:cNvPr id="65" name="Google Shape;65;p7"/>
          <p:cNvGrpSpPr/>
          <p:nvPr/>
        </p:nvGrpSpPr>
        <p:grpSpPr>
          <a:xfrm rot="899960">
            <a:off x="4715630" y="450288"/>
            <a:ext cx="3987481" cy="4300072"/>
            <a:chOff x="-3361711" y="308336"/>
            <a:chExt cx="3987600" cy="4300200"/>
          </a:xfrm>
        </p:grpSpPr>
        <p:grpSp>
          <p:nvGrpSpPr>
            <p:cNvPr id="66" name="Google Shape;66;p7"/>
            <p:cNvGrpSpPr/>
            <p:nvPr/>
          </p:nvGrpSpPr>
          <p:grpSpPr>
            <a:xfrm>
              <a:off x="-3361711" y="308336"/>
              <a:ext cx="3987600" cy="4300200"/>
              <a:chOff x="-2571136" y="421611"/>
              <a:chExt cx="3987600" cy="4300200"/>
            </a:xfrm>
          </p:grpSpPr>
          <p:sp>
            <p:nvSpPr>
              <p:cNvPr id="67" name="Google Shape;67;p7"/>
              <p:cNvSpPr/>
              <p:nvPr/>
            </p:nvSpPr>
            <p:spPr>
              <a:xfrm>
                <a:off x="-2571136" y="421611"/>
                <a:ext cx="3987600" cy="4300200"/>
              </a:xfrm>
              <a:prstGeom prst="roundRect">
                <a:avLst>
                  <a:gd name="adj" fmla="val 5368"/>
                </a:avLst>
              </a:prstGeom>
              <a:solidFill>
                <a:srgbClr val="669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 name="Google Shape;68;p7"/>
              <p:cNvGrpSpPr/>
              <p:nvPr/>
            </p:nvGrpSpPr>
            <p:grpSpPr>
              <a:xfrm>
                <a:off x="-2206074" y="809586"/>
                <a:ext cx="3257475" cy="3524250"/>
                <a:chOff x="-2206074" y="819150"/>
                <a:chExt cx="3257475" cy="3524250"/>
              </a:xfrm>
            </p:grpSpPr>
            <p:grpSp>
              <p:nvGrpSpPr>
                <p:cNvPr id="69" name="Google Shape;69;p7"/>
                <p:cNvGrpSpPr/>
                <p:nvPr/>
              </p:nvGrpSpPr>
              <p:grpSpPr>
                <a:xfrm>
                  <a:off x="-2206074" y="819150"/>
                  <a:ext cx="3257475" cy="981000"/>
                  <a:chOff x="-2209800" y="819150"/>
                  <a:chExt cx="3257475" cy="981000"/>
                </a:xfrm>
              </p:grpSpPr>
              <p:sp>
                <p:nvSpPr>
                  <p:cNvPr id="70" name="Google Shape;70;p7"/>
                  <p:cNvSpPr/>
                  <p:nvPr/>
                </p:nvSpPr>
                <p:spPr>
                  <a:xfrm>
                    <a:off x="-2209800" y="819150"/>
                    <a:ext cx="981000" cy="981000"/>
                  </a:xfrm>
                  <a:prstGeom prst="ellipse">
                    <a:avLst/>
                  </a:pr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7"/>
                  <p:cNvSpPr/>
                  <p:nvPr/>
                </p:nvSpPr>
                <p:spPr>
                  <a:xfrm>
                    <a:off x="66675" y="819150"/>
                    <a:ext cx="981000" cy="981000"/>
                  </a:xfrm>
                  <a:prstGeom prst="ellipse">
                    <a:avLst/>
                  </a:pr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 name="Google Shape;72;p7"/>
                <p:cNvGrpSpPr/>
                <p:nvPr/>
              </p:nvGrpSpPr>
              <p:grpSpPr>
                <a:xfrm>
                  <a:off x="-2206074" y="3362400"/>
                  <a:ext cx="3257475" cy="981000"/>
                  <a:chOff x="-2209800" y="819150"/>
                  <a:chExt cx="3257475" cy="981000"/>
                </a:xfrm>
              </p:grpSpPr>
              <p:sp>
                <p:nvSpPr>
                  <p:cNvPr id="73" name="Google Shape;73;p7"/>
                  <p:cNvSpPr/>
                  <p:nvPr/>
                </p:nvSpPr>
                <p:spPr>
                  <a:xfrm>
                    <a:off x="-2209800" y="819150"/>
                    <a:ext cx="981000" cy="981000"/>
                  </a:xfrm>
                  <a:prstGeom prst="ellipse">
                    <a:avLst/>
                  </a:pr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p:nvPr/>
                </p:nvSpPr>
                <p:spPr>
                  <a:xfrm>
                    <a:off x="66675" y="819150"/>
                    <a:ext cx="981000" cy="981000"/>
                  </a:xfrm>
                  <a:prstGeom prst="ellipse">
                    <a:avLst/>
                  </a:pr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75" name="Google Shape;75;p7"/>
            <p:cNvSpPr/>
            <p:nvPr/>
          </p:nvSpPr>
          <p:spPr>
            <a:xfrm>
              <a:off x="-1858399" y="1967936"/>
              <a:ext cx="981000" cy="981000"/>
            </a:xfrm>
            <a:prstGeom prst="ellipse">
              <a:avLst/>
            </a:pr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7"/>
          <p:cNvSpPr txBox="1"/>
          <p:nvPr/>
        </p:nvSpPr>
        <p:spPr>
          <a:xfrm rot="-665646" flipH="1">
            <a:off x="6911595" y="357094"/>
            <a:ext cx="859054" cy="121177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0">
                <a:solidFill>
                  <a:srgbClr val="CEEBFF"/>
                </a:solidFill>
                <a:latin typeface="Lilita One" panose="02000000000000000000"/>
                <a:ea typeface="Lilita One" panose="02000000000000000000"/>
                <a:cs typeface="Lilita One" panose="02000000000000000000"/>
                <a:sym typeface="Lilita One" panose="02000000000000000000"/>
              </a:rPr>
              <a:t>¿</a:t>
            </a:r>
            <a:endParaRPr sz="8000">
              <a:solidFill>
                <a:srgbClr val="CEEBFF"/>
              </a:solidFill>
              <a:latin typeface="Lilita One" panose="02000000000000000000"/>
              <a:ea typeface="Lilita One" panose="02000000000000000000"/>
              <a:cs typeface="Lilita One" panose="02000000000000000000"/>
              <a:sym typeface="Lilita One" panose="02000000000000000000"/>
            </a:endParaRPr>
          </a:p>
        </p:txBody>
      </p:sp>
      <p:sp>
        <p:nvSpPr>
          <p:cNvPr id="77" name="Google Shape;77;p7"/>
          <p:cNvSpPr txBox="1"/>
          <p:nvPr/>
        </p:nvSpPr>
        <p:spPr>
          <a:xfrm rot="-9272901" flipH="1">
            <a:off x="7835846" y="2160468"/>
            <a:ext cx="821642" cy="108948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0">
                <a:solidFill>
                  <a:srgbClr val="CEEBFF"/>
                </a:solidFill>
                <a:latin typeface="Lilita One" panose="02000000000000000000"/>
                <a:ea typeface="Lilita One" panose="02000000000000000000"/>
                <a:cs typeface="Lilita One" panose="02000000000000000000"/>
                <a:sym typeface="Lilita One" panose="02000000000000000000"/>
              </a:rPr>
              <a:t>¿</a:t>
            </a:r>
            <a:endParaRPr sz="8000">
              <a:solidFill>
                <a:srgbClr val="CEEBFF"/>
              </a:solidFill>
              <a:latin typeface="Lilita One" panose="02000000000000000000"/>
              <a:ea typeface="Lilita One" panose="02000000000000000000"/>
              <a:cs typeface="Lilita One" panose="02000000000000000000"/>
              <a:sym typeface="Lilita One" panose="02000000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78"/>
        <p:cNvGrpSpPr/>
        <p:nvPr/>
      </p:nvGrpSpPr>
      <p:grpSpPr>
        <a:xfrm>
          <a:off x="0" y="0"/>
          <a:ext cx="0" cy="0"/>
          <a:chOff x="0" y="0"/>
          <a:chExt cx="0" cy="0"/>
        </a:xfrm>
      </p:grpSpPr>
      <p:sp>
        <p:nvSpPr>
          <p:cNvPr id="79" name="Google Shape;79;p8"/>
          <p:cNvSpPr txBox="1"/>
          <p:nvPr>
            <p:ph type="title"/>
          </p:nvPr>
        </p:nvSpPr>
        <p:spPr>
          <a:xfrm>
            <a:off x="1656150" y="1071600"/>
            <a:ext cx="5831700" cy="3000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0" name="Google Shape;80;p8"/>
          <p:cNvGrpSpPr/>
          <p:nvPr/>
        </p:nvGrpSpPr>
        <p:grpSpPr>
          <a:xfrm rot="10800000" flipH="1">
            <a:off x="7012442" y="10"/>
            <a:ext cx="2131500" cy="2226300"/>
            <a:chOff x="7012442" y="2917195"/>
            <a:chExt cx="2131500" cy="2226300"/>
          </a:xfrm>
        </p:grpSpPr>
        <p:sp>
          <p:nvSpPr>
            <p:cNvPr id="81" name="Google Shape;81;p8"/>
            <p:cNvSpPr/>
            <p:nvPr/>
          </p:nvSpPr>
          <p:spPr>
            <a:xfrm rot="900037">
              <a:off x="7222223" y="3107281"/>
              <a:ext cx="1711938" cy="1846129"/>
            </a:xfrm>
            <a:prstGeom prst="roundRect">
              <a:avLst>
                <a:gd name="adj" fmla="val 5368"/>
              </a:avLst>
            </a:prstGeom>
            <a:solidFill>
              <a:srgbClr val="5F8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899198">
              <a:off x="7867772" y="3819737"/>
              <a:ext cx="421124" cy="42112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 name="Google Shape;83;p8"/>
          <p:cNvGrpSpPr/>
          <p:nvPr/>
        </p:nvGrpSpPr>
        <p:grpSpPr>
          <a:xfrm rot="10800000" flipH="1">
            <a:off x="47" y="2917210"/>
            <a:ext cx="2131500" cy="2226300"/>
            <a:chOff x="47" y="-5"/>
            <a:chExt cx="2131500" cy="2226300"/>
          </a:xfrm>
        </p:grpSpPr>
        <p:sp>
          <p:nvSpPr>
            <p:cNvPr id="84" name="Google Shape;84;p8"/>
            <p:cNvSpPr/>
            <p:nvPr/>
          </p:nvSpPr>
          <p:spPr>
            <a:xfrm rot="-900037" flipH="1">
              <a:off x="209828" y="190081"/>
              <a:ext cx="1711938" cy="1846129"/>
            </a:xfrm>
            <a:prstGeom prst="roundRect">
              <a:avLst>
                <a:gd name="adj" fmla="val 5368"/>
              </a:avLst>
            </a:prstGeom>
            <a:solidFill>
              <a:srgbClr val="5F8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rot="-899857" flipH="1">
              <a:off x="366438" y="356630"/>
              <a:ext cx="1398513" cy="1513046"/>
              <a:chOff x="-2206074" y="819150"/>
              <a:chExt cx="3257475" cy="3524250"/>
            </a:xfrm>
          </p:grpSpPr>
          <p:sp>
            <p:nvSpPr>
              <p:cNvPr id="86" name="Google Shape;86;p8"/>
              <p:cNvSpPr/>
              <p:nvPr/>
            </p:nvSpPr>
            <p:spPr>
              <a:xfrm>
                <a:off x="-2206074" y="81915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0401" y="3362400"/>
                <a:ext cx="981000" cy="98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8"/>
            <p:cNvSpPr/>
            <p:nvPr/>
          </p:nvSpPr>
          <p:spPr>
            <a:xfrm rot="-899198" flipH="1">
              <a:off x="855093" y="902537"/>
              <a:ext cx="421124" cy="42112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89" name="Shape 89"/>
        <p:cNvGrpSpPr/>
        <p:nvPr/>
      </p:nvGrpSpPr>
      <p:grpSpPr>
        <a:xfrm>
          <a:off x="0" y="0"/>
          <a:ext cx="0" cy="0"/>
          <a:chOff x="0" y="0"/>
          <a:chExt cx="0" cy="0"/>
        </a:xfrm>
      </p:grpSpPr>
      <p:sp>
        <p:nvSpPr>
          <p:cNvPr id="90" name="Google Shape;90;p9"/>
          <p:cNvSpPr txBox="1"/>
          <p:nvPr>
            <p:ph type="title"/>
          </p:nvPr>
        </p:nvSpPr>
        <p:spPr>
          <a:xfrm>
            <a:off x="2517475" y="542575"/>
            <a:ext cx="4045200" cy="51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1" name="Google Shape;91;p9"/>
          <p:cNvSpPr txBox="1"/>
          <p:nvPr>
            <p:ph type="subTitle" idx="1"/>
          </p:nvPr>
        </p:nvSpPr>
        <p:spPr>
          <a:xfrm>
            <a:off x="2386050" y="1182525"/>
            <a:ext cx="4371900" cy="147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2" name="Google Shape;92;p9"/>
          <p:cNvSpPr/>
          <p:nvPr/>
        </p:nvSpPr>
        <p:spPr>
          <a:xfrm>
            <a:off x="0" y="4662225"/>
            <a:ext cx="9143844" cy="499547"/>
          </a:xfrm>
          <a:custGeom>
            <a:avLst/>
            <a:gdLst/>
            <a:ahLst/>
            <a:cxnLst/>
            <a:rect l="l" t="t" r="r" b="b"/>
            <a:pathLst>
              <a:path w="269293" h="9441" extrusionOk="0">
                <a:moveTo>
                  <a:pt x="0" y="0"/>
                </a:moveTo>
                <a:lnTo>
                  <a:pt x="0" y="9441"/>
                </a:lnTo>
                <a:lnTo>
                  <a:pt x="269293" y="9441"/>
                </a:lnTo>
                <a:lnTo>
                  <a:pt x="269293" y="0"/>
                </a:lnTo>
                <a:close/>
              </a:path>
            </a:pathLst>
          </a:custGeom>
          <a:solidFill>
            <a:srgbClr val="AB44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 name="Google Shape;93;p9"/>
          <p:cNvGrpSpPr/>
          <p:nvPr/>
        </p:nvGrpSpPr>
        <p:grpSpPr>
          <a:xfrm rot="-899857" flipH="1">
            <a:off x="209708" y="190062"/>
            <a:ext cx="1711973" cy="1846180"/>
            <a:chOff x="-3361711" y="308336"/>
            <a:chExt cx="3987600" cy="4300200"/>
          </a:xfrm>
        </p:grpSpPr>
        <p:grpSp>
          <p:nvGrpSpPr>
            <p:cNvPr id="94" name="Google Shape;94;p9"/>
            <p:cNvGrpSpPr/>
            <p:nvPr/>
          </p:nvGrpSpPr>
          <p:grpSpPr>
            <a:xfrm>
              <a:off x="-3361711" y="308336"/>
              <a:ext cx="3987600" cy="4300200"/>
              <a:chOff x="-2571136" y="421611"/>
              <a:chExt cx="3987600" cy="4300200"/>
            </a:xfrm>
          </p:grpSpPr>
          <p:sp>
            <p:nvSpPr>
              <p:cNvPr id="95" name="Google Shape;95;p9"/>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6" name="Google Shape;96;p9"/>
              <p:cNvGrpSpPr/>
              <p:nvPr/>
            </p:nvGrpSpPr>
            <p:grpSpPr>
              <a:xfrm>
                <a:off x="-2206074" y="809586"/>
                <a:ext cx="3257475" cy="3524250"/>
                <a:chOff x="-2206074" y="819150"/>
                <a:chExt cx="3257475" cy="3524250"/>
              </a:xfrm>
            </p:grpSpPr>
            <p:grpSp>
              <p:nvGrpSpPr>
                <p:cNvPr id="97" name="Google Shape;97;p9"/>
                <p:cNvGrpSpPr/>
                <p:nvPr/>
              </p:nvGrpSpPr>
              <p:grpSpPr>
                <a:xfrm>
                  <a:off x="-2206074" y="819150"/>
                  <a:ext cx="3257475" cy="981000"/>
                  <a:chOff x="-2209800" y="819150"/>
                  <a:chExt cx="3257475" cy="981000"/>
                </a:xfrm>
              </p:grpSpPr>
              <p:sp>
                <p:nvSpPr>
                  <p:cNvPr id="98" name="Google Shape;98;p9"/>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 name="Google Shape;100;p9"/>
                <p:cNvGrpSpPr/>
                <p:nvPr/>
              </p:nvGrpSpPr>
              <p:grpSpPr>
                <a:xfrm>
                  <a:off x="-2206074" y="3362400"/>
                  <a:ext cx="3257475" cy="981000"/>
                  <a:chOff x="-2209800" y="819150"/>
                  <a:chExt cx="3257475" cy="981000"/>
                </a:xfrm>
              </p:grpSpPr>
              <p:sp>
                <p:nvSpPr>
                  <p:cNvPr id="101" name="Google Shape;101;p9"/>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9"/>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03" name="Google Shape;103;p9"/>
            <p:cNvSpPr/>
            <p:nvPr/>
          </p:nvSpPr>
          <p:spPr>
            <a:xfrm>
              <a:off x="-1858399" y="1967936"/>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 name="Google Shape;104;p9"/>
          <p:cNvGrpSpPr/>
          <p:nvPr/>
        </p:nvGrpSpPr>
        <p:grpSpPr>
          <a:xfrm rot="899857">
            <a:off x="7222308" y="3107262"/>
            <a:ext cx="1711973" cy="1846180"/>
            <a:chOff x="-2571136" y="421611"/>
            <a:chExt cx="3987600" cy="4300200"/>
          </a:xfrm>
        </p:grpSpPr>
        <p:sp>
          <p:nvSpPr>
            <p:cNvPr id="105" name="Google Shape;105;p9"/>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 name="Google Shape;106;p9"/>
            <p:cNvGrpSpPr/>
            <p:nvPr/>
          </p:nvGrpSpPr>
          <p:grpSpPr>
            <a:xfrm>
              <a:off x="-2206074" y="809586"/>
              <a:ext cx="3257475" cy="3524250"/>
              <a:chOff x="-2206074" y="819150"/>
              <a:chExt cx="3257475" cy="3524250"/>
            </a:xfrm>
          </p:grpSpPr>
          <p:grpSp>
            <p:nvGrpSpPr>
              <p:cNvPr id="107" name="Google Shape;107;p9"/>
              <p:cNvGrpSpPr/>
              <p:nvPr/>
            </p:nvGrpSpPr>
            <p:grpSpPr>
              <a:xfrm>
                <a:off x="-2206074" y="819150"/>
                <a:ext cx="3257475" cy="981000"/>
                <a:chOff x="-2209800" y="819150"/>
                <a:chExt cx="3257475" cy="981000"/>
              </a:xfrm>
            </p:grpSpPr>
            <p:sp>
              <p:nvSpPr>
                <p:cNvPr id="108" name="Google Shape;108;p9"/>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9"/>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 name="Google Shape;110;p9"/>
              <p:cNvGrpSpPr/>
              <p:nvPr/>
            </p:nvGrpSpPr>
            <p:grpSpPr>
              <a:xfrm>
                <a:off x="-2206074" y="3362400"/>
                <a:ext cx="3257475" cy="981000"/>
                <a:chOff x="-2209800" y="819150"/>
                <a:chExt cx="3257475" cy="981000"/>
              </a:xfrm>
            </p:grpSpPr>
            <p:sp>
              <p:nvSpPr>
                <p:cNvPr id="111" name="Google Shape;111;p9"/>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9"/>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13" name="Shape 113"/>
        <p:cNvGrpSpPr/>
        <p:nvPr/>
      </p:nvGrpSpPr>
      <p:grpSpPr>
        <a:xfrm>
          <a:off x="0" y="0"/>
          <a:ext cx="0" cy="0"/>
          <a:chOff x="0" y="0"/>
          <a:chExt cx="0" cy="0"/>
        </a:xfrm>
      </p:grpSpPr>
      <p:grpSp>
        <p:nvGrpSpPr>
          <p:cNvPr id="114" name="Google Shape;114;p10"/>
          <p:cNvGrpSpPr/>
          <p:nvPr/>
        </p:nvGrpSpPr>
        <p:grpSpPr>
          <a:xfrm rot="899857">
            <a:off x="7222308" y="190062"/>
            <a:ext cx="1711973" cy="1846180"/>
            <a:chOff x="-3361711" y="308336"/>
            <a:chExt cx="3987600" cy="4300200"/>
          </a:xfrm>
        </p:grpSpPr>
        <p:grpSp>
          <p:nvGrpSpPr>
            <p:cNvPr id="115" name="Google Shape;115;p10"/>
            <p:cNvGrpSpPr/>
            <p:nvPr/>
          </p:nvGrpSpPr>
          <p:grpSpPr>
            <a:xfrm>
              <a:off x="-3361711" y="308336"/>
              <a:ext cx="3987600" cy="4300200"/>
              <a:chOff x="-2571136" y="421611"/>
              <a:chExt cx="3987600" cy="4300200"/>
            </a:xfrm>
          </p:grpSpPr>
          <p:sp>
            <p:nvSpPr>
              <p:cNvPr id="116" name="Google Shape;116;p10"/>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7" name="Google Shape;117;p10"/>
              <p:cNvGrpSpPr/>
              <p:nvPr/>
            </p:nvGrpSpPr>
            <p:grpSpPr>
              <a:xfrm>
                <a:off x="-2206074" y="809586"/>
                <a:ext cx="3257475" cy="3524250"/>
                <a:chOff x="-2206074" y="819150"/>
                <a:chExt cx="3257475" cy="3524250"/>
              </a:xfrm>
            </p:grpSpPr>
            <p:grpSp>
              <p:nvGrpSpPr>
                <p:cNvPr id="118" name="Google Shape;118;p10"/>
                <p:cNvGrpSpPr/>
                <p:nvPr/>
              </p:nvGrpSpPr>
              <p:grpSpPr>
                <a:xfrm>
                  <a:off x="-2206074" y="819150"/>
                  <a:ext cx="3257475" cy="981000"/>
                  <a:chOff x="-2209800" y="819150"/>
                  <a:chExt cx="3257475" cy="981000"/>
                </a:xfrm>
              </p:grpSpPr>
              <p:sp>
                <p:nvSpPr>
                  <p:cNvPr id="119" name="Google Shape;119;p10"/>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0"/>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 name="Google Shape;121;p10"/>
                <p:cNvGrpSpPr/>
                <p:nvPr/>
              </p:nvGrpSpPr>
              <p:grpSpPr>
                <a:xfrm>
                  <a:off x="-2206074" y="3362400"/>
                  <a:ext cx="3257475" cy="981000"/>
                  <a:chOff x="-2209800" y="819150"/>
                  <a:chExt cx="3257475" cy="981000"/>
                </a:xfrm>
              </p:grpSpPr>
              <p:sp>
                <p:nvSpPr>
                  <p:cNvPr id="122" name="Google Shape;122;p10"/>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0"/>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24" name="Google Shape;124;p10"/>
            <p:cNvSpPr/>
            <p:nvPr/>
          </p:nvSpPr>
          <p:spPr>
            <a:xfrm>
              <a:off x="-1858399" y="1967936"/>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10"/>
          <p:cNvGrpSpPr/>
          <p:nvPr/>
        </p:nvGrpSpPr>
        <p:grpSpPr>
          <a:xfrm rot="-899857" flipH="1">
            <a:off x="209708" y="3107262"/>
            <a:ext cx="1711973" cy="1846180"/>
            <a:chOff x="-2571136" y="421611"/>
            <a:chExt cx="3987600" cy="4300200"/>
          </a:xfrm>
        </p:grpSpPr>
        <p:sp>
          <p:nvSpPr>
            <p:cNvPr id="126" name="Google Shape;126;p10"/>
            <p:cNvSpPr/>
            <p:nvPr/>
          </p:nvSpPr>
          <p:spPr>
            <a:xfrm>
              <a:off x="-2571136" y="421611"/>
              <a:ext cx="3987600" cy="4300200"/>
            </a:xfrm>
            <a:prstGeom prst="roundRect">
              <a:avLst>
                <a:gd name="adj" fmla="val 5368"/>
              </a:avLst>
            </a:prstGeom>
            <a:solidFill>
              <a:srgbClr val="DA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7" name="Google Shape;127;p10"/>
            <p:cNvGrpSpPr/>
            <p:nvPr/>
          </p:nvGrpSpPr>
          <p:grpSpPr>
            <a:xfrm>
              <a:off x="-2206074" y="809586"/>
              <a:ext cx="3257475" cy="3524250"/>
              <a:chOff x="-2206074" y="819150"/>
              <a:chExt cx="3257475" cy="3524250"/>
            </a:xfrm>
          </p:grpSpPr>
          <p:grpSp>
            <p:nvGrpSpPr>
              <p:cNvPr id="128" name="Google Shape;128;p10"/>
              <p:cNvGrpSpPr/>
              <p:nvPr/>
            </p:nvGrpSpPr>
            <p:grpSpPr>
              <a:xfrm>
                <a:off x="-2206074" y="819150"/>
                <a:ext cx="3257475" cy="981000"/>
                <a:chOff x="-2209800" y="819150"/>
                <a:chExt cx="3257475" cy="981000"/>
              </a:xfrm>
            </p:grpSpPr>
            <p:sp>
              <p:nvSpPr>
                <p:cNvPr id="129" name="Google Shape;129;p10"/>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0"/>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 name="Google Shape;131;p10"/>
              <p:cNvGrpSpPr/>
              <p:nvPr/>
            </p:nvGrpSpPr>
            <p:grpSpPr>
              <a:xfrm>
                <a:off x="-2206074" y="3362400"/>
                <a:ext cx="3257475" cy="981000"/>
                <a:chOff x="-2209800" y="819150"/>
                <a:chExt cx="3257475" cy="981000"/>
              </a:xfrm>
            </p:grpSpPr>
            <p:sp>
              <p:nvSpPr>
                <p:cNvPr id="132" name="Google Shape;132;p10"/>
                <p:cNvSpPr/>
                <p:nvPr/>
              </p:nvSpPr>
              <p:spPr>
                <a:xfrm>
                  <a:off x="-2209800"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0"/>
                <p:cNvSpPr/>
                <p:nvPr/>
              </p:nvSpPr>
              <p:spPr>
                <a:xfrm>
                  <a:off x="66675" y="819150"/>
                  <a:ext cx="981000" cy="981000"/>
                </a:xfrm>
                <a:prstGeom prst="ellipse">
                  <a:avLst/>
                </a:pr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134" name="Google Shape;134;p10"/>
          <p:cNvSpPr/>
          <p:nvPr/>
        </p:nvSpPr>
        <p:spPr>
          <a:xfrm rot="-728472">
            <a:off x="2724097" y="1990739"/>
            <a:ext cx="4343351" cy="4248204"/>
          </a:xfrm>
          <a:prstGeom prst="roundRect">
            <a:avLst>
              <a:gd name="adj" fmla="val 690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0"/>
          <p:cNvSpPr txBox="1"/>
          <p:nvPr>
            <p:ph type="title"/>
          </p:nvPr>
        </p:nvSpPr>
        <p:spPr>
          <a:xfrm rot="-405">
            <a:off x="2024700" y="542789"/>
            <a:ext cx="5094600" cy="107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3200"/>
              <a:buNone/>
              <a:defRPr sz="3800"/>
            </a:lvl1pPr>
            <a:lvl2pPr lvl="1">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6100" y="542575"/>
            <a:ext cx="7691700" cy="475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1"/>
              </a:buClr>
              <a:buSzPts val="3200"/>
              <a:buFont typeface="Lilita One" panose="02000000000000000000"/>
              <a:buNone/>
              <a:defRPr sz="3200">
                <a:solidFill>
                  <a:schemeClr val="accent1"/>
                </a:solidFill>
                <a:latin typeface="Lilita One" panose="02000000000000000000"/>
                <a:ea typeface="Lilita One" panose="02000000000000000000"/>
                <a:cs typeface="Lilita One" panose="02000000000000000000"/>
                <a:sym typeface="Lilita One" panose="02000000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726100" y="1152475"/>
            <a:ext cx="76917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Roboto" panose="02000000000000000000"/>
              <a:buChar char="●"/>
              <a:defRPr sz="1800">
                <a:solidFill>
                  <a:schemeClr val="accent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accent1"/>
              </a:buClr>
              <a:buSzPts val="1400"/>
              <a:buFont typeface="Roboto" panose="02000000000000000000"/>
              <a:buChar char="○"/>
              <a:defRPr>
                <a:solidFill>
                  <a:schemeClr val="accent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accent1"/>
              </a:buClr>
              <a:buSzPts val="1400"/>
              <a:buFont typeface="Roboto" panose="02000000000000000000"/>
              <a:buChar char="■"/>
              <a:defRPr>
                <a:solidFill>
                  <a:schemeClr val="accent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accent1"/>
              </a:buClr>
              <a:buSzPts val="1400"/>
              <a:buFont typeface="Roboto" panose="02000000000000000000"/>
              <a:buChar char="●"/>
              <a:defRPr>
                <a:solidFill>
                  <a:schemeClr val="accent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accent1"/>
              </a:buClr>
              <a:buSzPts val="1400"/>
              <a:buFont typeface="Roboto" panose="02000000000000000000"/>
              <a:buChar char="○"/>
              <a:defRPr>
                <a:solidFill>
                  <a:schemeClr val="accent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accent1"/>
              </a:buClr>
              <a:buSzPts val="1400"/>
              <a:buFont typeface="Roboto" panose="02000000000000000000"/>
              <a:buChar char="■"/>
              <a:defRPr>
                <a:solidFill>
                  <a:schemeClr val="accent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accent1"/>
              </a:buClr>
              <a:buSzPts val="1400"/>
              <a:buFont typeface="Roboto" panose="02000000000000000000"/>
              <a:buChar char="●"/>
              <a:defRPr>
                <a:solidFill>
                  <a:schemeClr val="accent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accent1"/>
              </a:buClr>
              <a:buSzPts val="1400"/>
              <a:buFont typeface="Roboto" panose="02000000000000000000"/>
              <a:buChar char="○"/>
              <a:defRPr>
                <a:solidFill>
                  <a:schemeClr val="accent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accent1"/>
              </a:buClr>
              <a:buSzPts val="1400"/>
              <a:buFont typeface="Roboto" panose="02000000000000000000"/>
              <a:buChar char="■"/>
              <a:defRPr>
                <a:solidFill>
                  <a:schemeClr val="accent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slide" Target="slide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12" name="Shape 1312"/>
        <p:cNvGrpSpPr/>
        <p:nvPr/>
      </p:nvGrpSpPr>
      <p:grpSpPr>
        <a:xfrm>
          <a:off x="0" y="0"/>
          <a:ext cx="0" cy="0"/>
          <a:chOff x="0" y="0"/>
          <a:chExt cx="0" cy="0"/>
        </a:xfrm>
      </p:grpSpPr>
      <p:sp>
        <p:nvSpPr>
          <p:cNvPr id="1313" name="Google Shape;1313;p80"/>
          <p:cNvSpPr txBox="1"/>
          <p:nvPr>
            <p:ph type="ctrTitle"/>
          </p:nvPr>
        </p:nvSpPr>
        <p:spPr>
          <a:xfrm>
            <a:off x="726100" y="888738"/>
            <a:ext cx="3846000" cy="265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Number guessing</a:t>
            </a:r>
            <a:r>
              <a:rPr lang="en-GB"/>
              <a:t> </a:t>
            </a:r>
            <a:r>
              <a:rPr lang="en-GB"/>
              <a:t>Game</a:t>
            </a:r>
            <a:endParaRPr lang="en-GB"/>
          </a:p>
        </p:txBody>
      </p:sp>
      <p:sp>
        <p:nvSpPr>
          <p:cNvPr id="1314" name="Google Shape;1314;p80"/>
          <p:cNvSpPr txBox="1"/>
          <p:nvPr>
            <p:ph type="subTitle" idx="1"/>
          </p:nvPr>
        </p:nvSpPr>
        <p:spPr>
          <a:xfrm>
            <a:off x="827700" y="3580328"/>
            <a:ext cx="2889300" cy="7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By</a:t>
            </a:r>
            <a:endParaRPr lang="en-IN" altLang="en-GB"/>
          </a:p>
          <a:p>
            <a:pPr marL="0" lvl="0" indent="0" algn="l" rtl="0">
              <a:spcBef>
                <a:spcPts val="0"/>
              </a:spcBef>
              <a:spcAft>
                <a:spcPts val="0"/>
              </a:spcAft>
              <a:buNone/>
            </a:pPr>
            <a:r>
              <a:rPr lang="en-IN" altLang="en-GB"/>
              <a:t>L.Vatchala</a:t>
            </a:r>
            <a:endParaRPr lang="en-IN" altLang="en-GB"/>
          </a:p>
          <a:p>
            <a:pPr marL="0" lvl="0" indent="0" algn="l" rtl="0">
              <a:spcBef>
                <a:spcPts val="0"/>
              </a:spcBef>
              <a:spcAft>
                <a:spcPts val="0"/>
              </a:spcAft>
              <a:buNone/>
            </a:pPr>
            <a:r>
              <a:rPr lang="en-IN" altLang="en-GB"/>
              <a:t>S.Yamini</a:t>
            </a:r>
            <a:endParaRPr lang="en-GB"/>
          </a:p>
          <a:p>
            <a:pPr marL="0" lvl="0" indent="0" algn="ctr" rtl="0">
              <a:spcBef>
                <a:spcPts val="0"/>
              </a:spcBef>
              <a:spcAft>
                <a:spcPts val="0"/>
              </a:spcAft>
              <a:buNone/>
            </a:pPr>
          </a:p>
        </p:txBody>
      </p:sp>
      <p:grpSp>
        <p:nvGrpSpPr>
          <p:cNvPr id="1315" name="Google Shape;1315;p80"/>
          <p:cNvGrpSpPr/>
          <p:nvPr/>
        </p:nvGrpSpPr>
        <p:grpSpPr>
          <a:xfrm>
            <a:off x="4058956" y="-228590"/>
            <a:ext cx="5660011" cy="5934057"/>
            <a:chOff x="4058956" y="-228590"/>
            <a:chExt cx="5660011" cy="5934057"/>
          </a:xfrm>
        </p:grpSpPr>
        <p:sp>
          <p:nvSpPr>
            <p:cNvPr id="1316" name="Google Shape;1316;p80"/>
            <p:cNvSpPr/>
            <p:nvPr/>
          </p:nvSpPr>
          <p:spPr>
            <a:xfrm>
              <a:off x="8400021" y="592589"/>
              <a:ext cx="1318945" cy="2247310"/>
            </a:xfrm>
            <a:custGeom>
              <a:avLst/>
              <a:gdLst/>
              <a:ahLst/>
              <a:cxnLst/>
              <a:rect l="l" t="t" r="r" b="b"/>
              <a:pathLst>
                <a:path w="17965" h="30610" extrusionOk="0">
                  <a:moveTo>
                    <a:pt x="17964" y="1"/>
                  </a:moveTo>
                  <a:lnTo>
                    <a:pt x="0" y="9697"/>
                  </a:lnTo>
                  <a:lnTo>
                    <a:pt x="0" y="30609"/>
                  </a:lnTo>
                  <a:lnTo>
                    <a:pt x="17964" y="19910"/>
                  </a:lnTo>
                  <a:lnTo>
                    <a:pt x="17964"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80"/>
            <p:cNvSpPr/>
            <p:nvPr/>
          </p:nvSpPr>
          <p:spPr>
            <a:xfrm>
              <a:off x="7078935" y="-228590"/>
              <a:ext cx="2640020" cy="1533178"/>
            </a:xfrm>
            <a:custGeom>
              <a:avLst/>
              <a:gdLst/>
              <a:ahLst/>
              <a:cxnLst/>
              <a:rect l="l" t="t" r="r" b="b"/>
              <a:pathLst>
                <a:path w="35959" h="20883" extrusionOk="0">
                  <a:moveTo>
                    <a:pt x="18481" y="0"/>
                  </a:moveTo>
                  <a:lnTo>
                    <a:pt x="0" y="10700"/>
                  </a:lnTo>
                  <a:lnTo>
                    <a:pt x="17994" y="20882"/>
                  </a:lnTo>
                  <a:lnTo>
                    <a:pt x="35958" y="11186"/>
                  </a:lnTo>
                  <a:lnTo>
                    <a:pt x="18481" y="0"/>
                  </a:lnTo>
                  <a:close/>
                </a:path>
              </a:pathLst>
            </a:custGeom>
            <a:solidFill>
              <a:srgbClr val="F29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80"/>
            <p:cNvSpPr/>
            <p:nvPr/>
          </p:nvSpPr>
          <p:spPr>
            <a:xfrm>
              <a:off x="7078935" y="556908"/>
              <a:ext cx="1321148" cy="2282991"/>
            </a:xfrm>
            <a:custGeom>
              <a:avLst/>
              <a:gdLst/>
              <a:ahLst/>
              <a:cxnLst/>
              <a:rect l="l" t="t" r="r" b="b"/>
              <a:pathLst>
                <a:path w="17995" h="31096" extrusionOk="0">
                  <a:moveTo>
                    <a:pt x="0" y="1"/>
                  </a:moveTo>
                  <a:lnTo>
                    <a:pt x="0" y="20396"/>
                  </a:lnTo>
                  <a:lnTo>
                    <a:pt x="17994" y="31095"/>
                  </a:lnTo>
                  <a:lnTo>
                    <a:pt x="17994" y="10183"/>
                  </a:lnTo>
                  <a:lnTo>
                    <a:pt x="0" y="1"/>
                  </a:lnTo>
                  <a:close/>
                </a:path>
              </a:pathLst>
            </a:custGeom>
            <a:solidFill>
              <a:srgbClr val="E66E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80"/>
            <p:cNvSpPr/>
            <p:nvPr/>
          </p:nvSpPr>
          <p:spPr>
            <a:xfrm>
              <a:off x="8705735" y="2087745"/>
              <a:ext cx="160784" cy="285741"/>
            </a:xfrm>
            <a:custGeom>
              <a:avLst/>
              <a:gdLst/>
              <a:ahLst/>
              <a:cxnLst/>
              <a:rect l="l" t="t" r="r" b="b"/>
              <a:pathLst>
                <a:path w="2190" h="3892" extrusionOk="0">
                  <a:moveTo>
                    <a:pt x="244" y="1"/>
                  </a:moveTo>
                  <a:cubicBezTo>
                    <a:pt x="183" y="1"/>
                    <a:pt x="92" y="31"/>
                    <a:pt x="1" y="31"/>
                  </a:cubicBezTo>
                  <a:cubicBezTo>
                    <a:pt x="973" y="153"/>
                    <a:pt x="1703" y="974"/>
                    <a:pt x="1703" y="1946"/>
                  </a:cubicBezTo>
                  <a:cubicBezTo>
                    <a:pt x="1703" y="2949"/>
                    <a:pt x="973" y="3740"/>
                    <a:pt x="1" y="3861"/>
                  </a:cubicBezTo>
                  <a:cubicBezTo>
                    <a:pt x="92" y="3892"/>
                    <a:pt x="183" y="3892"/>
                    <a:pt x="244" y="3892"/>
                  </a:cubicBezTo>
                  <a:cubicBezTo>
                    <a:pt x="1308" y="3892"/>
                    <a:pt x="2189" y="3040"/>
                    <a:pt x="2189" y="194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80"/>
            <p:cNvSpPr/>
            <p:nvPr/>
          </p:nvSpPr>
          <p:spPr>
            <a:xfrm>
              <a:off x="8580777" y="2090021"/>
              <a:ext cx="249987" cy="281262"/>
            </a:xfrm>
            <a:custGeom>
              <a:avLst/>
              <a:gdLst/>
              <a:ahLst/>
              <a:cxnLst/>
              <a:rect l="l" t="t" r="r" b="b"/>
              <a:pathLst>
                <a:path w="3405" h="3831" extrusionOk="0">
                  <a:moveTo>
                    <a:pt x="1703" y="0"/>
                  </a:moveTo>
                  <a:cubicBezTo>
                    <a:pt x="760" y="0"/>
                    <a:pt x="0" y="851"/>
                    <a:pt x="0" y="1915"/>
                  </a:cubicBezTo>
                  <a:cubicBezTo>
                    <a:pt x="0" y="2979"/>
                    <a:pt x="760" y="3830"/>
                    <a:pt x="1703" y="3830"/>
                  </a:cubicBezTo>
                  <a:cubicBezTo>
                    <a:pt x="2645" y="3830"/>
                    <a:pt x="3405" y="2979"/>
                    <a:pt x="3405" y="1915"/>
                  </a:cubicBezTo>
                  <a:cubicBezTo>
                    <a:pt x="3405" y="851"/>
                    <a:pt x="2645"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80"/>
            <p:cNvSpPr/>
            <p:nvPr/>
          </p:nvSpPr>
          <p:spPr>
            <a:xfrm>
              <a:off x="9433236" y="972013"/>
              <a:ext cx="160784" cy="285667"/>
            </a:xfrm>
            <a:custGeom>
              <a:avLst/>
              <a:gdLst/>
              <a:ahLst/>
              <a:cxnLst/>
              <a:rect l="l" t="t" r="r" b="b"/>
              <a:pathLst>
                <a:path w="2190" h="3891" extrusionOk="0">
                  <a:moveTo>
                    <a:pt x="244" y="0"/>
                  </a:moveTo>
                  <a:cubicBezTo>
                    <a:pt x="183" y="0"/>
                    <a:pt x="92" y="31"/>
                    <a:pt x="1" y="31"/>
                  </a:cubicBezTo>
                  <a:cubicBezTo>
                    <a:pt x="973" y="152"/>
                    <a:pt x="1703" y="973"/>
                    <a:pt x="1703" y="1945"/>
                  </a:cubicBezTo>
                  <a:cubicBezTo>
                    <a:pt x="1703" y="2949"/>
                    <a:pt x="973" y="3739"/>
                    <a:pt x="1" y="3860"/>
                  </a:cubicBezTo>
                  <a:cubicBezTo>
                    <a:pt x="92" y="3891"/>
                    <a:pt x="183" y="3891"/>
                    <a:pt x="244" y="3891"/>
                  </a:cubicBezTo>
                  <a:cubicBezTo>
                    <a:pt x="1338" y="3891"/>
                    <a:pt x="2189" y="3009"/>
                    <a:pt x="2189" y="1945"/>
                  </a:cubicBezTo>
                  <a:cubicBezTo>
                    <a:pt x="2189"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80"/>
            <p:cNvSpPr/>
            <p:nvPr/>
          </p:nvSpPr>
          <p:spPr>
            <a:xfrm>
              <a:off x="9308278" y="974215"/>
              <a:ext cx="249987" cy="281262"/>
            </a:xfrm>
            <a:custGeom>
              <a:avLst/>
              <a:gdLst/>
              <a:ahLst/>
              <a:cxnLst/>
              <a:rect l="l" t="t" r="r" b="b"/>
              <a:pathLst>
                <a:path w="3405" h="3831" extrusionOk="0">
                  <a:moveTo>
                    <a:pt x="1703" y="1"/>
                  </a:moveTo>
                  <a:cubicBezTo>
                    <a:pt x="760" y="1"/>
                    <a:pt x="0" y="852"/>
                    <a:pt x="0" y="1915"/>
                  </a:cubicBezTo>
                  <a:cubicBezTo>
                    <a:pt x="0" y="2979"/>
                    <a:pt x="760" y="3830"/>
                    <a:pt x="1703" y="3830"/>
                  </a:cubicBezTo>
                  <a:cubicBezTo>
                    <a:pt x="2645" y="3830"/>
                    <a:pt x="3405" y="2979"/>
                    <a:pt x="3405" y="1915"/>
                  </a:cubicBezTo>
                  <a:cubicBezTo>
                    <a:pt x="3405" y="852"/>
                    <a:pt x="2645"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80"/>
            <p:cNvSpPr/>
            <p:nvPr/>
          </p:nvSpPr>
          <p:spPr>
            <a:xfrm>
              <a:off x="7703723" y="1554437"/>
              <a:ext cx="160784" cy="285741"/>
            </a:xfrm>
            <a:custGeom>
              <a:avLst/>
              <a:gdLst/>
              <a:ahLst/>
              <a:cxnLst/>
              <a:rect l="l" t="t" r="r" b="b"/>
              <a:pathLst>
                <a:path w="2190" h="3892" extrusionOk="0">
                  <a:moveTo>
                    <a:pt x="244" y="0"/>
                  </a:moveTo>
                  <a:cubicBezTo>
                    <a:pt x="153" y="0"/>
                    <a:pt x="92" y="31"/>
                    <a:pt x="1" y="31"/>
                  </a:cubicBezTo>
                  <a:cubicBezTo>
                    <a:pt x="943" y="152"/>
                    <a:pt x="1703" y="943"/>
                    <a:pt x="1703" y="1946"/>
                  </a:cubicBezTo>
                  <a:cubicBezTo>
                    <a:pt x="1703" y="2949"/>
                    <a:pt x="943" y="3739"/>
                    <a:pt x="1" y="3861"/>
                  </a:cubicBezTo>
                  <a:cubicBezTo>
                    <a:pt x="92" y="3891"/>
                    <a:pt x="153" y="3891"/>
                    <a:pt x="244" y="3891"/>
                  </a:cubicBezTo>
                  <a:cubicBezTo>
                    <a:pt x="1308" y="3891"/>
                    <a:pt x="2189" y="3010"/>
                    <a:pt x="2189" y="1946"/>
                  </a:cubicBezTo>
                  <a:cubicBezTo>
                    <a:pt x="2189" y="882"/>
                    <a:pt x="130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80"/>
            <p:cNvSpPr/>
            <p:nvPr/>
          </p:nvSpPr>
          <p:spPr>
            <a:xfrm>
              <a:off x="7578766" y="1556640"/>
              <a:ext cx="250060" cy="281262"/>
            </a:xfrm>
            <a:custGeom>
              <a:avLst/>
              <a:gdLst/>
              <a:ahLst/>
              <a:cxnLst/>
              <a:rect l="l" t="t" r="r" b="b"/>
              <a:pathLst>
                <a:path w="3406" h="3831" extrusionOk="0">
                  <a:moveTo>
                    <a:pt x="1703" y="1"/>
                  </a:moveTo>
                  <a:cubicBezTo>
                    <a:pt x="761" y="1"/>
                    <a:pt x="1" y="852"/>
                    <a:pt x="1" y="1916"/>
                  </a:cubicBezTo>
                  <a:cubicBezTo>
                    <a:pt x="1" y="2980"/>
                    <a:pt x="761" y="3831"/>
                    <a:pt x="1703" y="3831"/>
                  </a:cubicBezTo>
                  <a:cubicBezTo>
                    <a:pt x="2645" y="3831"/>
                    <a:pt x="3405" y="2980"/>
                    <a:pt x="3405" y="1916"/>
                  </a:cubicBezTo>
                  <a:cubicBezTo>
                    <a:pt x="3405" y="852"/>
                    <a:pt x="2645"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80"/>
            <p:cNvSpPr/>
            <p:nvPr/>
          </p:nvSpPr>
          <p:spPr>
            <a:xfrm>
              <a:off x="9103001" y="405153"/>
              <a:ext cx="160711" cy="285741"/>
            </a:xfrm>
            <a:custGeom>
              <a:avLst/>
              <a:gdLst/>
              <a:ahLst/>
              <a:cxnLst/>
              <a:rect l="l" t="t" r="r" b="b"/>
              <a:pathLst>
                <a:path w="2189" h="3892" extrusionOk="0">
                  <a:moveTo>
                    <a:pt x="243" y="1"/>
                  </a:moveTo>
                  <a:cubicBezTo>
                    <a:pt x="152" y="1"/>
                    <a:pt x="61" y="31"/>
                    <a:pt x="0" y="31"/>
                  </a:cubicBezTo>
                  <a:cubicBezTo>
                    <a:pt x="942" y="153"/>
                    <a:pt x="1702" y="973"/>
                    <a:pt x="1702" y="1946"/>
                  </a:cubicBezTo>
                  <a:cubicBezTo>
                    <a:pt x="1702" y="2949"/>
                    <a:pt x="942" y="3739"/>
                    <a:pt x="0" y="3861"/>
                  </a:cubicBezTo>
                  <a:cubicBezTo>
                    <a:pt x="61" y="3891"/>
                    <a:pt x="152" y="3891"/>
                    <a:pt x="243" y="3891"/>
                  </a:cubicBezTo>
                  <a:cubicBezTo>
                    <a:pt x="1307" y="3891"/>
                    <a:pt x="2158" y="3040"/>
                    <a:pt x="2158" y="1946"/>
                  </a:cubicBezTo>
                  <a:cubicBezTo>
                    <a:pt x="2189" y="882"/>
                    <a:pt x="1307"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80"/>
            <p:cNvSpPr/>
            <p:nvPr/>
          </p:nvSpPr>
          <p:spPr>
            <a:xfrm>
              <a:off x="8977969" y="407429"/>
              <a:ext cx="250060" cy="281189"/>
            </a:xfrm>
            <a:custGeom>
              <a:avLst/>
              <a:gdLst/>
              <a:ahLst/>
              <a:cxnLst/>
              <a:rect l="l" t="t" r="r" b="b"/>
              <a:pathLst>
                <a:path w="3406" h="3830" extrusionOk="0">
                  <a:moveTo>
                    <a:pt x="1703" y="0"/>
                  </a:moveTo>
                  <a:cubicBezTo>
                    <a:pt x="761" y="0"/>
                    <a:pt x="1" y="882"/>
                    <a:pt x="1" y="1915"/>
                  </a:cubicBezTo>
                  <a:cubicBezTo>
                    <a:pt x="1" y="2979"/>
                    <a:pt x="761" y="3830"/>
                    <a:pt x="1703" y="3830"/>
                  </a:cubicBezTo>
                  <a:cubicBezTo>
                    <a:pt x="2615" y="3830"/>
                    <a:pt x="3405" y="2979"/>
                    <a:pt x="3405" y="1915"/>
                  </a:cubicBezTo>
                  <a:cubicBezTo>
                    <a:pt x="3405" y="882"/>
                    <a:pt x="2615"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80"/>
            <p:cNvSpPr/>
            <p:nvPr/>
          </p:nvSpPr>
          <p:spPr>
            <a:xfrm>
              <a:off x="8402224" y="-105836"/>
              <a:ext cx="189784" cy="282657"/>
            </a:xfrm>
            <a:custGeom>
              <a:avLst/>
              <a:gdLst/>
              <a:ahLst/>
              <a:cxnLst/>
              <a:rect l="l" t="t" r="r" b="b"/>
              <a:pathLst>
                <a:path w="2585" h="3850" extrusionOk="0">
                  <a:moveTo>
                    <a:pt x="548" y="0"/>
                  </a:moveTo>
                  <a:cubicBezTo>
                    <a:pt x="1490" y="243"/>
                    <a:pt x="2098" y="1155"/>
                    <a:pt x="1977" y="2128"/>
                  </a:cubicBezTo>
                  <a:cubicBezTo>
                    <a:pt x="1828" y="3080"/>
                    <a:pt x="1009" y="3770"/>
                    <a:pt x="62" y="3770"/>
                  </a:cubicBezTo>
                  <a:cubicBezTo>
                    <a:pt x="42" y="3770"/>
                    <a:pt x="21" y="3770"/>
                    <a:pt x="1" y="3769"/>
                  </a:cubicBezTo>
                  <a:lnTo>
                    <a:pt x="1" y="3769"/>
                  </a:lnTo>
                  <a:cubicBezTo>
                    <a:pt x="92" y="3800"/>
                    <a:pt x="153" y="3830"/>
                    <a:pt x="244" y="3830"/>
                  </a:cubicBezTo>
                  <a:cubicBezTo>
                    <a:pt x="338" y="3843"/>
                    <a:pt x="432" y="3850"/>
                    <a:pt x="524" y="3850"/>
                  </a:cubicBezTo>
                  <a:cubicBezTo>
                    <a:pt x="1474" y="3850"/>
                    <a:pt x="2294" y="3158"/>
                    <a:pt x="2432" y="2189"/>
                  </a:cubicBezTo>
                  <a:cubicBezTo>
                    <a:pt x="2584" y="1155"/>
                    <a:pt x="1855" y="152"/>
                    <a:pt x="79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80"/>
            <p:cNvSpPr/>
            <p:nvPr/>
          </p:nvSpPr>
          <p:spPr>
            <a:xfrm>
              <a:off x="8288426" y="-109066"/>
              <a:ext cx="270103" cy="281483"/>
            </a:xfrm>
            <a:custGeom>
              <a:avLst/>
              <a:gdLst/>
              <a:ahLst/>
              <a:cxnLst/>
              <a:rect l="l" t="t" r="r" b="b"/>
              <a:pathLst>
                <a:path w="3679" h="3834" extrusionOk="0">
                  <a:moveTo>
                    <a:pt x="1899" y="0"/>
                  </a:moveTo>
                  <a:cubicBezTo>
                    <a:pt x="1061" y="0"/>
                    <a:pt x="293" y="699"/>
                    <a:pt x="153" y="1685"/>
                  </a:cubicBezTo>
                  <a:cubicBezTo>
                    <a:pt x="1" y="2719"/>
                    <a:pt x="609" y="3692"/>
                    <a:pt x="1551" y="3813"/>
                  </a:cubicBezTo>
                  <a:cubicBezTo>
                    <a:pt x="1634" y="3827"/>
                    <a:pt x="1717" y="3833"/>
                    <a:pt x="1799" y="3833"/>
                  </a:cubicBezTo>
                  <a:cubicBezTo>
                    <a:pt x="2639" y="3833"/>
                    <a:pt x="3360" y="3141"/>
                    <a:pt x="3527" y="2172"/>
                  </a:cubicBezTo>
                  <a:cubicBezTo>
                    <a:pt x="3678" y="1138"/>
                    <a:pt x="3040" y="166"/>
                    <a:pt x="2098" y="14"/>
                  </a:cubicBezTo>
                  <a:cubicBezTo>
                    <a:pt x="2031" y="5"/>
                    <a:pt x="1965" y="0"/>
                    <a:pt x="1899"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80"/>
            <p:cNvSpPr/>
            <p:nvPr/>
          </p:nvSpPr>
          <p:spPr>
            <a:xfrm>
              <a:off x="8391064" y="780098"/>
              <a:ext cx="189784" cy="284933"/>
            </a:xfrm>
            <a:custGeom>
              <a:avLst/>
              <a:gdLst/>
              <a:ahLst/>
              <a:cxnLst/>
              <a:rect l="l" t="t" r="r" b="b"/>
              <a:pathLst>
                <a:path w="2585" h="3881" extrusionOk="0">
                  <a:moveTo>
                    <a:pt x="548" y="0"/>
                  </a:moveTo>
                  <a:cubicBezTo>
                    <a:pt x="1490" y="243"/>
                    <a:pt x="2098" y="1155"/>
                    <a:pt x="1977" y="2128"/>
                  </a:cubicBezTo>
                  <a:cubicBezTo>
                    <a:pt x="1825" y="3131"/>
                    <a:pt x="973" y="3800"/>
                    <a:pt x="1" y="3800"/>
                  </a:cubicBezTo>
                  <a:cubicBezTo>
                    <a:pt x="92" y="3800"/>
                    <a:pt x="153" y="3830"/>
                    <a:pt x="244" y="3860"/>
                  </a:cubicBezTo>
                  <a:cubicBezTo>
                    <a:pt x="338" y="3874"/>
                    <a:pt x="432" y="3880"/>
                    <a:pt x="524" y="3880"/>
                  </a:cubicBezTo>
                  <a:cubicBezTo>
                    <a:pt x="1474" y="3880"/>
                    <a:pt x="2294" y="3189"/>
                    <a:pt x="2432" y="2219"/>
                  </a:cubicBezTo>
                  <a:cubicBezTo>
                    <a:pt x="2584" y="1155"/>
                    <a:pt x="1855" y="152"/>
                    <a:pt x="79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80"/>
            <p:cNvSpPr/>
            <p:nvPr/>
          </p:nvSpPr>
          <p:spPr>
            <a:xfrm>
              <a:off x="8277266" y="778630"/>
              <a:ext cx="270103" cy="281409"/>
            </a:xfrm>
            <a:custGeom>
              <a:avLst/>
              <a:gdLst/>
              <a:ahLst/>
              <a:cxnLst/>
              <a:rect l="l" t="t" r="r" b="b"/>
              <a:pathLst>
                <a:path w="3679" h="3833" extrusionOk="0">
                  <a:moveTo>
                    <a:pt x="1864" y="1"/>
                  </a:moveTo>
                  <a:cubicBezTo>
                    <a:pt x="1040" y="1"/>
                    <a:pt x="292" y="717"/>
                    <a:pt x="153" y="1661"/>
                  </a:cubicBezTo>
                  <a:cubicBezTo>
                    <a:pt x="1" y="2725"/>
                    <a:pt x="609" y="3668"/>
                    <a:pt x="1551" y="3820"/>
                  </a:cubicBezTo>
                  <a:cubicBezTo>
                    <a:pt x="1620" y="3828"/>
                    <a:pt x="1688" y="3833"/>
                    <a:pt x="1756" y="3833"/>
                  </a:cubicBezTo>
                  <a:cubicBezTo>
                    <a:pt x="2614" y="3833"/>
                    <a:pt x="3357" y="3134"/>
                    <a:pt x="3527" y="2148"/>
                  </a:cubicBezTo>
                  <a:cubicBezTo>
                    <a:pt x="3679" y="1114"/>
                    <a:pt x="3040" y="142"/>
                    <a:pt x="2098" y="20"/>
                  </a:cubicBezTo>
                  <a:cubicBezTo>
                    <a:pt x="2020" y="7"/>
                    <a:pt x="1941" y="1"/>
                    <a:pt x="186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80"/>
            <p:cNvSpPr/>
            <p:nvPr/>
          </p:nvSpPr>
          <p:spPr>
            <a:xfrm>
              <a:off x="7663564" y="342674"/>
              <a:ext cx="189784" cy="284933"/>
            </a:xfrm>
            <a:custGeom>
              <a:avLst/>
              <a:gdLst/>
              <a:ahLst/>
              <a:cxnLst/>
              <a:rect l="l" t="t" r="r" b="b"/>
              <a:pathLst>
                <a:path w="2585" h="3881" extrusionOk="0">
                  <a:moveTo>
                    <a:pt x="548" y="1"/>
                  </a:moveTo>
                  <a:cubicBezTo>
                    <a:pt x="1490" y="274"/>
                    <a:pt x="2098" y="1186"/>
                    <a:pt x="1946" y="2159"/>
                  </a:cubicBezTo>
                  <a:cubicBezTo>
                    <a:pt x="1827" y="3111"/>
                    <a:pt x="1009" y="3801"/>
                    <a:pt x="62" y="3801"/>
                  </a:cubicBezTo>
                  <a:cubicBezTo>
                    <a:pt x="42" y="3801"/>
                    <a:pt x="21" y="3801"/>
                    <a:pt x="1" y="3800"/>
                  </a:cubicBezTo>
                  <a:lnTo>
                    <a:pt x="1" y="3800"/>
                  </a:lnTo>
                  <a:cubicBezTo>
                    <a:pt x="92" y="3830"/>
                    <a:pt x="153" y="3861"/>
                    <a:pt x="244" y="3861"/>
                  </a:cubicBezTo>
                  <a:cubicBezTo>
                    <a:pt x="338" y="3874"/>
                    <a:pt x="432" y="3881"/>
                    <a:pt x="524" y="3881"/>
                  </a:cubicBezTo>
                  <a:cubicBezTo>
                    <a:pt x="1474" y="3881"/>
                    <a:pt x="2294" y="3189"/>
                    <a:pt x="2432" y="2219"/>
                  </a:cubicBezTo>
                  <a:cubicBezTo>
                    <a:pt x="2584" y="1156"/>
                    <a:pt x="1855" y="183"/>
                    <a:pt x="791" y="31"/>
                  </a:cubicBezTo>
                  <a:cubicBezTo>
                    <a:pt x="700" y="1"/>
                    <a:pt x="639" y="1"/>
                    <a:pt x="54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80"/>
            <p:cNvSpPr/>
            <p:nvPr/>
          </p:nvSpPr>
          <p:spPr>
            <a:xfrm>
              <a:off x="7547563" y="341720"/>
              <a:ext cx="270103" cy="281409"/>
            </a:xfrm>
            <a:custGeom>
              <a:avLst/>
              <a:gdLst/>
              <a:ahLst/>
              <a:cxnLst/>
              <a:rect l="l" t="t" r="r" b="b"/>
              <a:pathLst>
                <a:path w="3679" h="3833" extrusionOk="0">
                  <a:moveTo>
                    <a:pt x="1923" y="0"/>
                  </a:moveTo>
                  <a:cubicBezTo>
                    <a:pt x="1065" y="0"/>
                    <a:pt x="321" y="699"/>
                    <a:pt x="152" y="1685"/>
                  </a:cubicBezTo>
                  <a:cubicBezTo>
                    <a:pt x="0" y="2719"/>
                    <a:pt x="639" y="3691"/>
                    <a:pt x="1581" y="3813"/>
                  </a:cubicBezTo>
                  <a:cubicBezTo>
                    <a:pt x="1659" y="3826"/>
                    <a:pt x="1737" y="3832"/>
                    <a:pt x="1815" y="3832"/>
                  </a:cubicBezTo>
                  <a:cubicBezTo>
                    <a:pt x="2639" y="3832"/>
                    <a:pt x="3387" y="3116"/>
                    <a:pt x="3526" y="2172"/>
                  </a:cubicBezTo>
                  <a:cubicBezTo>
                    <a:pt x="3678" y="1108"/>
                    <a:pt x="3070" y="166"/>
                    <a:pt x="2128" y="14"/>
                  </a:cubicBezTo>
                  <a:cubicBezTo>
                    <a:pt x="2059" y="5"/>
                    <a:pt x="1991" y="0"/>
                    <a:pt x="19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3" name="Google Shape;1333;p80"/>
            <p:cNvGrpSpPr/>
            <p:nvPr/>
          </p:nvGrpSpPr>
          <p:grpSpPr>
            <a:xfrm rot="-899825">
              <a:off x="4477824" y="1649490"/>
              <a:ext cx="3376495" cy="3681813"/>
              <a:chOff x="5006800" y="1811156"/>
              <a:chExt cx="2989175" cy="3259469"/>
            </a:xfrm>
          </p:grpSpPr>
          <p:grpSp>
            <p:nvGrpSpPr>
              <p:cNvPr id="1334" name="Google Shape;1334;p80"/>
              <p:cNvGrpSpPr/>
              <p:nvPr/>
            </p:nvGrpSpPr>
            <p:grpSpPr>
              <a:xfrm>
                <a:off x="5006800" y="1811156"/>
                <a:ext cx="2989175" cy="3259469"/>
                <a:chOff x="5006800" y="1811156"/>
                <a:chExt cx="2989175" cy="3259469"/>
              </a:xfrm>
            </p:grpSpPr>
            <p:sp>
              <p:nvSpPr>
                <p:cNvPr id="1335" name="Google Shape;1335;p80"/>
                <p:cNvSpPr/>
                <p:nvPr/>
              </p:nvSpPr>
              <p:spPr>
                <a:xfrm rot="-899979">
                  <a:off x="6575303" y="2639287"/>
                  <a:ext cx="1180995" cy="2007593"/>
                </a:xfrm>
                <a:custGeom>
                  <a:avLst/>
                  <a:gdLst/>
                  <a:ahLst/>
                  <a:cxnLst/>
                  <a:rect l="l" t="t" r="r" b="b"/>
                  <a:pathLst>
                    <a:path w="17935" h="30488" extrusionOk="0">
                      <a:moveTo>
                        <a:pt x="17934" y="1"/>
                      </a:moveTo>
                      <a:lnTo>
                        <a:pt x="1" y="9667"/>
                      </a:lnTo>
                      <a:lnTo>
                        <a:pt x="1" y="30488"/>
                      </a:lnTo>
                      <a:lnTo>
                        <a:pt x="17934" y="19849"/>
                      </a:lnTo>
                      <a:lnTo>
                        <a:pt x="17934" y="1"/>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80"/>
                <p:cNvSpPr/>
                <p:nvPr/>
              </p:nvSpPr>
              <p:spPr>
                <a:xfrm rot="-899979">
                  <a:off x="5144026" y="2093182"/>
                  <a:ext cx="2359883" cy="1371100"/>
                </a:xfrm>
                <a:custGeom>
                  <a:avLst/>
                  <a:gdLst/>
                  <a:ahLst/>
                  <a:cxnLst/>
                  <a:rect l="l" t="t" r="r" b="b"/>
                  <a:pathLst>
                    <a:path w="35838" h="20822" extrusionOk="0">
                      <a:moveTo>
                        <a:pt x="18390" y="1"/>
                      </a:moveTo>
                      <a:lnTo>
                        <a:pt x="1" y="10669"/>
                      </a:lnTo>
                      <a:lnTo>
                        <a:pt x="17904" y="20822"/>
                      </a:lnTo>
                      <a:lnTo>
                        <a:pt x="35837" y="11156"/>
                      </a:lnTo>
                      <a:lnTo>
                        <a:pt x="18390" y="1"/>
                      </a:lnTo>
                      <a:close/>
                    </a:path>
                  </a:pathLst>
                </a:custGeom>
                <a:solidFill>
                  <a:srgbClr val="E6B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80"/>
                <p:cNvSpPr/>
                <p:nvPr/>
              </p:nvSpPr>
              <p:spPr>
                <a:xfrm rot="-899979">
                  <a:off x="5432482" y="2913211"/>
                  <a:ext cx="1178954" cy="2039596"/>
                </a:xfrm>
                <a:custGeom>
                  <a:avLst/>
                  <a:gdLst/>
                  <a:ahLst/>
                  <a:cxnLst/>
                  <a:rect l="l" t="t" r="r" b="b"/>
                  <a:pathLst>
                    <a:path w="17904" h="30974" extrusionOk="0">
                      <a:moveTo>
                        <a:pt x="1" y="0"/>
                      </a:moveTo>
                      <a:lnTo>
                        <a:pt x="1" y="20335"/>
                      </a:lnTo>
                      <a:lnTo>
                        <a:pt x="17904" y="30974"/>
                      </a:lnTo>
                      <a:lnTo>
                        <a:pt x="17904" y="10153"/>
                      </a:lnTo>
                      <a:lnTo>
                        <a:pt x="1" y="0"/>
                      </a:lnTo>
                      <a:close/>
                    </a:path>
                  </a:pathLst>
                </a:custGeom>
                <a:solidFill>
                  <a:srgbClr val="D0A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80"/>
                <p:cNvSpPr/>
                <p:nvPr/>
              </p:nvSpPr>
              <p:spPr>
                <a:xfrm rot="-899979">
                  <a:off x="7080466" y="3494225"/>
                  <a:ext cx="224215" cy="250225"/>
                </a:xfrm>
                <a:custGeom>
                  <a:avLst/>
                  <a:gdLst/>
                  <a:ahLst/>
                  <a:cxnLst/>
                  <a:rect l="l" t="t" r="r" b="b"/>
                  <a:pathLst>
                    <a:path w="3405" h="3800" extrusionOk="0">
                      <a:moveTo>
                        <a:pt x="1703" y="0"/>
                      </a:moveTo>
                      <a:cubicBezTo>
                        <a:pt x="760" y="0"/>
                        <a:pt x="0" y="851"/>
                        <a:pt x="0" y="1915"/>
                      </a:cubicBezTo>
                      <a:cubicBezTo>
                        <a:pt x="0" y="2949"/>
                        <a:pt x="760" y="3800"/>
                        <a:pt x="1703" y="3800"/>
                      </a:cubicBezTo>
                      <a:cubicBezTo>
                        <a:pt x="2645" y="3800"/>
                        <a:pt x="3405" y="2949"/>
                        <a:pt x="3405" y="1915"/>
                      </a:cubicBezTo>
                      <a:cubicBezTo>
                        <a:pt x="3405" y="851"/>
                        <a:pt x="2645"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80"/>
                <p:cNvSpPr/>
                <p:nvPr/>
              </p:nvSpPr>
              <p:spPr>
                <a:xfrm rot="-899979">
                  <a:off x="5580827" y="4059768"/>
                  <a:ext cx="224215" cy="252266"/>
                </a:xfrm>
                <a:custGeom>
                  <a:avLst/>
                  <a:gdLst/>
                  <a:ahLst/>
                  <a:cxnLst/>
                  <a:rect l="l" t="t" r="r" b="b"/>
                  <a:pathLst>
                    <a:path w="3405" h="3831" extrusionOk="0">
                      <a:moveTo>
                        <a:pt x="1702" y="1"/>
                      </a:moveTo>
                      <a:cubicBezTo>
                        <a:pt x="760" y="1"/>
                        <a:pt x="0" y="852"/>
                        <a:pt x="0" y="1915"/>
                      </a:cubicBezTo>
                      <a:cubicBezTo>
                        <a:pt x="0" y="2979"/>
                        <a:pt x="760" y="3830"/>
                        <a:pt x="1702" y="3830"/>
                      </a:cubicBezTo>
                      <a:cubicBezTo>
                        <a:pt x="2645" y="3830"/>
                        <a:pt x="3404" y="2979"/>
                        <a:pt x="3404" y="1915"/>
                      </a:cubicBezTo>
                      <a:cubicBezTo>
                        <a:pt x="3404" y="852"/>
                        <a:pt x="2645" y="1"/>
                        <a:pt x="170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80"/>
                <p:cNvSpPr/>
                <p:nvPr/>
              </p:nvSpPr>
              <p:spPr>
                <a:xfrm rot="-899979">
                  <a:off x="5879898" y="3816181"/>
                  <a:ext cx="222239" cy="250225"/>
                </a:xfrm>
                <a:custGeom>
                  <a:avLst/>
                  <a:gdLst/>
                  <a:ahLst/>
                  <a:cxnLst/>
                  <a:rect l="l" t="t" r="r" b="b"/>
                  <a:pathLst>
                    <a:path w="3375" h="3800" extrusionOk="0">
                      <a:moveTo>
                        <a:pt x="1703" y="0"/>
                      </a:moveTo>
                      <a:cubicBezTo>
                        <a:pt x="761" y="0"/>
                        <a:pt x="1" y="851"/>
                        <a:pt x="1" y="1915"/>
                      </a:cubicBezTo>
                      <a:cubicBezTo>
                        <a:pt x="1" y="2949"/>
                        <a:pt x="761" y="3800"/>
                        <a:pt x="1703" y="3800"/>
                      </a:cubicBezTo>
                      <a:cubicBezTo>
                        <a:pt x="2615" y="3800"/>
                        <a:pt x="3375" y="2949"/>
                        <a:pt x="3375" y="1915"/>
                      </a:cubicBezTo>
                      <a:cubicBezTo>
                        <a:pt x="3375" y="851"/>
                        <a:pt x="2615"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80"/>
                <p:cNvSpPr/>
                <p:nvPr/>
              </p:nvSpPr>
              <p:spPr>
                <a:xfrm rot="-899979">
                  <a:off x="6207969" y="3562254"/>
                  <a:ext cx="224215" cy="252266"/>
                </a:xfrm>
                <a:custGeom>
                  <a:avLst/>
                  <a:gdLst/>
                  <a:ahLst/>
                  <a:cxnLst/>
                  <a:rect l="l" t="t" r="r" b="b"/>
                  <a:pathLst>
                    <a:path w="3405" h="3831" extrusionOk="0">
                      <a:moveTo>
                        <a:pt x="1702" y="1"/>
                      </a:moveTo>
                      <a:cubicBezTo>
                        <a:pt x="760" y="1"/>
                        <a:pt x="0" y="852"/>
                        <a:pt x="0" y="1916"/>
                      </a:cubicBezTo>
                      <a:cubicBezTo>
                        <a:pt x="0" y="2979"/>
                        <a:pt x="760" y="3831"/>
                        <a:pt x="1702" y="3831"/>
                      </a:cubicBezTo>
                      <a:cubicBezTo>
                        <a:pt x="2645" y="3831"/>
                        <a:pt x="3405" y="2979"/>
                        <a:pt x="3405" y="1916"/>
                      </a:cubicBezTo>
                      <a:cubicBezTo>
                        <a:pt x="3405" y="852"/>
                        <a:pt x="2645" y="1"/>
                        <a:pt x="1702"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80"/>
                <p:cNvSpPr/>
                <p:nvPr/>
              </p:nvSpPr>
              <p:spPr>
                <a:xfrm rot="-899979">
                  <a:off x="6170199" y="2284222"/>
                  <a:ext cx="240216" cy="250817"/>
                </a:xfrm>
                <a:custGeom>
                  <a:avLst/>
                  <a:gdLst/>
                  <a:ahLst/>
                  <a:cxnLst/>
                  <a:rect l="l" t="t" r="r" b="b"/>
                  <a:pathLst>
                    <a:path w="3648" h="3809" extrusionOk="0">
                      <a:moveTo>
                        <a:pt x="1864" y="0"/>
                      </a:moveTo>
                      <a:cubicBezTo>
                        <a:pt x="1040" y="0"/>
                        <a:pt x="291" y="716"/>
                        <a:pt x="152" y="1661"/>
                      </a:cubicBezTo>
                      <a:cubicBezTo>
                        <a:pt x="0" y="2694"/>
                        <a:pt x="639" y="3667"/>
                        <a:pt x="1551" y="3788"/>
                      </a:cubicBezTo>
                      <a:cubicBezTo>
                        <a:pt x="1634" y="3802"/>
                        <a:pt x="1717" y="3808"/>
                        <a:pt x="1799" y="3808"/>
                      </a:cubicBezTo>
                      <a:cubicBezTo>
                        <a:pt x="2638" y="3808"/>
                        <a:pt x="3357" y="3117"/>
                        <a:pt x="3496" y="2147"/>
                      </a:cubicBezTo>
                      <a:cubicBezTo>
                        <a:pt x="3648" y="1114"/>
                        <a:pt x="3040" y="141"/>
                        <a:pt x="2098" y="19"/>
                      </a:cubicBezTo>
                      <a:cubicBezTo>
                        <a:pt x="2019" y="6"/>
                        <a:pt x="1941" y="0"/>
                        <a:pt x="186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80"/>
                <p:cNvSpPr/>
                <p:nvPr/>
              </p:nvSpPr>
              <p:spPr>
                <a:xfrm rot="-899979">
                  <a:off x="6248859" y="2948949"/>
                  <a:ext cx="240216" cy="250883"/>
                </a:xfrm>
                <a:custGeom>
                  <a:avLst/>
                  <a:gdLst/>
                  <a:ahLst/>
                  <a:cxnLst/>
                  <a:rect l="l" t="t" r="r" b="b"/>
                  <a:pathLst>
                    <a:path w="3648" h="3810" extrusionOk="0">
                      <a:moveTo>
                        <a:pt x="1864" y="1"/>
                      </a:moveTo>
                      <a:cubicBezTo>
                        <a:pt x="1040" y="1"/>
                        <a:pt x="291" y="717"/>
                        <a:pt x="152" y="1662"/>
                      </a:cubicBezTo>
                      <a:cubicBezTo>
                        <a:pt x="0" y="2695"/>
                        <a:pt x="608" y="3668"/>
                        <a:pt x="1551" y="3789"/>
                      </a:cubicBezTo>
                      <a:cubicBezTo>
                        <a:pt x="1632" y="3803"/>
                        <a:pt x="1712" y="3809"/>
                        <a:pt x="1792" y="3809"/>
                      </a:cubicBezTo>
                      <a:cubicBezTo>
                        <a:pt x="2613" y="3809"/>
                        <a:pt x="3357" y="3118"/>
                        <a:pt x="3496" y="2148"/>
                      </a:cubicBezTo>
                      <a:cubicBezTo>
                        <a:pt x="3648" y="1115"/>
                        <a:pt x="3010" y="142"/>
                        <a:pt x="2098" y="20"/>
                      </a:cubicBezTo>
                      <a:cubicBezTo>
                        <a:pt x="2019" y="7"/>
                        <a:pt x="1941" y="1"/>
                        <a:pt x="186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44" name="Google Shape;1344;p80"/>
              <p:cNvSpPr/>
              <p:nvPr/>
            </p:nvSpPr>
            <p:spPr>
              <a:xfrm rot="-899979">
                <a:off x="7190084" y="3473531"/>
                <a:ext cx="144209" cy="254307"/>
              </a:xfrm>
              <a:custGeom>
                <a:avLst/>
                <a:gdLst/>
                <a:ahLst/>
                <a:cxnLst/>
                <a:rect l="l" t="t" r="r" b="b"/>
                <a:pathLst>
                  <a:path w="2190" h="3862" extrusionOk="0">
                    <a:moveTo>
                      <a:pt x="1" y="1"/>
                    </a:moveTo>
                    <a:cubicBezTo>
                      <a:pt x="943" y="123"/>
                      <a:pt x="1703" y="943"/>
                      <a:pt x="1703" y="1916"/>
                    </a:cubicBezTo>
                    <a:cubicBezTo>
                      <a:pt x="1703" y="2919"/>
                      <a:pt x="943" y="3709"/>
                      <a:pt x="1" y="3831"/>
                    </a:cubicBezTo>
                    <a:cubicBezTo>
                      <a:pt x="61" y="3861"/>
                      <a:pt x="153" y="3861"/>
                      <a:pt x="244" y="3861"/>
                    </a:cubicBezTo>
                    <a:cubicBezTo>
                      <a:pt x="1308" y="3861"/>
                      <a:pt x="2189" y="2980"/>
                      <a:pt x="2189" y="1916"/>
                    </a:cubicBezTo>
                    <a:cubicBezTo>
                      <a:pt x="2189" y="85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80"/>
              <p:cNvSpPr/>
              <p:nvPr/>
            </p:nvSpPr>
            <p:spPr>
              <a:xfrm rot="-899979">
                <a:off x="5690446" y="4039147"/>
                <a:ext cx="144143" cy="256217"/>
              </a:xfrm>
              <a:custGeom>
                <a:avLst/>
                <a:gdLst/>
                <a:ahLst/>
                <a:cxnLst/>
                <a:rect l="l" t="t" r="r" b="b"/>
                <a:pathLst>
                  <a:path w="2189" h="3891" extrusionOk="0">
                    <a:moveTo>
                      <a:pt x="243" y="0"/>
                    </a:moveTo>
                    <a:cubicBezTo>
                      <a:pt x="183" y="0"/>
                      <a:pt x="91" y="31"/>
                      <a:pt x="0" y="31"/>
                    </a:cubicBezTo>
                    <a:cubicBezTo>
                      <a:pt x="973" y="152"/>
                      <a:pt x="1702" y="973"/>
                      <a:pt x="1702" y="1945"/>
                    </a:cubicBezTo>
                    <a:cubicBezTo>
                      <a:pt x="1702" y="2918"/>
                      <a:pt x="973" y="3739"/>
                      <a:pt x="0" y="3860"/>
                    </a:cubicBezTo>
                    <a:cubicBezTo>
                      <a:pt x="91" y="3860"/>
                      <a:pt x="152" y="3891"/>
                      <a:pt x="243" y="3891"/>
                    </a:cubicBezTo>
                    <a:cubicBezTo>
                      <a:pt x="1307" y="3891"/>
                      <a:pt x="2189" y="3009"/>
                      <a:pt x="2189" y="1945"/>
                    </a:cubicBezTo>
                    <a:cubicBezTo>
                      <a:pt x="2189" y="882"/>
                      <a:pt x="1338" y="0"/>
                      <a:pt x="24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80"/>
              <p:cNvSpPr/>
              <p:nvPr/>
            </p:nvSpPr>
            <p:spPr>
              <a:xfrm rot="-899979">
                <a:off x="5989517" y="3795495"/>
                <a:ext cx="142167" cy="254307"/>
              </a:xfrm>
              <a:custGeom>
                <a:avLst/>
                <a:gdLst/>
                <a:ahLst/>
                <a:cxnLst/>
                <a:rect l="l" t="t" r="r" b="b"/>
                <a:pathLst>
                  <a:path w="2159" h="3862" extrusionOk="0">
                    <a:moveTo>
                      <a:pt x="1" y="1"/>
                    </a:moveTo>
                    <a:cubicBezTo>
                      <a:pt x="943" y="123"/>
                      <a:pt x="1673" y="943"/>
                      <a:pt x="1673" y="1916"/>
                    </a:cubicBezTo>
                    <a:cubicBezTo>
                      <a:pt x="1673" y="2919"/>
                      <a:pt x="943" y="3709"/>
                      <a:pt x="1" y="3831"/>
                    </a:cubicBezTo>
                    <a:cubicBezTo>
                      <a:pt x="62" y="3861"/>
                      <a:pt x="153" y="3861"/>
                      <a:pt x="214" y="3861"/>
                    </a:cubicBezTo>
                    <a:cubicBezTo>
                      <a:pt x="1308" y="3861"/>
                      <a:pt x="2159" y="2980"/>
                      <a:pt x="2159" y="1916"/>
                    </a:cubicBezTo>
                    <a:cubicBezTo>
                      <a:pt x="2159" y="852"/>
                      <a:pt x="1308" y="1"/>
                      <a:pt x="21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80"/>
              <p:cNvSpPr/>
              <p:nvPr/>
            </p:nvSpPr>
            <p:spPr>
              <a:xfrm rot="-899979">
                <a:off x="6317366" y="3541923"/>
                <a:ext cx="142167" cy="254242"/>
              </a:xfrm>
              <a:custGeom>
                <a:avLst/>
                <a:gdLst/>
                <a:ahLst/>
                <a:cxnLst/>
                <a:rect l="l" t="t" r="r" b="b"/>
                <a:pathLst>
                  <a:path w="2159" h="3861" extrusionOk="0">
                    <a:moveTo>
                      <a:pt x="244" y="0"/>
                    </a:moveTo>
                    <a:cubicBezTo>
                      <a:pt x="152" y="0"/>
                      <a:pt x="61" y="31"/>
                      <a:pt x="0" y="31"/>
                    </a:cubicBezTo>
                    <a:cubicBezTo>
                      <a:pt x="943" y="152"/>
                      <a:pt x="1672" y="943"/>
                      <a:pt x="1672" y="1946"/>
                    </a:cubicBezTo>
                    <a:cubicBezTo>
                      <a:pt x="1672" y="2918"/>
                      <a:pt x="943" y="3739"/>
                      <a:pt x="0" y="3861"/>
                    </a:cubicBezTo>
                    <a:lnTo>
                      <a:pt x="244" y="3861"/>
                    </a:lnTo>
                    <a:cubicBezTo>
                      <a:pt x="1307" y="3861"/>
                      <a:pt x="2159" y="3009"/>
                      <a:pt x="2159" y="1946"/>
                    </a:cubicBezTo>
                    <a:cubicBezTo>
                      <a:pt x="2159" y="851"/>
                      <a:pt x="1307"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80"/>
              <p:cNvSpPr/>
              <p:nvPr/>
            </p:nvSpPr>
            <p:spPr>
              <a:xfrm rot="-899979">
                <a:off x="6270916" y="2267991"/>
                <a:ext cx="170219" cy="255559"/>
              </a:xfrm>
              <a:custGeom>
                <a:avLst/>
                <a:gdLst/>
                <a:ahLst/>
                <a:cxnLst/>
                <a:rect l="l" t="t" r="r" b="b"/>
                <a:pathLst>
                  <a:path w="2585" h="3881" extrusionOk="0">
                    <a:moveTo>
                      <a:pt x="578" y="0"/>
                    </a:moveTo>
                    <a:cubicBezTo>
                      <a:pt x="1490" y="244"/>
                      <a:pt x="2098" y="1155"/>
                      <a:pt x="1976" y="2128"/>
                    </a:cubicBezTo>
                    <a:cubicBezTo>
                      <a:pt x="1828" y="3080"/>
                      <a:pt x="1009" y="3770"/>
                      <a:pt x="62" y="3770"/>
                    </a:cubicBezTo>
                    <a:cubicBezTo>
                      <a:pt x="41" y="3770"/>
                      <a:pt x="21" y="3770"/>
                      <a:pt x="1" y="3769"/>
                    </a:cubicBezTo>
                    <a:lnTo>
                      <a:pt x="1" y="3769"/>
                    </a:lnTo>
                    <a:cubicBezTo>
                      <a:pt x="92" y="3800"/>
                      <a:pt x="183" y="3830"/>
                      <a:pt x="244" y="3861"/>
                    </a:cubicBezTo>
                    <a:cubicBezTo>
                      <a:pt x="338" y="3874"/>
                      <a:pt x="432" y="3881"/>
                      <a:pt x="524" y="3881"/>
                    </a:cubicBezTo>
                    <a:cubicBezTo>
                      <a:pt x="1474" y="3881"/>
                      <a:pt x="2294" y="3189"/>
                      <a:pt x="2432" y="2219"/>
                    </a:cubicBezTo>
                    <a:cubicBezTo>
                      <a:pt x="2584" y="1155"/>
                      <a:pt x="185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80"/>
              <p:cNvSpPr/>
              <p:nvPr/>
            </p:nvSpPr>
            <p:spPr>
              <a:xfrm rot="-899979">
                <a:off x="6349585" y="2932783"/>
                <a:ext cx="170219" cy="255559"/>
              </a:xfrm>
              <a:custGeom>
                <a:avLst/>
                <a:gdLst/>
                <a:ahLst/>
                <a:cxnLst/>
                <a:rect l="l" t="t" r="r" b="b"/>
                <a:pathLst>
                  <a:path w="2585" h="3881" extrusionOk="0">
                    <a:moveTo>
                      <a:pt x="548" y="0"/>
                    </a:moveTo>
                    <a:cubicBezTo>
                      <a:pt x="1490" y="244"/>
                      <a:pt x="2098" y="1155"/>
                      <a:pt x="1946" y="2128"/>
                    </a:cubicBezTo>
                    <a:cubicBezTo>
                      <a:pt x="1824" y="3101"/>
                      <a:pt x="973" y="3800"/>
                      <a:pt x="1" y="3800"/>
                    </a:cubicBezTo>
                    <a:cubicBezTo>
                      <a:pt x="92" y="3800"/>
                      <a:pt x="153" y="3830"/>
                      <a:pt x="244" y="3861"/>
                    </a:cubicBezTo>
                    <a:cubicBezTo>
                      <a:pt x="338" y="3874"/>
                      <a:pt x="432" y="3881"/>
                      <a:pt x="524" y="3881"/>
                    </a:cubicBezTo>
                    <a:cubicBezTo>
                      <a:pt x="1474" y="3881"/>
                      <a:pt x="2294" y="3189"/>
                      <a:pt x="2432" y="2219"/>
                    </a:cubicBezTo>
                    <a:cubicBezTo>
                      <a:pt x="2584" y="1155"/>
                      <a:pt x="1855" y="152"/>
                      <a:pt x="79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44" name="Shape 2244"/>
        <p:cNvGrpSpPr/>
        <p:nvPr/>
      </p:nvGrpSpPr>
      <p:grpSpPr>
        <a:xfrm>
          <a:off x="0" y="0"/>
          <a:ext cx="0" cy="0"/>
          <a:chOff x="0" y="0"/>
          <a:chExt cx="0" cy="0"/>
        </a:xfrm>
      </p:grpSpPr>
      <p:grpSp>
        <p:nvGrpSpPr>
          <p:cNvPr id="2245" name="Google Shape;2245;p93"/>
          <p:cNvGrpSpPr/>
          <p:nvPr/>
        </p:nvGrpSpPr>
        <p:grpSpPr>
          <a:xfrm>
            <a:off x="417435" y="237007"/>
            <a:ext cx="591604" cy="615737"/>
            <a:chOff x="5593285" y="1262634"/>
            <a:chExt cx="1852814" cy="1928398"/>
          </a:xfrm>
        </p:grpSpPr>
        <p:sp>
          <p:nvSpPr>
            <p:cNvPr id="2246" name="Google Shape;2246;p93"/>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93"/>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84A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93"/>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618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93"/>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93"/>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93"/>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93"/>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93"/>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93"/>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93"/>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93"/>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93"/>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93"/>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93"/>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93"/>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93"/>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93"/>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93"/>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93"/>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93"/>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93"/>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93"/>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93"/>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93"/>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93"/>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93"/>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93"/>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93"/>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93"/>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93"/>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93"/>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93"/>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93"/>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79" name="Google Shape;2279;p93"/>
          <p:cNvSpPr txBox="1"/>
          <p:nvPr/>
        </p:nvSpPr>
        <p:spPr>
          <a:xfrm>
            <a:off x="241628" y="690571"/>
            <a:ext cx="9432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accent4"/>
                </a:solidFill>
                <a:latin typeface="Lilita One" panose="02000000000000000000"/>
                <a:ea typeface="Lilita One" panose="02000000000000000000"/>
                <a:cs typeface="Lilita One" panose="02000000000000000000"/>
                <a:sym typeface="Lilita One" panose="02000000000000000000"/>
              </a:rPr>
              <a:t>Roll the Dice</a:t>
            </a:r>
            <a:endParaRPr sz="1000">
              <a:solidFill>
                <a:schemeClr val="accent4"/>
              </a:solidFill>
              <a:latin typeface="Lilita One" panose="02000000000000000000"/>
              <a:ea typeface="Lilita One" panose="02000000000000000000"/>
              <a:cs typeface="Lilita One" panose="02000000000000000000"/>
              <a:sym typeface="Lilita One" panose="02000000000000000000"/>
            </a:endParaRPr>
          </a:p>
        </p:txBody>
      </p:sp>
      <p:sp>
        <p:nvSpPr>
          <p:cNvPr id="2280" name="Google Shape;2280;p93">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Title 4"/>
          <p:cNvSpPr/>
          <p:nvPr>
            <p:ph type="title"/>
          </p:nvPr>
        </p:nvSpPr>
        <p:spPr>
          <a:xfrm>
            <a:off x="953770" y="540385"/>
            <a:ext cx="4030345" cy="712470"/>
          </a:xfrm>
        </p:spPr>
        <p:txBody>
          <a:bodyPr/>
          <a:p>
            <a:r>
              <a:rPr lang="en-IN" altLang="en-US" sz="4000"/>
              <a:t>PSEUDO CODE</a:t>
            </a:r>
            <a:endParaRPr lang="en-IN" altLang="en-US" sz="4000"/>
          </a:p>
        </p:txBody>
      </p:sp>
      <p:sp>
        <p:nvSpPr>
          <p:cNvPr id="2" name="Text Box 1"/>
          <p:cNvSpPr txBox="1"/>
          <p:nvPr/>
        </p:nvSpPr>
        <p:spPr>
          <a:xfrm>
            <a:off x="107950" y="1081405"/>
            <a:ext cx="3103880" cy="4557395"/>
          </a:xfrm>
          <a:prstGeom prst="rect">
            <a:avLst/>
          </a:prstGeom>
          <a:noFill/>
        </p:spPr>
        <p:txBody>
          <a:bodyPr wrap="square" rtlCol="0">
            <a:noAutofit/>
          </a:bodyPr>
          <a:p>
            <a:r>
              <a:rPr lang="en-US" sz="900">
                <a:latin typeface="Arial Black" panose="020B0A04020102020204" charset="0"/>
                <a:cs typeface="Arial Black" panose="020B0A04020102020204" charset="0"/>
              </a:rPr>
              <a:t>START NumberGames</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FUNCTION main()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DISPLAY "Welcome to The Number Games!"</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WHILE game is not over</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DISPLAY "Choose a challenge: 1. Number Riddles  2. Number Guessing  3. Math Challenge"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userChoice = GET user input</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IF userChoice == 1 THEN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NumberRiddles()</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ELSE IF userChoice == 2 THEN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NumberGuessing()</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ELSE IF userChoice == 3 THEN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MathChallenge()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ELSE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DISPLAY "Invalid choice. Please try again."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END IF</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DISPLAY "Do you want to play again? (yes/no)"</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playAgain = GET user input</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IF playAgain != "yes" THEN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game = false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END IF</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END WHILE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    DISPLAY "Thanks for playing!"</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rPr>
              <a:t>END FUNCTION</a:t>
            </a:r>
            <a:endParaRPr lang="en-US" sz="900">
              <a:latin typeface="Arial Black" panose="020B0A04020102020204" charset="0"/>
              <a:cs typeface="Arial Black" panose="020B0A04020102020204" charset="0"/>
            </a:endParaRPr>
          </a:p>
          <a:p>
            <a:endParaRPr lang="en-US" sz="1000"/>
          </a:p>
          <a:p>
            <a:endParaRPr lang="en-US" sz="1000"/>
          </a:p>
        </p:txBody>
      </p:sp>
      <p:sp>
        <p:nvSpPr>
          <p:cNvPr id="3" name="Text Box 2"/>
          <p:cNvSpPr txBox="1"/>
          <p:nvPr/>
        </p:nvSpPr>
        <p:spPr>
          <a:xfrm>
            <a:off x="3131820" y="1131570"/>
            <a:ext cx="3048000" cy="3830955"/>
          </a:xfrm>
          <a:prstGeom prst="rect">
            <a:avLst/>
          </a:prstGeom>
          <a:noFill/>
        </p:spPr>
        <p:txBody>
          <a:bodyPr wrap="square" rtlCol="0">
            <a:spAutoFit/>
          </a:bodyPr>
          <a:p>
            <a:r>
              <a:rPr lang="en-US" sz="900">
                <a:latin typeface="Arial Black" panose="020B0A04020102020204" charset="0"/>
                <a:cs typeface="Arial Black" panose="020B0A04020102020204" charset="0"/>
                <a:sym typeface="+mn-ea"/>
              </a:rPr>
              <a:t>FUNCTION NumberRiddles()</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SELECT a riddle from riddleList</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DISPLAY riddle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userGuess = GET user input</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IF userGuess == correctAnswer THEN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DISPLAY "Correct!"</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ELSE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DISPLAY "Try again!"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END IF</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END FUNCTION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FUNCTION NumberGuessing()</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secretNumber = RANDOM number between 1 and 50</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WHILE user has not guessed correctly</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userGuess = GET user input</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IF userGuess &lt; secretNumber THEN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DISPLAY "Too low!"</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ELSE IF userGuess &gt; secretNumber THEN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DISPLAY "Too high!"</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ELSE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DISPLAY "Correct! You guessed the number!"</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END IF</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END WHILE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END FUNCTION</a:t>
            </a:r>
            <a:endParaRPr lang="en-US" sz="900">
              <a:latin typeface="Arial Black" panose="020B0A04020102020204" charset="0"/>
              <a:cs typeface="Arial Black" panose="020B0A04020102020204" charset="0"/>
            </a:endParaRPr>
          </a:p>
          <a:p>
            <a:endParaRPr lang="en-US" sz="900">
              <a:latin typeface="Arial Black" panose="020B0A04020102020204" charset="0"/>
              <a:cs typeface="Arial Black" panose="020B0A04020102020204" charset="0"/>
            </a:endParaRPr>
          </a:p>
        </p:txBody>
      </p:sp>
      <p:sp>
        <p:nvSpPr>
          <p:cNvPr id="4" name="Text Box 3"/>
          <p:cNvSpPr txBox="1"/>
          <p:nvPr/>
        </p:nvSpPr>
        <p:spPr>
          <a:xfrm>
            <a:off x="6096000" y="1203960"/>
            <a:ext cx="3048000" cy="2599690"/>
          </a:xfrm>
          <a:prstGeom prst="rect">
            <a:avLst/>
          </a:prstGeom>
          <a:noFill/>
        </p:spPr>
        <p:txBody>
          <a:bodyPr wrap="square" rtlCol="0">
            <a:spAutoFit/>
          </a:bodyPr>
          <a:p>
            <a:r>
              <a:rPr lang="en-US" sz="900">
                <a:latin typeface="Arial Black" panose="020B0A04020102020204" charset="0"/>
                <a:cs typeface="Arial Black" panose="020B0A04020102020204" charset="0"/>
                <a:sym typeface="+mn-ea"/>
              </a:rPr>
              <a:t>FUNCTION MathChallenge()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numbers = [2, 3, 5] // Example numbers</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target = 13 // Example target</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DISPLAY "Use the numbers to reach the target: " + target</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userExpression = GET user input</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IF EVALUATE userExpression == target THEN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DISPLAY "Well done!"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ELSE</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DISPLAY "Try again!"</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    END IF</a:t>
            </a:r>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END FUNCTION</a:t>
            </a:r>
            <a:endParaRPr lang="en-US" sz="900">
              <a:latin typeface="Arial Black" panose="020B0A04020102020204" charset="0"/>
              <a:cs typeface="Arial Black" panose="020B0A04020102020204" charset="0"/>
            </a:endParaRPr>
          </a:p>
          <a:p>
            <a:endParaRPr lang="en-US" sz="900">
              <a:latin typeface="Arial Black" panose="020B0A04020102020204" charset="0"/>
              <a:cs typeface="Arial Black" panose="020B0A04020102020204" charset="0"/>
            </a:endParaRPr>
          </a:p>
          <a:p>
            <a:r>
              <a:rPr lang="en-US" sz="900">
                <a:latin typeface="Arial Black" panose="020B0A04020102020204" charset="0"/>
                <a:cs typeface="Arial Black" panose="020B0A04020102020204" charset="0"/>
                <a:sym typeface="+mn-ea"/>
              </a:rPr>
              <a:t>END NumberGames</a:t>
            </a:r>
            <a:endParaRPr lang="en-US" sz="900">
              <a:latin typeface="Arial Black" panose="020B0A04020102020204" charset="0"/>
              <a:cs typeface="Arial Black" panose="020B0A04020102020204" charset="0"/>
            </a:endParaRPr>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69" name="Shape 1869"/>
        <p:cNvGrpSpPr/>
        <p:nvPr/>
      </p:nvGrpSpPr>
      <p:grpSpPr>
        <a:xfrm>
          <a:off x="0" y="0"/>
          <a:ext cx="0" cy="0"/>
          <a:chOff x="0" y="0"/>
          <a:chExt cx="0" cy="0"/>
        </a:xfrm>
      </p:grpSpPr>
      <p:sp>
        <p:nvSpPr>
          <p:cNvPr id="1870" name="Google Shape;1870;p85"/>
          <p:cNvSpPr txBox="1"/>
          <p:nvPr>
            <p:ph type="title"/>
          </p:nvPr>
        </p:nvSpPr>
        <p:spPr>
          <a:xfrm>
            <a:off x="571500" y="987425"/>
            <a:ext cx="4228465" cy="7607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Benefits of Playing</a:t>
            </a:r>
            <a:endParaRPr lang="en-IN" altLang="en-GB"/>
          </a:p>
        </p:txBody>
      </p:sp>
      <p:sp>
        <p:nvSpPr>
          <p:cNvPr id="1871" name="Google Shape;1871;p85"/>
          <p:cNvSpPr txBox="1"/>
          <p:nvPr>
            <p:ph type="body" idx="1"/>
          </p:nvPr>
        </p:nvSpPr>
        <p:spPr>
          <a:xfrm>
            <a:off x="662940" y="1779905"/>
            <a:ext cx="5318760" cy="298640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t>Improves Math Skills: Players enhance their arithmetic and problem-solving abilities through engaging challenges.</a:t>
            </a:r>
            <a:endParaRPr lang="en-GB"/>
          </a:p>
          <a:p>
            <a:pPr marL="285750" lvl="0" indent="-285750" algn="l" rtl="0">
              <a:spcBef>
                <a:spcPts val="0"/>
              </a:spcBef>
              <a:spcAft>
                <a:spcPts val="0"/>
              </a:spcAft>
              <a:buFont typeface="Arial" panose="020B0604020202020204" pitchFamily="34" charset="0"/>
              <a:buChar char="•"/>
            </a:pPr>
            <a:r>
              <a:rPr lang="en-GB"/>
              <a:t>Boosts Critical Thinking: Games encourage strategic thinking and logical reasoning as players figure out solutions.</a:t>
            </a:r>
            <a:endParaRPr lang="en-GB"/>
          </a:p>
          <a:p>
            <a:pPr marL="285750" lvl="0" indent="-285750" algn="l" rtl="0">
              <a:spcBef>
                <a:spcPts val="0"/>
              </a:spcBef>
              <a:spcAft>
                <a:spcPts val="0"/>
              </a:spcAft>
              <a:buFont typeface="Arial" panose="020B0604020202020204" pitchFamily="34" charset="0"/>
              <a:buChar char="•"/>
            </a:pPr>
            <a:r>
              <a:rPr lang="en-GB"/>
              <a:t>Enhances Memory: Repeated practice helps improve number recall and mental math.</a:t>
            </a:r>
            <a:endParaRPr lang="en-GB"/>
          </a:p>
          <a:p>
            <a:pPr marL="285750" lvl="0" indent="-285750" algn="l" rtl="0">
              <a:spcBef>
                <a:spcPts val="0"/>
              </a:spcBef>
              <a:spcAft>
                <a:spcPts val="0"/>
              </a:spcAft>
              <a:buFont typeface="Arial" panose="020B0604020202020204" pitchFamily="34" charset="0"/>
              <a:buChar char="•"/>
            </a:pPr>
            <a:r>
              <a:rPr lang="en-GB"/>
              <a:t>Builds Confidence: Successfully solving challenges boosts self-esteem and confidence in math abilities.</a:t>
            </a:r>
            <a:endParaRPr lang="en-GB"/>
          </a:p>
        </p:txBody>
      </p:sp>
      <p:grpSp>
        <p:nvGrpSpPr>
          <p:cNvPr id="1872" name="Google Shape;1872;p85"/>
          <p:cNvGrpSpPr/>
          <p:nvPr/>
        </p:nvGrpSpPr>
        <p:grpSpPr>
          <a:xfrm rot="453050" flipH="1">
            <a:off x="5581426" y="1789845"/>
            <a:ext cx="2635950" cy="5436646"/>
            <a:chOff x="4351335" y="2870407"/>
            <a:chExt cx="1062838" cy="2192102"/>
          </a:xfrm>
        </p:grpSpPr>
        <p:sp>
          <p:nvSpPr>
            <p:cNvPr id="1873" name="Google Shape;1873;p85"/>
            <p:cNvSpPr/>
            <p:nvPr/>
          </p:nvSpPr>
          <p:spPr>
            <a:xfrm>
              <a:off x="4480047" y="3275398"/>
              <a:ext cx="371852" cy="714989"/>
            </a:xfrm>
            <a:custGeom>
              <a:avLst/>
              <a:gdLst/>
              <a:ahLst/>
              <a:cxnLst/>
              <a:rect l="l" t="t" r="r" b="b"/>
              <a:pathLst>
                <a:path w="2603" h="5005" extrusionOk="0">
                  <a:moveTo>
                    <a:pt x="1635" y="1"/>
                  </a:moveTo>
                  <a:cubicBezTo>
                    <a:pt x="868" y="1"/>
                    <a:pt x="267" y="568"/>
                    <a:pt x="234" y="1302"/>
                  </a:cubicBezTo>
                  <a:lnTo>
                    <a:pt x="67" y="3503"/>
                  </a:lnTo>
                  <a:cubicBezTo>
                    <a:pt x="0" y="4304"/>
                    <a:pt x="668" y="5004"/>
                    <a:pt x="1468" y="5004"/>
                  </a:cubicBezTo>
                  <a:lnTo>
                    <a:pt x="2602" y="5004"/>
                  </a:lnTo>
                  <a:lnTo>
                    <a:pt x="2602"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85"/>
            <p:cNvSpPr/>
            <p:nvPr/>
          </p:nvSpPr>
          <p:spPr>
            <a:xfrm>
              <a:off x="4823182" y="2958834"/>
              <a:ext cx="590991" cy="503564"/>
            </a:xfrm>
            <a:custGeom>
              <a:avLst/>
              <a:gdLst/>
              <a:ahLst/>
              <a:cxnLst/>
              <a:rect l="l" t="t" r="r" b="b"/>
              <a:pathLst>
                <a:path w="4137" h="3525" extrusionOk="0">
                  <a:moveTo>
                    <a:pt x="3839" y="0"/>
                  </a:moveTo>
                  <a:cubicBezTo>
                    <a:pt x="3732" y="0"/>
                    <a:pt x="3636" y="60"/>
                    <a:pt x="3569" y="149"/>
                  </a:cubicBezTo>
                  <a:cubicBezTo>
                    <a:pt x="3569" y="149"/>
                    <a:pt x="2769" y="1316"/>
                    <a:pt x="1968" y="1983"/>
                  </a:cubicBezTo>
                  <a:cubicBezTo>
                    <a:pt x="1201" y="2650"/>
                    <a:pt x="300" y="2917"/>
                    <a:pt x="267" y="2917"/>
                  </a:cubicBezTo>
                  <a:cubicBezTo>
                    <a:pt x="100" y="2951"/>
                    <a:pt x="0" y="3117"/>
                    <a:pt x="67" y="3284"/>
                  </a:cubicBezTo>
                  <a:cubicBezTo>
                    <a:pt x="96" y="3429"/>
                    <a:pt x="226" y="3524"/>
                    <a:pt x="370" y="3524"/>
                  </a:cubicBezTo>
                  <a:cubicBezTo>
                    <a:pt x="391" y="3524"/>
                    <a:pt x="412" y="3522"/>
                    <a:pt x="434" y="3518"/>
                  </a:cubicBezTo>
                  <a:cubicBezTo>
                    <a:pt x="501" y="3484"/>
                    <a:pt x="1468" y="3218"/>
                    <a:pt x="2369" y="2484"/>
                  </a:cubicBezTo>
                  <a:cubicBezTo>
                    <a:pt x="3236" y="1750"/>
                    <a:pt x="4036" y="549"/>
                    <a:pt x="4070" y="482"/>
                  </a:cubicBezTo>
                  <a:cubicBezTo>
                    <a:pt x="4103" y="449"/>
                    <a:pt x="4136" y="382"/>
                    <a:pt x="4136" y="349"/>
                  </a:cubicBezTo>
                  <a:cubicBezTo>
                    <a:pt x="4136" y="215"/>
                    <a:pt x="4103" y="115"/>
                    <a:pt x="4003" y="49"/>
                  </a:cubicBezTo>
                  <a:cubicBezTo>
                    <a:pt x="3947" y="15"/>
                    <a:pt x="3892" y="0"/>
                    <a:pt x="3839" y="0"/>
                  </a:cubicBez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85"/>
            <p:cNvSpPr/>
            <p:nvPr/>
          </p:nvSpPr>
          <p:spPr>
            <a:xfrm>
              <a:off x="4827896" y="3118259"/>
              <a:ext cx="471850" cy="344138"/>
            </a:xfrm>
            <a:custGeom>
              <a:avLst/>
              <a:gdLst/>
              <a:ahLst/>
              <a:cxnLst/>
              <a:rect l="l" t="t" r="r" b="b"/>
              <a:pathLst>
                <a:path w="3303" h="2409" extrusionOk="0">
                  <a:moveTo>
                    <a:pt x="2803" y="0"/>
                  </a:moveTo>
                  <a:cubicBezTo>
                    <a:pt x="2536" y="300"/>
                    <a:pt x="2235" y="634"/>
                    <a:pt x="1935" y="867"/>
                  </a:cubicBezTo>
                  <a:cubicBezTo>
                    <a:pt x="1168" y="1534"/>
                    <a:pt x="267" y="1801"/>
                    <a:pt x="267" y="1801"/>
                  </a:cubicBezTo>
                  <a:cubicBezTo>
                    <a:pt x="101" y="1835"/>
                    <a:pt x="1" y="2001"/>
                    <a:pt x="34" y="2168"/>
                  </a:cubicBezTo>
                  <a:cubicBezTo>
                    <a:pt x="63" y="2313"/>
                    <a:pt x="193" y="2408"/>
                    <a:pt x="359" y="2408"/>
                  </a:cubicBezTo>
                  <a:cubicBezTo>
                    <a:pt x="383" y="2408"/>
                    <a:pt x="408" y="2406"/>
                    <a:pt x="434" y="2402"/>
                  </a:cubicBezTo>
                  <a:cubicBezTo>
                    <a:pt x="468" y="2368"/>
                    <a:pt x="1468" y="2102"/>
                    <a:pt x="2336" y="1368"/>
                  </a:cubicBezTo>
                  <a:cubicBezTo>
                    <a:pt x="2702" y="1067"/>
                    <a:pt x="3003" y="701"/>
                    <a:pt x="3303" y="400"/>
                  </a:cubicBezTo>
                  <a:cubicBezTo>
                    <a:pt x="3270" y="367"/>
                    <a:pt x="3236" y="334"/>
                    <a:pt x="3203" y="334"/>
                  </a:cubicBezTo>
                  <a:cubicBezTo>
                    <a:pt x="3036" y="234"/>
                    <a:pt x="2903" y="133"/>
                    <a:pt x="2803" y="0"/>
                  </a:cubicBezTo>
                  <a:close/>
                </a:path>
              </a:pathLst>
            </a:custGeom>
            <a:solidFill>
              <a:srgbClr val="802733"/>
            </a:solidFill>
            <a:ln w="9525" cap="flat" cmpd="sng">
              <a:solidFill>
                <a:srgbClr val="8027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85"/>
            <p:cNvSpPr/>
            <p:nvPr/>
          </p:nvSpPr>
          <p:spPr>
            <a:xfrm>
              <a:off x="4761184" y="3947384"/>
              <a:ext cx="271710" cy="1115126"/>
            </a:xfrm>
            <a:custGeom>
              <a:avLst/>
              <a:gdLst/>
              <a:ahLst/>
              <a:cxnLst/>
              <a:rect l="l" t="t" r="r" b="b"/>
              <a:pathLst>
                <a:path w="1902" h="7806" extrusionOk="0">
                  <a:moveTo>
                    <a:pt x="1201" y="0"/>
                  </a:moveTo>
                  <a:lnTo>
                    <a:pt x="1" y="267"/>
                  </a:lnTo>
                  <a:cubicBezTo>
                    <a:pt x="1" y="267"/>
                    <a:pt x="468" y="2402"/>
                    <a:pt x="534" y="4603"/>
                  </a:cubicBezTo>
                  <a:cubicBezTo>
                    <a:pt x="601" y="6605"/>
                    <a:pt x="634" y="7806"/>
                    <a:pt x="634" y="7806"/>
                  </a:cubicBezTo>
                  <a:lnTo>
                    <a:pt x="1902" y="7772"/>
                  </a:lnTo>
                  <a:cubicBezTo>
                    <a:pt x="1902" y="7772"/>
                    <a:pt x="1869" y="6572"/>
                    <a:pt x="1802" y="4537"/>
                  </a:cubicBezTo>
                  <a:cubicBezTo>
                    <a:pt x="1702" y="2235"/>
                    <a:pt x="1235" y="67"/>
                    <a:pt x="1201" y="0"/>
                  </a:cubicBez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85"/>
            <p:cNvSpPr/>
            <p:nvPr/>
          </p:nvSpPr>
          <p:spPr>
            <a:xfrm>
              <a:off x="4427619" y="3975954"/>
              <a:ext cx="362280" cy="1057984"/>
            </a:xfrm>
            <a:custGeom>
              <a:avLst/>
              <a:gdLst/>
              <a:ahLst/>
              <a:cxnLst/>
              <a:rect l="l" t="t" r="r" b="b"/>
              <a:pathLst>
                <a:path w="2536" h="7406" extrusionOk="0">
                  <a:moveTo>
                    <a:pt x="2369" y="0"/>
                  </a:moveTo>
                  <a:lnTo>
                    <a:pt x="1101" y="134"/>
                  </a:lnTo>
                  <a:cubicBezTo>
                    <a:pt x="1135" y="134"/>
                    <a:pt x="1268" y="2035"/>
                    <a:pt x="1001" y="3870"/>
                  </a:cubicBezTo>
                  <a:cubicBezTo>
                    <a:pt x="834" y="5104"/>
                    <a:pt x="34" y="6872"/>
                    <a:pt x="1" y="6905"/>
                  </a:cubicBezTo>
                  <a:lnTo>
                    <a:pt x="1168" y="7406"/>
                  </a:lnTo>
                  <a:cubicBezTo>
                    <a:pt x="1201" y="7339"/>
                    <a:pt x="2069" y="5438"/>
                    <a:pt x="2269" y="4037"/>
                  </a:cubicBezTo>
                  <a:cubicBezTo>
                    <a:pt x="2536" y="2002"/>
                    <a:pt x="2369" y="0"/>
                    <a:pt x="2369" y="0"/>
                  </a:cubicBez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85"/>
            <p:cNvSpPr/>
            <p:nvPr/>
          </p:nvSpPr>
          <p:spPr>
            <a:xfrm>
              <a:off x="4599187" y="3861528"/>
              <a:ext cx="386137" cy="309852"/>
            </a:xfrm>
            <a:custGeom>
              <a:avLst/>
              <a:gdLst/>
              <a:ahLst/>
              <a:cxnLst/>
              <a:rect l="l" t="t" r="r" b="b"/>
              <a:pathLst>
                <a:path w="2703" h="2169" extrusionOk="0">
                  <a:moveTo>
                    <a:pt x="0" y="1"/>
                  </a:moveTo>
                  <a:lnTo>
                    <a:pt x="0" y="2169"/>
                  </a:lnTo>
                  <a:lnTo>
                    <a:pt x="2602" y="2036"/>
                  </a:lnTo>
                  <a:lnTo>
                    <a:pt x="2702" y="1"/>
                  </a:ln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85"/>
            <p:cNvSpPr/>
            <p:nvPr/>
          </p:nvSpPr>
          <p:spPr>
            <a:xfrm>
              <a:off x="4565759" y="3290255"/>
              <a:ext cx="457707" cy="709704"/>
            </a:xfrm>
            <a:custGeom>
              <a:avLst/>
              <a:gdLst/>
              <a:ahLst/>
              <a:cxnLst/>
              <a:rect l="l" t="t" r="r" b="b"/>
              <a:pathLst>
                <a:path w="3204" h="4968" extrusionOk="0">
                  <a:moveTo>
                    <a:pt x="1548" y="1"/>
                  </a:moveTo>
                  <a:cubicBezTo>
                    <a:pt x="1260" y="1"/>
                    <a:pt x="972" y="76"/>
                    <a:pt x="835" y="230"/>
                  </a:cubicBezTo>
                  <a:cubicBezTo>
                    <a:pt x="1" y="1198"/>
                    <a:pt x="168" y="4967"/>
                    <a:pt x="168" y="4967"/>
                  </a:cubicBezTo>
                  <a:lnTo>
                    <a:pt x="2970" y="4967"/>
                  </a:lnTo>
                  <a:cubicBezTo>
                    <a:pt x="2970" y="4967"/>
                    <a:pt x="3203" y="1031"/>
                    <a:pt x="2236" y="197"/>
                  </a:cubicBezTo>
                  <a:cubicBezTo>
                    <a:pt x="2090" y="68"/>
                    <a:pt x="1819" y="1"/>
                    <a:pt x="1548" y="1"/>
                  </a:cubicBezTo>
                  <a:close/>
                </a:path>
              </a:pathLst>
            </a:custGeom>
            <a:solidFill>
              <a:srgbClr val="80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85"/>
            <p:cNvSpPr/>
            <p:nvPr/>
          </p:nvSpPr>
          <p:spPr>
            <a:xfrm>
              <a:off x="4684899" y="3290255"/>
              <a:ext cx="233711" cy="209283"/>
            </a:xfrm>
            <a:custGeom>
              <a:avLst/>
              <a:gdLst/>
              <a:ahLst/>
              <a:cxnLst/>
              <a:rect l="l" t="t" r="r" b="b"/>
              <a:pathLst>
                <a:path w="1636" h="1465" extrusionOk="0">
                  <a:moveTo>
                    <a:pt x="714" y="1"/>
                  </a:moveTo>
                  <a:cubicBezTo>
                    <a:pt x="426" y="1"/>
                    <a:pt x="138" y="76"/>
                    <a:pt x="1" y="230"/>
                  </a:cubicBezTo>
                  <a:cubicBezTo>
                    <a:pt x="368" y="631"/>
                    <a:pt x="1102" y="1465"/>
                    <a:pt x="1102" y="1465"/>
                  </a:cubicBezTo>
                  <a:lnTo>
                    <a:pt x="1635" y="431"/>
                  </a:lnTo>
                  <a:cubicBezTo>
                    <a:pt x="1569" y="330"/>
                    <a:pt x="1469" y="264"/>
                    <a:pt x="1402" y="197"/>
                  </a:cubicBezTo>
                  <a:cubicBezTo>
                    <a:pt x="1256" y="68"/>
                    <a:pt x="985" y="1"/>
                    <a:pt x="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85"/>
            <p:cNvSpPr/>
            <p:nvPr/>
          </p:nvSpPr>
          <p:spPr>
            <a:xfrm>
              <a:off x="4751612" y="3227828"/>
              <a:ext cx="109855" cy="162140"/>
            </a:xfrm>
            <a:custGeom>
              <a:avLst/>
              <a:gdLst/>
              <a:ahLst/>
              <a:cxnLst/>
              <a:rect l="l" t="t" r="r" b="b"/>
              <a:pathLst>
                <a:path w="769" h="1135" extrusionOk="0">
                  <a:moveTo>
                    <a:pt x="1" y="0"/>
                  </a:moveTo>
                  <a:lnTo>
                    <a:pt x="1" y="734"/>
                  </a:lnTo>
                  <a:cubicBezTo>
                    <a:pt x="1" y="968"/>
                    <a:pt x="168" y="1134"/>
                    <a:pt x="368" y="1134"/>
                  </a:cubicBezTo>
                  <a:cubicBezTo>
                    <a:pt x="568" y="1134"/>
                    <a:pt x="768" y="968"/>
                    <a:pt x="768" y="734"/>
                  </a:cubicBezTo>
                  <a:lnTo>
                    <a:pt x="768"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85"/>
            <p:cNvSpPr/>
            <p:nvPr/>
          </p:nvSpPr>
          <p:spPr>
            <a:xfrm>
              <a:off x="4689757" y="2922835"/>
              <a:ext cx="262139" cy="347995"/>
            </a:xfrm>
            <a:custGeom>
              <a:avLst/>
              <a:gdLst/>
              <a:ahLst/>
              <a:cxnLst/>
              <a:rect l="l" t="t" r="r" b="b"/>
              <a:pathLst>
                <a:path w="1835" h="2436" extrusionOk="0">
                  <a:moveTo>
                    <a:pt x="0" y="0"/>
                  </a:moveTo>
                  <a:lnTo>
                    <a:pt x="0" y="1668"/>
                  </a:lnTo>
                  <a:cubicBezTo>
                    <a:pt x="0" y="2069"/>
                    <a:pt x="334" y="2435"/>
                    <a:pt x="734" y="2435"/>
                  </a:cubicBezTo>
                  <a:lnTo>
                    <a:pt x="1068" y="2435"/>
                  </a:lnTo>
                  <a:cubicBezTo>
                    <a:pt x="1501" y="2435"/>
                    <a:pt x="1835" y="2069"/>
                    <a:pt x="1835" y="1668"/>
                  </a:cubicBezTo>
                  <a:lnTo>
                    <a:pt x="1835"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85"/>
            <p:cNvSpPr/>
            <p:nvPr/>
          </p:nvSpPr>
          <p:spPr>
            <a:xfrm>
              <a:off x="4866038" y="3299255"/>
              <a:ext cx="171712" cy="538563"/>
            </a:xfrm>
            <a:custGeom>
              <a:avLst/>
              <a:gdLst/>
              <a:ahLst/>
              <a:cxnLst/>
              <a:rect l="l" t="t" r="r" b="b"/>
              <a:pathLst>
                <a:path w="1202" h="3770" extrusionOk="0">
                  <a:moveTo>
                    <a:pt x="234" y="1"/>
                  </a:moveTo>
                  <a:lnTo>
                    <a:pt x="0" y="34"/>
                  </a:lnTo>
                  <a:cubicBezTo>
                    <a:pt x="0" y="34"/>
                    <a:pt x="501" y="701"/>
                    <a:pt x="701" y="1902"/>
                  </a:cubicBezTo>
                  <a:cubicBezTo>
                    <a:pt x="868" y="3069"/>
                    <a:pt x="868" y="3770"/>
                    <a:pt x="868" y="3770"/>
                  </a:cubicBezTo>
                  <a:cubicBezTo>
                    <a:pt x="901" y="3703"/>
                    <a:pt x="1201" y="3170"/>
                    <a:pt x="1068" y="1869"/>
                  </a:cubicBezTo>
                  <a:cubicBezTo>
                    <a:pt x="934" y="501"/>
                    <a:pt x="234" y="34"/>
                    <a:pt x="234" y="1"/>
                  </a:cubicBez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85"/>
            <p:cNvSpPr/>
            <p:nvPr/>
          </p:nvSpPr>
          <p:spPr>
            <a:xfrm>
              <a:off x="4684899" y="2870407"/>
              <a:ext cx="300424" cy="90713"/>
            </a:xfrm>
            <a:custGeom>
              <a:avLst/>
              <a:gdLst/>
              <a:ahLst/>
              <a:cxnLst/>
              <a:rect l="l" t="t" r="r" b="b"/>
              <a:pathLst>
                <a:path w="2103" h="635" extrusionOk="0">
                  <a:moveTo>
                    <a:pt x="334" y="0"/>
                  </a:moveTo>
                  <a:cubicBezTo>
                    <a:pt x="134" y="0"/>
                    <a:pt x="1" y="134"/>
                    <a:pt x="1" y="334"/>
                  </a:cubicBezTo>
                  <a:cubicBezTo>
                    <a:pt x="1" y="501"/>
                    <a:pt x="134" y="634"/>
                    <a:pt x="334" y="634"/>
                  </a:cubicBezTo>
                  <a:lnTo>
                    <a:pt x="1769" y="634"/>
                  </a:lnTo>
                  <a:cubicBezTo>
                    <a:pt x="1969" y="634"/>
                    <a:pt x="2102" y="501"/>
                    <a:pt x="2102" y="334"/>
                  </a:cubicBezTo>
                  <a:cubicBezTo>
                    <a:pt x="2102" y="134"/>
                    <a:pt x="1969" y="0"/>
                    <a:pt x="1769" y="0"/>
                  </a:cubicBez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85"/>
            <p:cNvSpPr/>
            <p:nvPr/>
          </p:nvSpPr>
          <p:spPr>
            <a:xfrm>
              <a:off x="4684899" y="2903692"/>
              <a:ext cx="124141" cy="224139"/>
            </a:xfrm>
            <a:custGeom>
              <a:avLst/>
              <a:gdLst/>
              <a:ahLst/>
              <a:cxnLst/>
              <a:rect l="l" t="t" r="r" b="b"/>
              <a:pathLst>
                <a:path w="869" h="1569" extrusionOk="0">
                  <a:moveTo>
                    <a:pt x="1" y="1"/>
                  </a:moveTo>
                  <a:lnTo>
                    <a:pt x="1" y="1569"/>
                  </a:lnTo>
                  <a:lnTo>
                    <a:pt x="868" y="1"/>
                  </a:ln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85"/>
            <p:cNvSpPr/>
            <p:nvPr/>
          </p:nvSpPr>
          <p:spPr>
            <a:xfrm>
              <a:off x="4351335" y="3713817"/>
              <a:ext cx="147855" cy="315567"/>
            </a:xfrm>
            <a:custGeom>
              <a:avLst/>
              <a:gdLst/>
              <a:ahLst/>
              <a:cxnLst/>
              <a:rect l="l" t="t" r="r" b="b"/>
              <a:pathLst>
                <a:path w="1035" h="2209" extrusionOk="0">
                  <a:moveTo>
                    <a:pt x="468" y="1"/>
                  </a:moveTo>
                  <a:cubicBezTo>
                    <a:pt x="168" y="901"/>
                    <a:pt x="34" y="1802"/>
                    <a:pt x="34" y="1869"/>
                  </a:cubicBezTo>
                  <a:cubicBezTo>
                    <a:pt x="1" y="1902"/>
                    <a:pt x="34" y="1969"/>
                    <a:pt x="34" y="2002"/>
                  </a:cubicBezTo>
                  <a:cubicBezTo>
                    <a:pt x="68" y="2102"/>
                    <a:pt x="168" y="2202"/>
                    <a:pt x="301" y="2202"/>
                  </a:cubicBezTo>
                  <a:cubicBezTo>
                    <a:pt x="322" y="2206"/>
                    <a:pt x="343" y="2209"/>
                    <a:pt x="363" y="2209"/>
                  </a:cubicBezTo>
                  <a:cubicBezTo>
                    <a:pt x="500" y="2209"/>
                    <a:pt x="606" y="2110"/>
                    <a:pt x="635" y="1935"/>
                  </a:cubicBezTo>
                  <a:cubicBezTo>
                    <a:pt x="635" y="1935"/>
                    <a:pt x="768" y="1135"/>
                    <a:pt x="1035" y="301"/>
                  </a:cubicBezTo>
                  <a:cubicBezTo>
                    <a:pt x="1002" y="301"/>
                    <a:pt x="968" y="268"/>
                    <a:pt x="935" y="234"/>
                  </a:cubicBezTo>
                  <a:cubicBezTo>
                    <a:pt x="768" y="167"/>
                    <a:pt x="635" y="67"/>
                    <a:pt x="468" y="1"/>
                  </a:cubicBez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85"/>
            <p:cNvSpPr/>
            <p:nvPr/>
          </p:nvSpPr>
          <p:spPr>
            <a:xfrm>
              <a:off x="4389477" y="3358682"/>
              <a:ext cx="333709" cy="464850"/>
            </a:xfrm>
            <a:custGeom>
              <a:avLst/>
              <a:gdLst/>
              <a:ahLst/>
              <a:cxnLst/>
              <a:rect l="l" t="t" r="r" b="b"/>
              <a:pathLst>
                <a:path w="2336" h="3254" extrusionOk="0">
                  <a:moveTo>
                    <a:pt x="1969" y="0"/>
                  </a:moveTo>
                  <a:cubicBezTo>
                    <a:pt x="1898" y="0"/>
                    <a:pt x="1827" y="26"/>
                    <a:pt x="1769" y="85"/>
                  </a:cubicBezTo>
                  <a:cubicBezTo>
                    <a:pt x="1735" y="85"/>
                    <a:pt x="935" y="785"/>
                    <a:pt x="468" y="1820"/>
                  </a:cubicBezTo>
                  <a:cubicBezTo>
                    <a:pt x="268" y="2220"/>
                    <a:pt x="134" y="2687"/>
                    <a:pt x="1" y="3120"/>
                  </a:cubicBezTo>
                  <a:lnTo>
                    <a:pt x="134" y="3120"/>
                  </a:lnTo>
                  <a:cubicBezTo>
                    <a:pt x="301" y="3154"/>
                    <a:pt x="468" y="3187"/>
                    <a:pt x="634" y="3254"/>
                  </a:cubicBezTo>
                  <a:cubicBezTo>
                    <a:pt x="735" y="2887"/>
                    <a:pt x="868" y="2453"/>
                    <a:pt x="1035" y="2086"/>
                  </a:cubicBezTo>
                  <a:cubicBezTo>
                    <a:pt x="1468" y="1152"/>
                    <a:pt x="2169" y="552"/>
                    <a:pt x="2169" y="552"/>
                  </a:cubicBezTo>
                  <a:cubicBezTo>
                    <a:pt x="2302" y="452"/>
                    <a:pt x="2336" y="252"/>
                    <a:pt x="2202" y="118"/>
                  </a:cubicBezTo>
                  <a:cubicBezTo>
                    <a:pt x="2146" y="43"/>
                    <a:pt x="2058" y="0"/>
                    <a:pt x="1969" y="0"/>
                  </a:cubicBezTo>
                  <a:close/>
                </a:path>
              </a:pathLst>
            </a:custGeom>
            <a:solidFill>
              <a:srgbClr val="80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85"/>
            <p:cNvSpPr/>
            <p:nvPr/>
          </p:nvSpPr>
          <p:spPr>
            <a:xfrm>
              <a:off x="4546756" y="3289684"/>
              <a:ext cx="170615" cy="600562"/>
            </a:xfrm>
            <a:custGeom>
              <a:avLst/>
              <a:gdLst/>
              <a:ahLst/>
              <a:cxnLst/>
              <a:rect l="l" t="t" r="r" b="b"/>
              <a:pathLst>
                <a:path w="1535" h="4204" extrusionOk="0">
                  <a:moveTo>
                    <a:pt x="801" y="1"/>
                  </a:moveTo>
                  <a:lnTo>
                    <a:pt x="534" y="268"/>
                  </a:lnTo>
                  <a:cubicBezTo>
                    <a:pt x="534" y="268"/>
                    <a:pt x="1068" y="868"/>
                    <a:pt x="1135" y="1769"/>
                  </a:cubicBezTo>
                  <a:cubicBezTo>
                    <a:pt x="1168" y="2636"/>
                    <a:pt x="34" y="3937"/>
                    <a:pt x="0" y="3937"/>
                  </a:cubicBezTo>
                  <a:lnTo>
                    <a:pt x="267" y="4204"/>
                  </a:lnTo>
                  <a:cubicBezTo>
                    <a:pt x="334" y="4137"/>
                    <a:pt x="1535" y="2770"/>
                    <a:pt x="1468" y="1735"/>
                  </a:cubicBezTo>
                  <a:cubicBezTo>
                    <a:pt x="1435" y="735"/>
                    <a:pt x="801" y="34"/>
                    <a:pt x="801" y="1"/>
                  </a:cubicBez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9" name="Google Shape;1889;p85"/>
          <p:cNvGrpSpPr/>
          <p:nvPr/>
        </p:nvGrpSpPr>
        <p:grpSpPr>
          <a:xfrm>
            <a:off x="417435" y="237007"/>
            <a:ext cx="591604" cy="615737"/>
            <a:chOff x="5593285" y="1262634"/>
            <a:chExt cx="1852814" cy="1928398"/>
          </a:xfrm>
        </p:grpSpPr>
        <p:sp>
          <p:nvSpPr>
            <p:cNvPr id="1890" name="Google Shape;1890;p85"/>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85"/>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85"/>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85"/>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85"/>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85"/>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85"/>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85"/>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85"/>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85"/>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85"/>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85"/>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85"/>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85"/>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85"/>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85"/>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85"/>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85"/>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85"/>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85"/>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85"/>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85"/>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85"/>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85"/>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85"/>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85"/>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85"/>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85"/>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85"/>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85"/>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85"/>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85"/>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85"/>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23" name="Google Shape;1923;p85"/>
          <p:cNvSpPr txBox="1"/>
          <p:nvPr/>
        </p:nvSpPr>
        <p:spPr>
          <a:xfrm>
            <a:off x="241628" y="709621"/>
            <a:ext cx="943200" cy="3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FFFFFF"/>
                </a:solidFill>
                <a:latin typeface="Lilita One" panose="02000000000000000000"/>
                <a:ea typeface="Lilita One" panose="02000000000000000000"/>
                <a:cs typeface="Lilita One" panose="02000000000000000000"/>
                <a:sym typeface="Lilita One" panose="02000000000000000000"/>
              </a:rPr>
              <a:t>Roll the Dice</a:t>
            </a:r>
            <a:endParaRPr sz="1000">
              <a:solidFill>
                <a:srgbClr val="FFFFFF"/>
              </a:solidFill>
              <a:latin typeface="Lilita One" panose="02000000000000000000"/>
              <a:ea typeface="Lilita One" panose="02000000000000000000"/>
              <a:cs typeface="Lilita One" panose="02000000000000000000"/>
              <a:sym typeface="Lilita One" panose="02000000000000000000"/>
            </a:endParaRPr>
          </a:p>
        </p:txBody>
      </p:sp>
      <p:sp>
        <p:nvSpPr>
          <p:cNvPr id="1924" name="Google Shape;1924;p85"/>
          <p:cNvSpPr/>
          <p:nvPr/>
        </p:nvSpPr>
        <p:spPr>
          <a:xfrm rot="295452">
            <a:off x="6877937" y="3491889"/>
            <a:ext cx="469226" cy="394075"/>
          </a:xfrm>
          <a:custGeom>
            <a:avLst/>
            <a:gdLst/>
            <a:ahLst/>
            <a:cxnLst/>
            <a:rect l="l" t="t" r="r" b="b"/>
            <a:pathLst>
              <a:path w="17305" h="19490" extrusionOk="0">
                <a:moveTo>
                  <a:pt x="1822" y="0"/>
                </a:moveTo>
                <a:lnTo>
                  <a:pt x="16394" y="1822"/>
                </a:lnTo>
                <a:lnTo>
                  <a:pt x="17305" y="7286"/>
                </a:lnTo>
                <a:lnTo>
                  <a:pt x="6376" y="19490"/>
                </a:lnTo>
                <a:lnTo>
                  <a:pt x="0" y="4554"/>
                </a:lnTo>
                <a:close/>
              </a:path>
            </a:pathLst>
          </a:custGeom>
          <a:solidFill>
            <a:srgbClr val="FFFFFF"/>
          </a:solidFill>
          <a:ln w="38100" cap="flat" cmpd="sng">
            <a:solidFill>
              <a:srgbClr val="D85F6F"/>
            </a:solidFill>
            <a:prstDash val="solid"/>
            <a:round/>
            <a:headEnd type="none" w="med" len="med"/>
            <a:tailEnd type="none" w="med" len="med"/>
          </a:ln>
        </p:spPr>
      </p:sp>
      <p:sp>
        <p:nvSpPr>
          <p:cNvPr id="1925" name="Google Shape;1925;p85"/>
          <p:cNvSpPr/>
          <p:nvPr/>
        </p:nvSpPr>
        <p:spPr>
          <a:xfrm>
            <a:off x="7082479" y="1991822"/>
            <a:ext cx="145300" cy="180575"/>
          </a:xfrm>
          <a:custGeom>
            <a:avLst/>
            <a:gdLst/>
            <a:ahLst/>
            <a:cxnLst/>
            <a:rect l="l" t="t" r="r" b="b"/>
            <a:pathLst>
              <a:path w="5812" h="7223" extrusionOk="0">
                <a:moveTo>
                  <a:pt x="1030" y="323"/>
                </a:moveTo>
                <a:cubicBezTo>
                  <a:pt x="237" y="1079"/>
                  <a:pt x="-235" y="4017"/>
                  <a:pt x="120" y="5166"/>
                </a:cubicBezTo>
                <a:cubicBezTo>
                  <a:pt x="475" y="6316"/>
                  <a:pt x="2215" y="7153"/>
                  <a:pt x="3159" y="7220"/>
                </a:cubicBezTo>
                <a:cubicBezTo>
                  <a:pt x="4103" y="7288"/>
                  <a:pt x="5556" y="6184"/>
                  <a:pt x="5785" y="5571"/>
                </a:cubicBezTo>
                <a:cubicBezTo>
                  <a:pt x="6014" y="4958"/>
                  <a:pt x="4748" y="3581"/>
                  <a:pt x="4534" y="3540"/>
                </a:cubicBezTo>
                <a:cubicBezTo>
                  <a:pt x="4320" y="3499"/>
                  <a:pt x="4806" y="4971"/>
                  <a:pt x="4502" y="5327"/>
                </a:cubicBezTo>
                <a:cubicBezTo>
                  <a:pt x="4198" y="5683"/>
                  <a:pt x="3185" y="5920"/>
                  <a:pt x="2708" y="5674"/>
                </a:cubicBezTo>
                <a:cubicBezTo>
                  <a:pt x="2232" y="5428"/>
                  <a:pt x="1610" y="4449"/>
                  <a:pt x="1643" y="3850"/>
                </a:cubicBezTo>
                <a:cubicBezTo>
                  <a:pt x="1676" y="3251"/>
                  <a:pt x="2366" y="2618"/>
                  <a:pt x="2906" y="2081"/>
                </a:cubicBezTo>
                <a:cubicBezTo>
                  <a:pt x="3446" y="1544"/>
                  <a:pt x="5194" y="922"/>
                  <a:pt x="4881" y="629"/>
                </a:cubicBezTo>
                <a:cubicBezTo>
                  <a:pt x="4568" y="336"/>
                  <a:pt x="1824" y="-433"/>
                  <a:pt x="1030" y="323"/>
                </a:cubicBezTo>
                <a:close/>
              </a:path>
            </a:pathLst>
          </a:custGeom>
          <a:solidFill>
            <a:srgbClr val="062647"/>
          </a:solidFill>
          <a:ln>
            <a:noFill/>
          </a:ln>
        </p:spPr>
      </p:sp>
      <p:sp>
        <p:nvSpPr>
          <p:cNvPr id="1926" name="Google Shape;1926;p85">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60" name="Shape 1360"/>
        <p:cNvGrpSpPr/>
        <p:nvPr/>
      </p:nvGrpSpPr>
      <p:grpSpPr>
        <a:xfrm>
          <a:off x="0" y="0"/>
          <a:ext cx="0" cy="0"/>
          <a:chOff x="0" y="0"/>
          <a:chExt cx="0" cy="0"/>
        </a:xfrm>
      </p:grpSpPr>
      <p:sp>
        <p:nvSpPr>
          <p:cNvPr id="1361" name="Google Shape;1361;p82"/>
          <p:cNvSpPr txBox="1"/>
          <p:nvPr>
            <p:ph type="title"/>
          </p:nvPr>
        </p:nvSpPr>
        <p:spPr>
          <a:xfrm>
            <a:off x="2478105" y="333660"/>
            <a:ext cx="4045200" cy="51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effectLst>
                  <a:outerShdw blurRad="50800" dist="38100" dir="5400000" algn="t" rotWithShape="0">
                    <a:prstClr val="black">
                      <a:alpha val="40000"/>
                    </a:prstClr>
                  </a:outerShdw>
                </a:effectLst>
              </a:rPr>
              <a:t>User Experience</a:t>
            </a:r>
            <a:endParaRPr lang="en-IN" altLang="en-GB">
              <a:effectLst>
                <a:outerShdw blurRad="50800" dist="38100" dir="5400000" algn="t" rotWithShape="0">
                  <a:prstClr val="black">
                    <a:alpha val="40000"/>
                  </a:prstClr>
                </a:outerShdw>
              </a:effectLst>
            </a:endParaRPr>
          </a:p>
        </p:txBody>
      </p:sp>
      <p:sp>
        <p:nvSpPr>
          <p:cNvPr id="1362" name="Google Shape;1362;p82"/>
          <p:cNvSpPr txBox="1"/>
          <p:nvPr>
            <p:ph type="subTitle" idx="1"/>
          </p:nvPr>
        </p:nvSpPr>
        <p:spPr>
          <a:xfrm>
            <a:off x="1403985" y="915670"/>
            <a:ext cx="6757670" cy="192532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a:t>Interactive Engagement: Players actively participate by solving riddles, guessing numbers, and creating mathematical expressions, keeping them mentally stimulated.</a:t>
            </a:r>
            <a:endParaRPr lang="en-GB" sz="1400"/>
          </a:p>
          <a:p>
            <a:pPr marL="0" lvl="0" indent="0" algn="just" rtl="0">
              <a:spcBef>
                <a:spcPts val="0"/>
              </a:spcBef>
              <a:spcAft>
                <a:spcPts val="0"/>
              </a:spcAft>
              <a:buNone/>
            </a:pPr>
            <a:endParaRPr lang="en-GB" sz="1400"/>
          </a:p>
          <a:p>
            <a:pPr marL="0" lvl="0" indent="0" algn="just" rtl="0">
              <a:spcBef>
                <a:spcPts val="0"/>
              </a:spcBef>
              <a:spcAft>
                <a:spcPts val="0"/>
              </a:spcAft>
              <a:buNone/>
            </a:pPr>
            <a:r>
              <a:rPr lang="en-GB" sz="1400"/>
              <a:t>Variety and Challenge: The diverse range of challenges caters to different skill levels and interests, allowing players to choose what they enjoy most and encouraging them to try new things.</a:t>
            </a:r>
            <a:endParaRPr lang="en-GB" sz="1400"/>
          </a:p>
          <a:p>
            <a:pPr marL="0" lvl="0" indent="0" algn="just" rtl="0">
              <a:spcBef>
                <a:spcPts val="0"/>
              </a:spcBef>
              <a:spcAft>
                <a:spcPts val="0"/>
              </a:spcAft>
              <a:buNone/>
            </a:pPr>
            <a:endParaRPr lang="en-GB" sz="1400"/>
          </a:p>
          <a:p>
            <a:pPr marL="0" lvl="0" indent="0" algn="just" rtl="0">
              <a:spcBef>
                <a:spcPts val="0"/>
              </a:spcBef>
              <a:spcAft>
                <a:spcPts val="0"/>
              </a:spcAft>
              <a:buNone/>
            </a:pPr>
            <a:r>
              <a:rPr lang="en-GB" sz="1400"/>
              <a:t>Progress Tracking: Players can see their improvement over time, which motivates them to continue playing and honing their skills.</a:t>
            </a:r>
            <a:endParaRPr lang="en-GB" sz="1400"/>
          </a:p>
        </p:txBody>
      </p:sp>
      <p:sp>
        <p:nvSpPr>
          <p:cNvPr id="1363" name="Google Shape;1363;p82"/>
          <p:cNvSpPr/>
          <p:nvPr/>
        </p:nvSpPr>
        <p:spPr>
          <a:xfrm>
            <a:off x="2877038" y="4334500"/>
            <a:ext cx="495375" cy="437025"/>
          </a:xfrm>
          <a:custGeom>
            <a:avLst/>
            <a:gdLst/>
            <a:ahLst/>
            <a:cxnLst/>
            <a:rect l="l" t="t" r="r" b="b"/>
            <a:pathLst>
              <a:path w="19815" h="17481" extrusionOk="0">
                <a:moveTo>
                  <a:pt x="9896" y="1"/>
                </a:moveTo>
                <a:cubicBezTo>
                  <a:pt x="8810" y="1"/>
                  <a:pt x="7706" y="204"/>
                  <a:pt x="6638" y="635"/>
                </a:cubicBezTo>
                <a:cubicBezTo>
                  <a:pt x="2168" y="2436"/>
                  <a:pt x="0" y="7540"/>
                  <a:pt x="1835" y="12009"/>
                </a:cubicBezTo>
                <a:cubicBezTo>
                  <a:pt x="3206" y="15412"/>
                  <a:pt x="6470" y="17480"/>
                  <a:pt x="9923" y="17480"/>
                </a:cubicBezTo>
                <a:cubicBezTo>
                  <a:pt x="11006" y="17480"/>
                  <a:pt x="12108" y="17277"/>
                  <a:pt x="13176" y="16846"/>
                </a:cubicBezTo>
                <a:cubicBezTo>
                  <a:pt x="17646" y="15012"/>
                  <a:pt x="19814" y="9941"/>
                  <a:pt x="18013" y="5471"/>
                </a:cubicBezTo>
                <a:cubicBezTo>
                  <a:pt x="16642" y="2069"/>
                  <a:pt x="13358" y="1"/>
                  <a:pt x="9896" y="1"/>
                </a:cubicBezTo>
                <a:close/>
              </a:path>
            </a:pathLst>
          </a:custGeom>
          <a:solidFill>
            <a:srgbClr val="5A82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82"/>
          <p:cNvSpPr/>
          <p:nvPr/>
        </p:nvSpPr>
        <p:spPr>
          <a:xfrm>
            <a:off x="2882038" y="4276125"/>
            <a:ext cx="35875" cy="391150"/>
          </a:xfrm>
          <a:custGeom>
            <a:avLst/>
            <a:gdLst/>
            <a:ahLst/>
            <a:cxnLst/>
            <a:rect l="l" t="t" r="r" b="b"/>
            <a:pathLst>
              <a:path w="1435" h="15646" extrusionOk="0">
                <a:moveTo>
                  <a:pt x="0" y="1"/>
                </a:moveTo>
                <a:lnTo>
                  <a:pt x="0" y="15645"/>
                </a:lnTo>
                <a:lnTo>
                  <a:pt x="1435" y="15645"/>
                </a:lnTo>
                <a:lnTo>
                  <a:pt x="1435"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82"/>
          <p:cNvSpPr/>
          <p:nvPr/>
        </p:nvSpPr>
        <p:spPr>
          <a:xfrm>
            <a:off x="5770786" y="3063600"/>
            <a:ext cx="772235" cy="240556"/>
          </a:xfrm>
          <a:custGeom>
            <a:avLst/>
            <a:gdLst/>
            <a:ahLst/>
            <a:cxnLst/>
            <a:rect l="l" t="t" r="r" b="b"/>
            <a:pathLst>
              <a:path w="16279" h="5071" extrusionOk="0">
                <a:moveTo>
                  <a:pt x="8673" y="0"/>
                </a:moveTo>
                <a:cubicBezTo>
                  <a:pt x="7139" y="0"/>
                  <a:pt x="5804" y="934"/>
                  <a:pt x="5237" y="2235"/>
                </a:cubicBezTo>
                <a:cubicBezTo>
                  <a:pt x="4670" y="1735"/>
                  <a:pt x="3936" y="1435"/>
                  <a:pt x="3136" y="1435"/>
                </a:cubicBezTo>
                <a:cubicBezTo>
                  <a:pt x="1401" y="1435"/>
                  <a:pt x="0" y="2836"/>
                  <a:pt x="0" y="4570"/>
                </a:cubicBezTo>
                <a:cubicBezTo>
                  <a:pt x="0" y="4737"/>
                  <a:pt x="0" y="4904"/>
                  <a:pt x="34" y="5071"/>
                </a:cubicBezTo>
                <a:lnTo>
                  <a:pt x="16279" y="5071"/>
                </a:lnTo>
                <a:cubicBezTo>
                  <a:pt x="15978" y="3970"/>
                  <a:pt x="14978" y="3136"/>
                  <a:pt x="13810" y="3136"/>
                </a:cubicBezTo>
                <a:cubicBezTo>
                  <a:pt x="13310" y="3136"/>
                  <a:pt x="12843" y="3269"/>
                  <a:pt x="12443" y="3536"/>
                </a:cubicBezTo>
                <a:cubicBezTo>
                  <a:pt x="12309" y="1568"/>
                  <a:pt x="10675" y="0"/>
                  <a:pt x="8673" y="0"/>
                </a:cubicBez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82"/>
          <p:cNvSpPr/>
          <p:nvPr/>
        </p:nvSpPr>
        <p:spPr>
          <a:xfrm>
            <a:off x="1647542" y="3228200"/>
            <a:ext cx="1402965" cy="437019"/>
          </a:xfrm>
          <a:custGeom>
            <a:avLst/>
            <a:gdLst/>
            <a:ahLst/>
            <a:cxnLst/>
            <a:rect l="l" t="t" r="r" b="b"/>
            <a:pathLst>
              <a:path w="16279" h="5071" extrusionOk="0">
                <a:moveTo>
                  <a:pt x="8674" y="1"/>
                </a:moveTo>
                <a:cubicBezTo>
                  <a:pt x="7139" y="1"/>
                  <a:pt x="5805" y="935"/>
                  <a:pt x="5238" y="2236"/>
                </a:cubicBezTo>
                <a:cubicBezTo>
                  <a:pt x="4671" y="1735"/>
                  <a:pt x="3937" y="1435"/>
                  <a:pt x="3136" y="1435"/>
                </a:cubicBezTo>
                <a:cubicBezTo>
                  <a:pt x="1402" y="1435"/>
                  <a:pt x="1" y="2836"/>
                  <a:pt x="1" y="4571"/>
                </a:cubicBezTo>
                <a:cubicBezTo>
                  <a:pt x="1" y="4737"/>
                  <a:pt x="1" y="4904"/>
                  <a:pt x="34" y="5038"/>
                </a:cubicBezTo>
                <a:lnTo>
                  <a:pt x="34" y="5071"/>
                </a:lnTo>
                <a:lnTo>
                  <a:pt x="16279" y="5071"/>
                </a:lnTo>
                <a:cubicBezTo>
                  <a:pt x="15979" y="3970"/>
                  <a:pt x="14978" y="3136"/>
                  <a:pt x="13811" y="3136"/>
                </a:cubicBezTo>
                <a:cubicBezTo>
                  <a:pt x="13310" y="3136"/>
                  <a:pt x="12843" y="3270"/>
                  <a:pt x="12443" y="3536"/>
                </a:cubicBezTo>
                <a:cubicBezTo>
                  <a:pt x="12309" y="1568"/>
                  <a:pt x="10675" y="1"/>
                  <a:pt x="8674" y="1"/>
                </a:cubicBez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82"/>
          <p:cNvSpPr/>
          <p:nvPr/>
        </p:nvSpPr>
        <p:spPr>
          <a:xfrm>
            <a:off x="4573238" y="3062100"/>
            <a:ext cx="205175" cy="154450"/>
          </a:xfrm>
          <a:custGeom>
            <a:avLst/>
            <a:gdLst/>
            <a:ahLst/>
            <a:cxnLst/>
            <a:rect l="l" t="t" r="r" b="b"/>
            <a:pathLst>
              <a:path w="8207" h="6178" extrusionOk="0">
                <a:moveTo>
                  <a:pt x="1735" y="1"/>
                </a:moveTo>
                <a:cubicBezTo>
                  <a:pt x="1157" y="1"/>
                  <a:pt x="579" y="187"/>
                  <a:pt x="0" y="694"/>
                </a:cubicBezTo>
                <a:lnTo>
                  <a:pt x="0" y="5498"/>
                </a:lnTo>
                <a:cubicBezTo>
                  <a:pt x="582" y="4987"/>
                  <a:pt x="1163" y="4801"/>
                  <a:pt x="1744" y="4801"/>
                </a:cubicBezTo>
                <a:cubicBezTo>
                  <a:pt x="3323" y="4801"/>
                  <a:pt x="4903" y="6178"/>
                  <a:pt x="6482" y="6178"/>
                </a:cubicBezTo>
                <a:cubicBezTo>
                  <a:pt x="7057" y="6178"/>
                  <a:pt x="7631" y="5995"/>
                  <a:pt x="8206" y="5498"/>
                </a:cubicBezTo>
                <a:lnTo>
                  <a:pt x="8206" y="694"/>
                </a:lnTo>
                <a:cubicBezTo>
                  <a:pt x="7628" y="1202"/>
                  <a:pt x="7050" y="1388"/>
                  <a:pt x="6472" y="1388"/>
                </a:cubicBezTo>
                <a:cubicBezTo>
                  <a:pt x="4893" y="1388"/>
                  <a:pt x="3314" y="1"/>
                  <a:pt x="1735" y="1"/>
                </a:cubicBezTo>
                <a:close/>
              </a:path>
            </a:pathLst>
          </a:custGeom>
          <a:solidFill>
            <a:srgbClr val="80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82"/>
          <p:cNvSpPr/>
          <p:nvPr/>
        </p:nvSpPr>
        <p:spPr>
          <a:xfrm>
            <a:off x="4566563" y="3077775"/>
            <a:ext cx="10875" cy="222675"/>
          </a:xfrm>
          <a:custGeom>
            <a:avLst/>
            <a:gdLst/>
            <a:ahLst/>
            <a:cxnLst/>
            <a:rect l="l" t="t" r="r" b="b"/>
            <a:pathLst>
              <a:path w="435" h="8907" extrusionOk="0">
                <a:moveTo>
                  <a:pt x="1" y="1"/>
                </a:moveTo>
                <a:lnTo>
                  <a:pt x="1" y="8907"/>
                </a:lnTo>
                <a:lnTo>
                  <a:pt x="434" y="8907"/>
                </a:lnTo>
                <a:lnTo>
                  <a:pt x="434" y="1"/>
                </a:lnTo>
                <a:close/>
              </a:path>
            </a:pathLst>
          </a:custGeom>
          <a:solidFill>
            <a:srgbClr val="5D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82"/>
          <p:cNvSpPr/>
          <p:nvPr/>
        </p:nvSpPr>
        <p:spPr>
          <a:xfrm>
            <a:off x="4923488" y="3747425"/>
            <a:ext cx="954875" cy="895675"/>
          </a:xfrm>
          <a:custGeom>
            <a:avLst/>
            <a:gdLst/>
            <a:ahLst/>
            <a:cxnLst/>
            <a:rect l="l" t="t" r="r" b="b"/>
            <a:pathLst>
              <a:path w="38195" h="35827" extrusionOk="0">
                <a:moveTo>
                  <a:pt x="0" y="0"/>
                </a:moveTo>
                <a:lnTo>
                  <a:pt x="0" y="35826"/>
                </a:lnTo>
                <a:lnTo>
                  <a:pt x="38194" y="35826"/>
                </a:lnTo>
                <a:lnTo>
                  <a:pt x="38194" y="0"/>
                </a:lnTo>
                <a:close/>
              </a:path>
            </a:pathLst>
          </a:custGeom>
          <a:solidFill>
            <a:srgbClr val="F3B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82"/>
          <p:cNvSpPr/>
          <p:nvPr/>
        </p:nvSpPr>
        <p:spPr>
          <a:xfrm>
            <a:off x="5685688" y="3880025"/>
            <a:ext cx="111775" cy="159300"/>
          </a:xfrm>
          <a:custGeom>
            <a:avLst/>
            <a:gdLst/>
            <a:ahLst/>
            <a:cxnLst/>
            <a:rect l="l" t="t" r="r" b="b"/>
            <a:pathLst>
              <a:path w="4471" h="6372" extrusionOk="0">
                <a:moveTo>
                  <a:pt x="1" y="0"/>
                </a:moveTo>
                <a:lnTo>
                  <a:pt x="1" y="6371"/>
                </a:lnTo>
                <a:lnTo>
                  <a:pt x="4471" y="6371"/>
                </a:lnTo>
                <a:lnTo>
                  <a:pt x="4471"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82"/>
          <p:cNvSpPr/>
          <p:nvPr/>
        </p:nvSpPr>
        <p:spPr>
          <a:xfrm>
            <a:off x="5675688" y="3870000"/>
            <a:ext cx="131800" cy="178500"/>
          </a:xfrm>
          <a:custGeom>
            <a:avLst/>
            <a:gdLst/>
            <a:ahLst/>
            <a:cxnLst/>
            <a:rect l="l" t="t" r="r" b="b"/>
            <a:pathLst>
              <a:path w="5272" h="7140" extrusionOk="0">
                <a:moveTo>
                  <a:pt x="334" y="1"/>
                </a:moveTo>
                <a:cubicBezTo>
                  <a:pt x="167" y="1"/>
                  <a:pt x="1" y="168"/>
                  <a:pt x="1" y="334"/>
                </a:cubicBezTo>
                <a:lnTo>
                  <a:pt x="1" y="6839"/>
                </a:lnTo>
                <a:cubicBezTo>
                  <a:pt x="1" y="7006"/>
                  <a:pt x="167" y="7139"/>
                  <a:pt x="334" y="7139"/>
                </a:cubicBezTo>
                <a:lnTo>
                  <a:pt x="4937" y="7139"/>
                </a:lnTo>
                <a:cubicBezTo>
                  <a:pt x="5138" y="7139"/>
                  <a:pt x="5271" y="7006"/>
                  <a:pt x="5271" y="6839"/>
                </a:cubicBezTo>
                <a:lnTo>
                  <a:pt x="5271" y="334"/>
                </a:lnTo>
                <a:cubicBezTo>
                  <a:pt x="5271" y="134"/>
                  <a:pt x="5138"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82"/>
          <p:cNvSpPr/>
          <p:nvPr/>
        </p:nvSpPr>
        <p:spPr>
          <a:xfrm>
            <a:off x="5685688" y="3880025"/>
            <a:ext cx="111775" cy="159300"/>
          </a:xfrm>
          <a:custGeom>
            <a:avLst/>
            <a:gdLst/>
            <a:ahLst/>
            <a:cxnLst/>
            <a:rect l="l" t="t" r="r" b="b"/>
            <a:pathLst>
              <a:path w="4471" h="6372" extrusionOk="0">
                <a:moveTo>
                  <a:pt x="1" y="0"/>
                </a:moveTo>
                <a:lnTo>
                  <a:pt x="1" y="6371"/>
                </a:lnTo>
                <a:lnTo>
                  <a:pt x="4471" y="6371"/>
                </a:lnTo>
                <a:lnTo>
                  <a:pt x="4471"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82"/>
          <p:cNvSpPr/>
          <p:nvPr/>
        </p:nvSpPr>
        <p:spPr>
          <a:xfrm>
            <a:off x="5738238" y="3877525"/>
            <a:ext cx="9200" cy="164300"/>
          </a:xfrm>
          <a:custGeom>
            <a:avLst/>
            <a:gdLst/>
            <a:ahLst/>
            <a:cxnLst/>
            <a:rect l="l" t="t" r="r" b="b"/>
            <a:pathLst>
              <a:path w="368" h="6572" extrusionOk="0">
                <a:moveTo>
                  <a:pt x="0" y="0"/>
                </a:moveTo>
                <a:lnTo>
                  <a:pt x="0" y="6571"/>
                </a:lnTo>
                <a:lnTo>
                  <a:pt x="367" y="6571"/>
                </a:lnTo>
                <a:lnTo>
                  <a:pt x="36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82"/>
          <p:cNvSpPr/>
          <p:nvPr/>
        </p:nvSpPr>
        <p:spPr>
          <a:xfrm>
            <a:off x="5685688" y="3880025"/>
            <a:ext cx="111775" cy="7525"/>
          </a:xfrm>
          <a:custGeom>
            <a:avLst/>
            <a:gdLst/>
            <a:ahLst/>
            <a:cxnLst/>
            <a:rect l="l" t="t" r="r" b="b"/>
            <a:pathLst>
              <a:path w="4471" h="301" extrusionOk="0">
                <a:moveTo>
                  <a:pt x="1" y="0"/>
                </a:moveTo>
                <a:lnTo>
                  <a:pt x="1" y="300"/>
                </a:lnTo>
                <a:lnTo>
                  <a:pt x="4471" y="300"/>
                </a:lnTo>
                <a:lnTo>
                  <a:pt x="4471"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82"/>
          <p:cNvSpPr/>
          <p:nvPr/>
        </p:nvSpPr>
        <p:spPr>
          <a:xfrm>
            <a:off x="5685688" y="3962575"/>
            <a:ext cx="111775" cy="9200"/>
          </a:xfrm>
          <a:custGeom>
            <a:avLst/>
            <a:gdLst/>
            <a:ahLst/>
            <a:cxnLst/>
            <a:rect l="l" t="t" r="r" b="b"/>
            <a:pathLst>
              <a:path w="4471" h="368" extrusionOk="0">
                <a:moveTo>
                  <a:pt x="1" y="1"/>
                </a:moveTo>
                <a:lnTo>
                  <a:pt x="1" y="367"/>
                </a:lnTo>
                <a:lnTo>
                  <a:pt x="4471" y="367"/>
                </a:lnTo>
                <a:lnTo>
                  <a:pt x="4471"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82"/>
          <p:cNvSpPr/>
          <p:nvPr/>
        </p:nvSpPr>
        <p:spPr>
          <a:xfrm>
            <a:off x="5682363" y="3955075"/>
            <a:ext cx="120950" cy="9200"/>
          </a:xfrm>
          <a:custGeom>
            <a:avLst/>
            <a:gdLst/>
            <a:ahLst/>
            <a:cxnLst/>
            <a:rect l="l" t="t" r="r" b="b"/>
            <a:pathLst>
              <a:path w="4838" h="368" extrusionOk="0">
                <a:moveTo>
                  <a:pt x="0" y="0"/>
                </a:moveTo>
                <a:lnTo>
                  <a:pt x="0" y="367"/>
                </a:lnTo>
                <a:lnTo>
                  <a:pt x="4837" y="367"/>
                </a:lnTo>
                <a:lnTo>
                  <a:pt x="483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82"/>
          <p:cNvSpPr/>
          <p:nvPr/>
        </p:nvSpPr>
        <p:spPr>
          <a:xfrm>
            <a:off x="5517238" y="3880025"/>
            <a:ext cx="110950" cy="159300"/>
          </a:xfrm>
          <a:custGeom>
            <a:avLst/>
            <a:gdLst/>
            <a:ahLst/>
            <a:cxnLst/>
            <a:rect l="l" t="t" r="r" b="b"/>
            <a:pathLst>
              <a:path w="4438" h="6372" extrusionOk="0">
                <a:moveTo>
                  <a:pt x="1" y="0"/>
                </a:moveTo>
                <a:lnTo>
                  <a:pt x="1" y="6371"/>
                </a:lnTo>
                <a:lnTo>
                  <a:pt x="4437" y="6371"/>
                </a:lnTo>
                <a:lnTo>
                  <a:pt x="4437"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82"/>
          <p:cNvSpPr/>
          <p:nvPr/>
        </p:nvSpPr>
        <p:spPr>
          <a:xfrm>
            <a:off x="5507238" y="3870000"/>
            <a:ext cx="130950" cy="178500"/>
          </a:xfrm>
          <a:custGeom>
            <a:avLst/>
            <a:gdLst/>
            <a:ahLst/>
            <a:cxnLst/>
            <a:rect l="l" t="t" r="r" b="b"/>
            <a:pathLst>
              <a:path w="5238" h="7140" extrusionOk="0">
                <a:moveTo>
                  <a:pt x="301" y="1"/>
                </a:moveTo>
                <a:cubicBezTo>
                  <a:pt x="134" y="1"/>
                  <a:pt x="0" y="168"/>
                  <a:pt x="0" y="334"/>
                </a:cubicBezTo>
                <a:lnTo>
                  <a:pt x="0" y="6839"/>
                </a:lnTo>
                <a:cubicBezTo>
                  <a:pt x="0" y="7006"/>
                  <a:pt x="134" y="7139"/>
                  <a:pt x="301" y="7139"/>
                </a:cubicBezTo>
                <a:lnTo>
                  <a:pt x="4904" y="7139"/>
                </a:lnTo>
                <a:cubicBezTo>
                  <a:pt x="5104" y="7139"/>
                  <a:pt x="5238" y="7006"/>
                  <a:pt x="5238" y="6839"/>
                </a:cubicBezTo>
                <a:lnTo>
                  <a:pt x="5238" y="334"/>
                </a:lnTo>
                <a:cubicBezTo>
                  <a:pt x="5238" y="134"/>
                  <a:pt x="5104" y="1"/>
                  <a:pt x="4904"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82"/>
          <p:cNvSpPr/>
          <p:nvPr/>
        </p:nvSpPr>
        <p:spPr>
          <a:xfrm>
            <a:off x="5517238" y="3880025"/>
            <a:ext cx="110950" cy="159300"/>
          </a:xfrm>
          <a:custGeom>
            <a:avLst/>
            <a:gdLst/>
            <a:ahLst/>
            <a:cxnLst/>
            <a:rect l="l" t="t" r="r" b="b"/>
            <a:pathLst>
              <a:path w="4438" h="6372" extrusionOk="0">
                <a:moveTo>
                  <a:pt x="1" y="0"/>
                </a:moveTo>
                <a:lnTo>
                  <a:pt x="1" y="6371"/>
                </a:lnTo>
                <a:lnTo>
                  <a:pt x="4437" y="6371"/>
                </a:lnTo>
                <a:lnTo>
                  <a:pt x="4437"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82"/>
          <p:cNvSpPr/>
          <p:nvPr/>
        </p:nvSpPr>
        <p:spPr>
          <a:xfrm>
            <a:off x="5568938" y="3876675"/>
            <a:ext cx="9200" cy="165150"/>
          </a:xfrm>
          <a:custGeom>
            <a:avLst/>
            <a:gdLst/>
            <a:ahLst/>
            <a:cxnLst/>
            <a:rect l="l" t="t" r="r" b="b"/>
            <a:pathLst>
              <a:path w="368" h="6606" extrusionOk="0">
                <a:moveTo>
                  <a:pt x="1" y="1"/>
                </a:moveTo>
                <a:lnTo>
                  <a:pt x="1" y="6605"/>
                </a:lnTo>
                <a:lnTo>
                  <a:pt x="368" y="6605"/>
                </a:lnTo>
                <a:lnTo>
                  <a:pt x="36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82"/>
          <p:cNvSpPr/>
          <p:nvPr/>
        </p:nvSpPr>
        <p:spPr>
          <a:xfrm>
            <a:off x="5517238" y="3880025"/>
            <a:ext cx="110950" cy="7525"/>
          </a:xfrm>
          <a:custGeom>
            <a:avLst/>
            <a:gdLst/>
            <a:ahLst/>
            <a:cxnLst/>
            <a:rect l="l" t="t" r="r" b="b"/>
            <a:pathLst>
              <a:path w="4438" h="301" extrusionOk="0">
                <a:moveTo>
                  <a:pt x="1" y="0"/>
                </a:moveTo>
                <a:lnTo>
                  <a:pt x="1" y="300"/>
                </a:lnTo>
                <a:lnTo>
                  <a:pt x="4437" y="300"/>
                </a:lnTo>
                <a:lnTo>
                  <a:pt x="4437"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82"/>
          <p:cNvSpPr/>
          <p:nvPr/>
        </p:nvSpPr>
        <p:spPr>
          <a:xfrm>
            <a:off x="5517238" y="3962575"/>
            <a:ext cx="110950" cy="9200"/>
          </a:xfrm>
          <a:custGeom>
            <a:avLst/>
            <a:gdLst/>
            <a:ahLst/>
            <a:cxnLst/>
            <a:rect l="l" t="t" r="r" b="b"/>
            <a:pathLst>
              <a:path w="4438" h="368" extrusionOk="0">
                <a:moveTo>
                  <a:pt x="1" y="1"/>
                </a:moveTo>
                <a:lnTo>
                  <a:pt x="1"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82"/>
          <p:cNvSpPr/>
          <p:nvPr/>
        </p:nvSpPr>
        <p:spPr>
          <a:xfrm>
            <a:off x="5513063" y="3955075"/>
            <a:ext cx="120950" cy="9200"/>
          </a:xfrm>
          <a:custGeom>
            <a:avLst/>
            <a:gdLst/>
            <a:ahLst/>
            <a:cxnLst/>
            <a:rect l="l" t="t" r="r" b="b"/>
            <a:pathLst>
              <a:path w="4838" h="368" extrusionOk="0">
                <a:moveTo>
                  <a:pt x="1" y="0"/>
                </a:moveTo>
                <a:lnTo>
                  <a:pt x="1" y="367"/>
                </a:lnTo>
                <a:lnTo>
                  <a:pt x="4838" y="367"/>
                </a:lnTo>
                <a:lnTo>
                  <a:pt x="4838"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82"/>
          <p:cNvSpPr/>
          <p:nvPr/>
        </p:nvSpPr>
        <p:spPr>
          <a:xfrm>
            <a:off x="5347963"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82"/>
          <p:cNvSpPr/>
          <p:nvPr/>
        </p:nvSpPr>
        <p:spPr>
          <a:xfrm>
            <a:off x="5337938" y="3870000"/>
            <a:ext cx="130975" cy="178500"/>
          </a:xfrm>
          <a:custGeom>
            <a:avLst/>
            <a:gdLst/>
            <a:ahLst/>
            <a:cxnLst/>
            <a:rect l="l" t="t" r="r" b="b"/>
            <a:pathLst>
              <a:path w="5239" h="7140" extrusionOk="0">
                <a:moveTo>
                  <a:pt x="301" y="1"/>
                </a:moveTo>
                <a:cubicBezTo>
                  <a:pt x="134" y="1"/>
                  <a:pt x="1" y="168"/>
                  <a:pt x="1" y="334"/>
                </a:cubicBezTo>
                <a:lnTo>
                  <a:pt x="1" y="6839"/>
                </a:lnTo>
                <a:cubicBezTo>
                  <a:pt x="1" y="7006"/>
                  <a:pt x="134" y="7139"/>
                  <a:pt x="301" y="7139"/>
                </a:cubicBezTo>
                <a:lnTo>
                  <a:pt x="4938" y="7139"/>
                </a:lnTo>
                <a:cubicBezTo>
                  <a:pt x="5105" y="7139"/>
                  <a:pt x="5238" y="7006"/>
                  <a:pt x="5238" y="6839"/>
                </a:cubicBezTo>
                <a:lnTo>
                  <a:pt x="5238" y="334"/>
                </a:lnTo>
                <a:cubicBezTo>
                  <a:pt x="5238" y="134"/>
                  <a:pt x="5105" y="1"/>
                  <a:pt x="493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82"/>
          <p:cNvSpPr/>
          <p:nvPr/>
        </p:nvSpPr>
        <p:spPr>
          <a:xfrm>
            <a:off x="5347963"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82"/>
          <p:cNvSpPr/>
          <p:nvPr/>
        </p:nvSpPr>
        <p:spPr>
          <a:xfrm>
            <a:off x="5399663" y="3877525"/>
            <a:ext cx="9200" cy="164300"/>
          </a:xfrm>
          <a:custGeom>
            <a:avLst/>
            <a:gdLst/>
            <a:ahLst/>
            <a:cxnLst/>
            <a:rect l="l" t="t" r="r" b="b"/>
            <a:pathLst>
              <a:path w="368" h="6572" extrusionOk="0">
                <a:moveTo>
                  <a:pt x="0" y="0"/>
                </a:moveTo>
                <a:lnTo>
                  <a:pt x="0" y="6571"/>
                </a:lnTo>
                <a:lnTo>
                  <a:pt x="367" y="6571"/>
                </a:lnTo>
                <a:lnTo>
                  <a:pt x="36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82"/>
          <p:cNvSpPr/>
          <p:nvPr/>
        </p:nvSpPr>
        <p:spPr>
          <a:xfrm>
            <a:off x="5347963" y="3880025"/>
            <a:ext cx="110925" cy="7525"/>
          </a:xfrm>
          <a:custGeom>
            <a:avLst/>
            <a:gdLst/>
            <a:ahLst/>
            <a:cxnLst/>
            <a:rect l="l" t="t" r="r" b="b"/>
            <a:pathLst>
              <a:path w="4437" h="301" extrusionOk="0">
                <a:moveTo>
                  <a:pt x="0" y="0"/>
                </a:moveTo>
                <a:lnTo>
                  <a:pt x="0" y="300"/>
                </a:lnTo>
                <a:lnTo>
                  <a:pt x="4437" y="300"/>
                </a:lnTo>
                <a:lnTo>
                  <a:pt x="4437"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82"/>
          <p:cNvSpPr/>
          <p:nvPr/>
        </p:nvSpPr>
        <p:spPr>
          <a:xfrm>
            <a:off x="5347963" y="396257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82"/>
          <p:cNvSpPr/>
          <p:nvPr/>
        </p:nvSpPr>
        <p:spPr>
          <a:xfrm>
            <a:off x="5343788" y="3955075"/>
            <a:ext cx="120950" cy="9200"/>
          </a:xfrm>
          <a:custGeom>
            <a:avLst/>
            <a:gdLst/>
            <a:ahLst/>
            <a:cxnLst/>
            <a:rect l="l" t="t" r="r" b="b"/>
            <a:pathLst>
              <a:path w="4838" h="368" extrusionOk="0">
                <a:moveTo>
                  <a:pt x="0" y="0"/>
                </a:moveTo>
                <a:lnTo>
                  <a:pt x="0" y="367"/>
                </a:lnTo>
                <a:lnTo>
                  <a:pt x="4837" y="367"/>
                </a:lnTo>
                <a:lnTo>
                  <a:pt x="483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82"/>
          <p:cNvSpPr/>
          <p:nvPr/>
        </p:nvSpPr>
        <p:spPr>
          <a:xfrm>
            <a:off x="5178663" y="3880025"/>
            <a:ext cx="110950" cy="159300"/>
          </a:xfrm>
          <a:custGeom>
            <a:avLst/>
            <a:gdLst/>
            <a:ahLst/>
            <a:cxnLst/>
            <a:rect l="l" t="t" r="r" b="b"/>
            <a:pathLst>
              <a:path w="4438" h="6372" extrusionOk="0">
                <a:moveTo>
                  <a:pt x="1" y="0"/>
                </a:moveTo>
                <a:lnTo>
                  <a:pt x="1" y="6371"/>
                </a:lnTo>
                <a:lnTo>
                  <a:pt x="4437" y="6371"/>
                </a:lnTo>
                <a:lnTo>
                  <a:pt x="4437"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82"/>
          <p:cNvSpPr/>
          <p:nvPr/>
        </p:nvSpPr>
        <p:spPr>
          <a:xfrm>
            <a:off x="5168663" y="3870000"/>
            <a:ext cx="130950" cy="178500"/>
          </a:xfrm>
          <a:custGeom>
            <a:avLst/>
            <a:gdLst/>
            <a:ahLst/>
            <a:cxnLst/>
            <a:rect l="l" t="t" r="r" b="b"/>
            <a:pathLst>
              <a:path w="5238" h="7140" extrusionOk="0">
                <a:moveTo>
                  <a:pt x="301" y="1"/>
                </a:moveTo>
                <a:cubicBezTo>
                  <a:pt x="134" y="1"/>
                  <a:pt x="0" y="168"/>
                  <a:pt x="0" y="334"/>
                </a:cubicBezTo>
                <a:lnTo>
                  <a:pt x="0" y="6839"/>
                </a:lnTo>
                <a:cubicBezTo>
                  <a:pt x="0" y="7006"/>
                  <a:pt x="134" y="7139"/>
                  <a:pt x="301" y="7139"/>
                </a:cubicBezTo>
                <a:lnTo>
                  <a:pt x="4937" y="7139"/>
                </a:lnTo>
                <a:cubicBezTo>
                  <a:pt x="5104" y="7139"/>
                  <a:pt x="5238" y="7006"/>
                  <a:pt x="5238" y="6839"/>
                </a:cubicBezTo>
                <a:lnTo>
                  <a:pt x="5238" y="334"/>
                </a:lnTo>
                <a:cubicBezTo>
                  <a:pt x="5238" y="134"/>
                  <a:pt x="5104"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82"/>
          <p:cNvSpPr/>
          <p:nvPr/>
        </p:nvSpPr>
        <p:spPr>
          <a:xfrm>
            <a:off x="5178663" y="3880025"/>
            <a:ext cx="110950" cy="159300"/>
          </a:xfrm>
          <a:custGeom>
            <a:avLst/>
            <a:gdLst/>
            <a:ahLst/>
            <a:cxnLst/>
            <a:rect l="l" t="t" r="r" b="b"/>
            <a:pathLst>
              <a:path w="4438" h="6372" extrusionOk="0">
                <a:moveTo>
                  <a:pt x="1" y="0"/>
                </a:moveTo>
                <a:lnTo>
                  <a:pt x="1" y="6371"/>
                </a:lnTo>
                <a:lnTo>
                  <a:pt x="4437" y="6371"/>
                </a:lnTo>
                <a:lnTo>
                  <a:pt x="4437"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82"/>
          <p:cNvSpPr/>
          <p:nvPr/>
        </p:nvSpPr>
        <p:spPr>
          <a:xfrm>
            <a:off x="5230363" y="3877525"/>
            <a:ext cx="9200" cy="164300"/>
          </a:xfrm>
          <a:custGeom>
            <a:avLst/>
            <a:gdLst/>
            <a:ahLst/>
            <a:cxnLst/>
            <a:rect l="l" t="t" r="r" b="b"/>
            <a:pathLst>
              <a:path w="368" h="6572" extrusionOk="0">
                <a:moveTo>
                  <a:pt x="1" y="0"/>
                </a:moveTo>
                <a:lnTo>
                  <a:pt x="1" y="6571"/>
                </a:lnTo>
                <a:lnTo>
                  <a:pt x="368" y="6571"/>
                </a:lnTo>
                <a:lnTo>
                  <a:pt x="368"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82"/>
          <p:cNvSpPr/>
          <p:nvPr/>
        </p:nvSpPr>
        <p:spPr>
          <a:xfrm>
            <a:off x="5178663" y="3880025"/>
            <a:ext cx="110950" cy="7525"/>
          </a:xfrm>
          <a:custGeom>
            <a:avLst/>
            <a:gdLst/>
            <a:ahLst/>
            <a:cxnLst/>
            <a:rect l="l" t="t" r="r" b="b"/>
            <a:pathLst>
              <a:path w="4438" h="301" extrusionOk="0">
                <a:moveTo>
                  <a:pt x="1" y="0"/>
                </a:moveTo>
                <a:lnTo>
                  <a:pt x="1" y="300"/>
                </a:lnTo>
                <a:lnTo>
                  <a:pt x="4437" y="300"/>
                </a:lnTo>
                <a:lnTo>
                  <a:pt x="4437"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82"/>
          <p:cNvSpPr/>
          <p:nvPr/>
        </p:nvSpPr>
        <p:spPr>
          <a:xfrm>
            <a:off x="5178663" y="3962575"/>
            <a:ext cx="110950" cy="9200"/>
          </a:xfrm>
          <a:custGeom>
            <a:avLst/>
            <a:gdLst/>
            <a:ahLst/>
            <a:cxnLst/>
            <a:rect l="l" t="t" r="r" b="b"/>
            <a:pathLst>
              <a:path w="4438" h="368" extrusionOk="0">
                <a:moveTo>
                  <a:pt x="1" y="1"/>
                </a:moveTo>
                <a:lnTo>
                  <a:pt x="1"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82"/>
          <p:cNvSpPr/>
          <p:nvPr/>
        </p:nvSpPr>
        <p:spPr>
          <a:xfrm>
            <a:off x="5174488" y="3955075"/>
            <a:ext cx="120950" cy="9200"/>
          </a:xfrm>
          <a:custGeom>
            <a:avLst/>
            <a:gdLst/>
            <a:ahLst/>
            <a:cxnLst/>
            <a:rect l="l" t="t" r="r" b="b"/>
            <a:pathLst>
              <a:path w="4838" h="368" extrusionOk="0">
                <a:moveTo>
                  <a:pt x="1" y="0"/>
                </a:moveTo>
                <a:lnTo>
                  <a:pt x="1" y="367"/>
                </a:lnTo>
                <a:lnTo>
                  <a:pt x="4838" y="367"/>
                </a:lnTo>
                <a:lnTo>
                  <a:pt x="4838"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82"/>
          <p:cNvSpPr/>
          <p:nvPr/>
        </p:nvSpPr>
        <p:spPr>
          <a:xfrm>
            <a:off x="5009388"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82"/>
          <p:cNvSpPr/>
          <p:nvPr/>
        </p:nvSpPr>
        <p:spPr>
          <a:xfrm>
            <a:off x="4999363" y="3870000"/>
            <a:ext cx="131800" cy="178500"/>
          </a:xfrm>
          <a:custGeom>
            <a:avLst/>
            <a:gdLst/>
            <a:ahLst/>
            <a:cxnLst/>
            <a:rect l="l" t="t" r="r" b="b"/>
            <a:pathLst>
              <a:path w="5272" h="7140" extrusionOk="0">
                <a:moveTo>
                  <a:pt x="335" y="1"/>
                </a:moveTo>
                <a:cubicBezTo>
                  <a:pt x="134" y="1"/>
                  <a:pt x="1" y="168"/>
                  <a:pt x="1" y="334"/>
                </a:cubicBezTo>
                <a:lnTo>
                  <a:pt x="1" y="6839"/>
                </a:lnTo>
                <a:cubicBezTo>
                  <a:pt x="1" y="7006"/>
                  <a:pt x="134" y="7139"/>
                  <a:pt x="335" y="7139"/>
                </a:cubicBezTo>
                <a:lnTo>
                  <a:pt x="4938" y="7139"/>
                </a:lnTo>
                <a:cubicBezTo>
                  <a:pt x="5105" y="7139"/>
                  <a:pt x="5271" y="7006"/>
                  <a:pt x="5271" y="6839"/>
                </a:cubicBezTo>
                <a:lnTo>
                  <a:pt x="5271" y="334"/>
                </a:lnTo>
                <a:cubicBezTo>
                  <a:pt x="5271" y="134"/>
                  <a:pt x="5105" y="1"/>
                  <a:pt x="493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82"/>
          <p:cNvSpPr/>
          <p:nvPr/>
        </p:nvSpPr>
        <p:spPr>
          <a:xfrm>
            <a:off x="5009388"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82"/>
          <p:cNvSpPr/>
          <p:nvPr/>
        </p:nvSpPr>
        <p:spPr>
          <a:xfrm>
            <a:off x="5061913" y="3877525"/>
            <a:ext cx="8375" cy="164300"/>
          </a:xfrm>
          <a:custGeom>
            <a:avLst/>
            <a:gdLst/>
            <a:ahLst/>
            <a:cxnLst/>
            <a:rect l="l" t="t" r="r" b="b"/>
            <a:pathLst>
              <a:path w="335" h="6572" extrusionOk="0">
                <a:moveTo>
                  <a:pt x="1" y="0"/>
                </a:moveTo>
                <a:lnTo>
                  <a:pt x="1" y="6571"/>
                </a:lnTo>
                <a:lnTo>
                  <a:pt x="334" y="6571"/>
                </a:lnTo>
                <a:lnTo>
                  <a:pt x="334"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82"/>
          <p:cNvSpPr/>
          <p:nvPr/>
        </p:nvSpPr>
        <p:spPr>
          <a:xfrm>
            <a:off x="5009388" y="3880025"/>
            <a:ext cx="110925" cy="7525"/>
          </a:xfrm>
          <a:custGeom>
            <a:avLst/>
            <a:gdLst/>
            <a:ahLst/>
            <a:cxnLst/>
            <a:rect l="l" t="t" r="r" b="b"/>
            <a:pathLst>
              <a:path w="4437" h="301" extrusionOk="0">
                <a:moveTo>
                  <a:pt x="0" y="0"/>
                </a:moveTo>
                <a:lnTo>
                  <a:pt x="0" y="300"/>
                </a:lnTo>
                <a:lnTo>
                  <a:pt x="4437" y="300"/>
                </a:lnTo>
                <a:lnTo>
                  <a:pt x="4437"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82"/>
          <p:cNvSpPr/>
          <p:nvPr/>
        </p:nvSpPr>
        <p:spPr>
          <a:xfrm>
            <a:off x="5009388" y="396257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82"/>
          <p:cNvSpPr/>
          <p:nvPr/>
        </p:nvSpPr>
        <p:spPr>
          <a:xfrm>
            <a:off x="5006038" y="3955075"/>
            <a:ext cx="120125" cy="9200"/>
          </a:xfrm>
          <a:custGeom>
            <a:avLst/>
            <a:gdLst/>
            <a:ahLst/>
            <a:cxnLst/>
            <a:rect l="l" t="t" r="r" b="b"/>
            <a:pathLst>
              <a:path w="4805" h="368" extrusionOk="0">
                <a:moveTo>
                  <a:pt x="1" y="0"/>
                </a:moveTo>
                <a:lnTo>
                  <a:pt x="1" y="367"/>
                </a:lnTo>
                <a:lnTo>
                  <a:pt x="4804" y="367"/>
                </a:lnTo>
                <a:lnTo>
                  <a:pt x="4804"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82"/>
          <p:cNvSpPr/>
          <p:nvPr/>
        </p:nvSpPr>
        <p:spPr>
          <a:xfrm>
            <a:off x="5685688" y="4229425"/>
            <a:ext cx="111775" cy="160150"/>
          </a:xfrm>
          <a:custGeom>
            <a:avLst/>
            <a:gdLst/>
            <a:ahLst/>
            <a:cxnLst/>
            <a:rect l="l" t="t" r="r" b="b"/>
            <a:pathLst>
              <a:path w="4471" h="6406" extrusionOk="0">
                <a:moveTo>
                  <a:pt x="1" y="1"/>
                </a:moveTo>
                <a:lnTo>
                  <a:pt x="1" y="6405"/>
                </a:lnTo>
                <a:lnTo>
                  <a:pt x="4471" y="6405"/>
                </a:lnTo>
                <a:lnTo>
                  <a:pt x="4471"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82"/>
          <p:cNvSpPr/>
          <p:nvPr/>
        </p:nvSpPr>
        <p:spPr>
          <a:xfrm>
            <a:off x="5675688" y="4220250"/>
            <a:ext cx="131800" cy="178500"/>
          </a:xfrm>
          <a:custGeom>
            <a:avLst/>
            <a:gdLst/>
            <a:ahLst/>
            <a:cxnLst/>
            <a:rect l="l" t="t" r="r" b="b"/>
            <a:pathLst>
              <a:path w="5272" h="7140" extrusionOk="0">
                <a:moveTo>
                  <a:pt x="334" y="1"/>
                </a:moveTo>
                <a:cubicBezTo>
                  <a:pt x="167" y="1"/>
                  <a:pt x="1" y="134"/>
                  <a:pt x="1" y="334"/>
                </a:cubicBezTo>
                <a:lnTo>
                  <a:pt x="1" y="6839"/>
                </a:lnTo>
                <a:cubicBezTo>
                  <a:pt x="1" y="7006"/>
                  <a:pt x="167" y="7139"/>
                  <a:pt x="334" y="7139"/>
                </a:cubicBezTo>
                <a:lnTo>
                  <a:pt x="4937" y="7139"/>
                </a:lnTo>
                <a:cubicBezTo>
                  <a:pt x="5138" y="7139"/>
                  <a:pt x="5271" y="7006"/>
                  <a:pt x="5271" y="6839"/>
                </a:cubicBezTo>
                <a:lnTo>
                  <a:pt x="5271" y="334"/>
                </a:lnTo>
                <a:cubicBezTo>
                  <a:pt x="5271" y="134"/>
                  <a:pt x="5138"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82"/>
          <p:cNvSpPr/>
          <p:nvPr/>
        </p:nvSpPr>
        <p:spPr>
          <a:xfrm>
            <a:off x="5685688" y="4229425"/>
            <a:ext cx="111775" cy="160150"/>
          </a:xfrm>
          <a:custGeom>
            <a:avLst/>
            <a:gdLst/>
            <a:ahLst/>
            <a:cxnLst/>
            <a:rect l="l" t="t" r="r" b="b"/>
            <a:pathLst>
              <a:path w="4471" h="6406" extrusionOk="0">
                <a:moveTo>
                  <a:pt x="1" y="1"/>
                </a:moveTo>
                <a:lnTo>
                  <a:pt x="1" y="6405"/>
                </a:lnTo>
                <a:lnTo>
                  <a:pt x="4471" y="6405"/>
                </a:lnTo>
                <a:lnTo>
                  <a:pt x="4471"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82"/>
          <p:cNvSpPr/>
          <p:nvPr/>
        </p:nvSpPr>
        <p:spPr>
          <a:xfrm>
            <a:off x="5738238" y="4226925"/>
            <a:ext cx="9200" cy="165150"/>
          </a:xfrm>
          <a:custGeom>
            <a:avLst/>
            <a:gdLst/>
            <a:ahLst/>
            <a:cxnLst/>
            <a:rect l="l" t="t" r="r" b="b"/>
            <a:pathLst>
              <a:path w="368" h="6606" extrusionOk="0">
                <a:moveTo>
                  <a:pt x="0" y="1"/>
                </a:moveTo>
                <a:lnTo>
                  <a:pt x="0" y="6606"/>
                </a:lnTo>
                <a:lnTo>
                  <a:pt x="367" y="6606"/>
                </a:lnTo>
                <a:lnTo>
                  <a:pt x="36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82"/>
          <p:cNvSpPr/>
          <p:nvPr/>
        </p:nvSpPr>
        <p:spPr>
          <a:xfrm>
            <a:off x="5685688" y="4229425"/>
            <a:ext cx="111775" cy="8375"/>
          </a:xfrm>
          <a:custGeom>
            <a:avLst/>
            <a:gdLst/>
            <a:ahLst/>
            <a:cxnLst/>
            <a:rect l="l" t="t" r="r" b="b"/>
            <a:pathLst>
              <a:path w="4471" h="335" extrusionOk="0">
                <a:moveTo>
                  <a:pt x="1" y="1"/>
                </a:moveTo>
                <a:lnTo>
                  <a:pt x="1" y="334"/>
                </a:lnTo>
                <a:lnTo>
                  <a:pt x="4471" y="334"/>
                </a:lnTo>
                <a:lnTo>
                  <a:pt x="4471"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82"/>
          <p:cNvSpPr/>
          <p:nvPr/>
        </p:nvSpPr>
        <p:spPr>
          <a:xfrm>
            <a:off x="5685688" y="4312825"/>
            <a:ext cx="111775" cy="9200"/>
          </a:xfrm>
          <a:custGeom>
            <a:avLst/>
            <a:gdLst/>
            <a:ahLst/>
            <a:cxnLst/>
            <a:rect l="l" t="t" r="r" b="b"/>
            <a:pathLst>
              <a:path w="4471" h="368" extrusionOk="0">
                <a:moveTo>
                  <a:pt x="1" y="1"/>
                </a:moveTo>
                <a:lnTo>
                  <a:pt x="1" y="367"/>
                </a:lnTo>
                <a:lnTo>
                  <a:pt x="4471" y="367"/>
                </a:lnTo>
                <a:lnTo>
                  <a:pt x="4471"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82"/>
          <p:cNvSpPr/>
          <p:nvPr/>
        </p:nvSpPr>
        <p:spPr>
          <a:xfrm>
            <a:off x="5682363" y="4304475"/>
            <a:ext cx="120950" cy="9200"/>
          </a:xfrm>
          <a:custGeom>
            <a:avLst/>
            <a:gdLst/>
            <a:ahLst/>
            <a:cxnLst/>
            <a:rect l="l" t="t" r="r" b="b"/>
            <a:pathLst>
              <a:path w="4838" h="368" extrusionOk="0">
                <a:moveTo>
                  <a:pt x="0" y="1"/>
                </a:moveTo>
                <a:lnTo>
                  <a:pt x="0" y="368"/>
                </a:lnTo>
                <a:lnTo>
                  <a:pt x="4837" y="368"/>
                </a:lnTo>
                <a:lnTo>
                  <a:pt x="483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82"/>
          <p:cNvSpPr/>
          <p:nvPr/>
        </p:nvSpPr>
        <p:spPr>
          <a:xfrm>
            <a:off x="5517238" y="4229425"/>
            <a:ext cx="110950" cy="159325"/>
          </a:xfrm>
          <a:custGeom>
            <a:avLst/>
            <a:gdLst/>
            <a:ahLst/>
            <a:cxnLst/>
            <a:rect l="l" t="t" r="r" b="b"/>
            <a:pathLst>
              <a:path w="4438" h="6373" extrusionOk="0">
                <a:moveTo>
                  <a:pt x="1" y="1"/>
                </a:moveTo>
                <a:lnTo>
                  <a:pt x="1" y="6372"/>
                </a:lnTo>
                <a:lnTo>
                  <a:pt x="4437" y="6372"/>
                </a:lnTo>
                <a:lnTo>
                  <a:pt x="4437"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82"/>
          <p:cNvSpPr/>
          <p:nvPr/>
        </p:nvSpPr>
        <p:spPr>
          <a:xfrm>
            <a:off x="5507238" y="4220250"/>
            <a:ext cx="130950" cy="178500"/>
          </a:xfrm>
          <a:custGeom>
            <a:avLst/>
            <a:gdLst/>
            <a:ahLst/>
            <a:cxnLst/>
            <a:rect l="l" t="t" r="r" b="b"/>
            <a:pathLst>
              <a:path w="5238" h="7140" extrusionOk="0">
                <a:moveTo>
                  <a:pt x="301" y="1"/>
                </a:moveTo>
                <a:cubicBezTo>
                  <a:pt x="134" y="1"/>
                  <a:pt x="0" y="134"/>
                  <a:pt x="0" y="334"/>
                </a:cubicBezTo>
                <a:lnTo>
                  <a:pt x="0" y="6839"/>
                </a:lnTo>
                <a:cubicBezTo>
                  <a:pt x="0" y="7006"/>
                  <a:pt x="134" y="7139"/>
                  <a:pt x="301" y="7139"/>
                </a:cubicBezTo>
                <a:lnTo>
                  <a:pt x="4904" y="7139"/>
                </a:lnTo>
                <a:cubicBezTo>
                  <a:pt x="5104" y="7139"/>
                  <a:pt x="5238" y="7006"/>
                  <a:pt x="5238" y="6839"/>
                </a:cubicBezTo>
                <a:lnTo>
                  <a:pt x="5238" y="334"/>
                </a:lnTo>
                <a:cubicBezTo>
                  <a:pt x="5238" y="134"/>
                  <a:pt x="5104" y="1"/>
                  <a:pt x="4904"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82"/>
          <p:cNvSpPr/>
          <p:nvPr/>
        </p:nvSpPr>
        <p:spPr>
          <a:xfrm>
            <a:off x="5517238" y="4229425"/>
            <a:ext cx="110950" cy="159325"/>
          </a:xfrm>
          <a:custGeom>
            <a:avLst/>
            <a:gdLst/>
            <a:ahLst/>
            <a:cxnLst/>
            <a:rect l="l" t="t" r="r" b="b"/>
            <a:pathLst>
              <a:path w="4438" h="6373" extrusionOk="0">
                <a:moveTo>
                  <a:pt x="1" y="1"/>
                </a:moveTo>
                <a:lnTo>
                  <a:pt x="1" y="6372"/>
                </a:lnTo>
                <a:lnTo>
                  <a:pt x="4437" y="6372"/>
                </a:lnTo>
                <a:lnTo>
                  <a:pt x="4437"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82"/>
          <p:cNvSpPr/>
          <p:nvPr/>
        </p:nvSpPr>
        <p:spPr>
          <a:xfrm>
            <a:off x="5568938" y="4226925"/>
            <a:ext cx="9200" cy="165150"/>
          </a:xfrm>
          <a:custGeom>
            <a:avLst/>
            <a:gdLst/>
            <a:ahLst/>
            <a:cxnLst/>
            <a:rect l="l" t="t" r="r" b="b"/>
            <a:pathLst>
              <a:path w="368" h="6606" extrusionOk="0">
                <a:moveTo>
                  <a:pt x="1" y="1"/>
                </a:moveTo>
                <a:lnTo>
                  <a:pt x="1" y="6606"/>
                </a:lnTo>
                <a:lnTo>
                  <a:pt x="368" y="6606"/>
                </a:lnTo>
                <a:lnTo>
                  <a:pt x="36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82"/>
          <p:cNvSpPr/>
          <p:nvPr/>
        </p:nvSpPr>
        <p:spPr>
          <a:xfrm>
            <a:off x="5517238" y="4229425"/>
            <a:ext cx="110950" cy="8375"/>
          </a:xfrm>
          <a:custGeom>
            <a:avLst/>
            <a:gdLst/>
            <a:ahLst/>
            <a:cxnLst/>
            <a:rect l="l" t="t" r="r" b="b"/>
            <a:pathLst>
              <a:path w="4438" h="335" extrusionOk="0">
                <a:moveTo>
                  <a:pt x="1" y="1"/>
                </a:moveTo>
                <a:lnTo>
                  <a:pt x="1" y="334"/>
                </a:lnTo>
                <a:lnTo>
                  <a:pt x="4437" y="334"/>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82"/>
          <p:cNvSpPr/>
          <p:nvPr/>
        </p:nvSpPr>
        <p:spPr>
          <a:xfrm>
            <a:off x="5517238" y="4312825"/>
            <a:ext cx="110950" cy="9200"/>
          </a:xfrm>
          <a:custGeom>
            <a:avLst/>
            <a:gdLst/>
            <a:ahLst/>
            <a:cxnLst/>
            <a:rect l="l" t="t" r="r" b="b"/>
            <a:pathLst>
              <a:path w="4438" h="368" extrusionOk="0">
                <a:moveTo>
                  <a:pt x="1" y="1"/>
                </a:moveTo>
                <a:lnTo>
                  <a:pt x="1"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82"/>
          <p:cNvSpPr/>
          <p:nvPr/>
        </p:nvSpPr>
        <p:spPr>
          <a:xfrm>
            <a:off x="5513063" y="4304475"/>
            <a:ext cx="120950" cy="9200"/>
          </a:xfrm>
          <a:custGeom>
            <a:avLst/>
            <a:gdLst/>
            <a:ahLst/>
            <a:cxnLst/>
            <a:rect l="l" t="t" r="r" b="b"/>
            <a:pathLst>
              <a:path w="4838" h="368" extrusionOk="0">
                <a:moveTo>
                  <a:pt x="1" y="1"/>
                </a:moveTo>
                <a:lnTo>
                  <a:pt x="1" y="368"/>
                </a:lnTo>
                <a:lnTo>
                  <a:pt x="4838" y="368"/>
                </a:lnTo>
                <a:lnTo>
                  <a:pt x="483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82"/>
          <p:cNvSpPr/>
          <p:nvPr/>
        </p:nvSpPr>
        <p:spPr>
          <a:xfrm>
            <a:off x="5347963" y="4229425"/>
            <a:ext cx="110925" cy="160150"/>
          </a:xfrm>
          <a:custGeom>
            <a:avLst/>
            <a:gdLst/>
            <a:ahLst/>
            <a:cxnLst/>
            <a:rect l="l" t="t" r="r" b="b"/>
            <a:pathLst>
              <a:path w="4437" h="6406" extrusionOk="0">
                <a:moveTo>
                  <a:pt x="0" y="1"/>
                </a:moveTo>
                <a:lnTo>
                  <a:pt x="0" y="6405"/>
                </a:lnTo>
                <a:lnTo>
                  <a:pt x="4437" y="6405"/>
                </a:lnTo>
                <a:lnTo>
                  <a:pt x="4437"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82"/>
          <p:cNvSpPr/>
          <p:nvPr/>
        </p:nvSpPr>
        <p:spPr>
          <a:xfrm>
            <a:off x="5337938" y="4220250"/>
            <a:ext cx="130975" cy="178500"/>
          </a:xfrm>
          <a:custGeom>
            <a:avLst/>
            <a:gdLst/>
            <a:ahLst/>
            <a:cxnLst/>
            <a:rect l="l" t="t" r="r" b="b"/>
            <a:pathLst>
              <a:path w="5239" h="7140" extrusionOk="0">
                <a:moveTo>
                  <a:pt x="301" y="1"/>
                </a:moveTo>
                <a:cubicBezTo>
                  <a:pt x="134" y="1"/>
                  <a:pt x="1" y="134"/>
                  <a:pt x="1" y="334"/>
                </a:cubicBezTo>
                <a:lnTo>
                  <a:pt x="1" y="6839"/>
                </a:lnTo>
                <a:cubicBezTo>
                  <a:pt x="1" y="7006"/>
                  <a:pt x="134" y="7139"/>
                  <a:pt x="301" y="7139"/>
                </a:cubicBezTo>
                <a:lnTo>
                  <a:pt x="4938" y="7139"/>
                </a:lnTo>
                <a:cubicBezTo>
                  <a:pt x="5105" y="7139"/>
                  <a:pt x="5238" y="7006"/>
                  <a:pt x="5238" y="6839"/>
                </a:cubicBezTo>
                <a:lnTo>
                  <a:pt x="5238" y="334"/>
                </a:lnTo>
                <a:cubicBezTo>
                  <a:pt x="5238" y="134"/>
                  <a:pt x="5105" y="1"/>
                  <a:pt x="493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82"/>
          <p:cNvSpPr/>
          <p:nvPr/>
        </p:nvSpPr>
        <p:spPr>
          <a:xfrm>
            <a:off x="5347963" y="4229425"/>
            <a:ext cx="110925" cy="160150"/>
          </a:xfrm>
          <a:custGeom>
            <a:avLst/>
            <a:gdLst/>
            <a:ahLst/>
            <a:cxnLst/>
            <a:rect l="l" t="t" r="r" b="b"/>
            <a:pathLst>
              <a:path w="4437" h="6406" extrusionOk="0">
                <a:moveTo>
                  <a:pt x="0" y="1"/>
                </a:moveTo>
                <a:lnTo>
                  <a:pt x="0" y="6405"/>
                </a:lnTo>
                <a:lnTo>
                  <a:pt x="4437" y="6405"/>
                </a:lnTo>
                <a:lnTo>
                  <a:pt x="4437"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82"/>
          <p:cNvSpPr/>
          <p:nvPr/>
        </p:nvSpPr>
        <p:spPr>
          <a:xfrm>
            <a:off x="5399663" y="4226925"/>
            <a:ext cx="9200" cy="165150"/>
          </a:xfrm>
          <a:custGeom>
            <a:avLst/>
            <a:gdLst/>
            <a:ahLst/>
            <a:cxnLst/>
            <a:rect l="l" t="t" r="r" b="b"/>
            <a:pathLst>
              <a:path w="368" h="6606" extrusionOk="0">
                <a:moveTo>
                  <a:pt x="0" y="1"/>
                </a:moveTo>
                <a:lnTo>
                  <a:pt x="0" y="6606"/>
                </a:lnTo>
                <a:lnTo>
                  <a:pt x="367" y="6606"/>
                </a:lnTo>
                <a:lnTo>
                  <a:pt x="36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82"/>
          <p:cNvSpPr/>
          <p:nvPr/>
        </p:nvSpPr>
        <p:spPr>
          <a:xfrm>
            <a:off x="5347963" y="4229425"/>
            <a:ext cx="110925" cy="8375"/>
          </a:xfrm>
          <a:custGeom>
            <a:avLst/>
            <a:gdLst/>
            <a:ahLst/>
            <a:cxnLst/>
            <a:rect l="l" t="t" r="r" b="b"/>
            <a:pathLst>
              <a:path w="4437" h="335" extrusionOk="0">
                <a:moveTo>
                  <a:pt x="0" y="1"/>
                </a:moveTo>
                <a:lnTo>
                  <a:pt x="0" y="334"/>
                </a:lnTo>
                <a:lnTo>
                  <a:pt x="4437" y="334"/>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82"/>
          <p:cNvSpPr/>
          <p:nvPr/>
        </p:nvSpPr>
        <p:spPr>
          <a:xfrm>
            <a:off x="5347963" y="431282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82"/>
          <p:cNvSpPr/>
          <p:nvPr/>
        </p:nvSpPr>
        <p:spPr>
          <a:xfrm>
            <a:off x="5343788" y="4304475"/>
            <a:ext cx="120950" cy="9200"/>
          </a:xfrm>
          <a:custGeom>
            <a:avLst/>
            <a:gdLst/>
            <a:ahLst/>
            <a:cxnLst/>
            <a:rect l="l" t="t" r="r" b="b"/>
            <a:pathLst>
              <a:path w="4838" h="368" extrusionOk="0">
                <a:moveTo>
                  <a:pt x="0" y="1"/>
                </a:moveTo>
                <a:lnTo>
                  <a:pt x="0" y="368"/>
                </a:lnTo>
                <a:lnTo>
                  <a:pt x="4837" y="368"/>
                </a:lnTo>
                <a:lnTo>
                  <a:pt x="483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82"/>
          <p:cNvSpPr/>
          <p:nvPr/>
        </p:nvSpPr>
        <p:spPr>
          <a:xfrm>
            <a:off x="5178663" y="4229425"/>
            <a:ext cx="110950" cy="159325"/>
          </a:xfrm>
          <a:custGeom>
            <a:avLst/>
            <a:gdLst/>
            <a:ahLst/>
            <a:cxnLst/>
            <a:rect l="l" t="t" r="r" b="b"/>
            <a:pathLst>
              <a:path w="4438" h="6373" extrusionOk="0">
                <a:moveTo>
                  <a:pt x="1" y="1"/>
                </a:moveTo>
                <a:lnTo>
                  <a:pt x="1" y="6372"/>
                </a:lnTo>
                <a:lnTo>
                  <a:pt x="4437" y="6372"/>
                </a:lnTo>
                <a:lnTo>
                  <a:pt x="4437"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82"/>
          <p:cNvSpPr/>
          <p:nvPr/>
        </p:nvSpPr>
        <p:spPr>
          <a:xfrm>
            <a:off x="5168663" y="4220250"/>
            <a:ext cx="130950" cy="178500"/>
          </a:xfrm>
          <a:custGeom>
            <a:avLst/>
            <a:gdLst/>
            <a:ahLst/>
            <a:cxnLst/>
            <a:rect l="l" t="t" r="r" b="b"/>
            <a:pathLst>
              <a:path w="5238" h="7140" extrusionOk="0">
                <a:moveTo>
                  <a:pt x="301" y="1"/>
                </a:moveTo>
                <a:cubicBezTo>
                  <a:pt x="134" y="1"/>
                  <a:pt x="0" y="134"/>
                  <a:pt x="0" y="334"/>
                </a:cubicBezTo>
                <a:lnTo>
                  <a:pt x="0" y="6839"/>
                </a:lnTo>
                <a:cubicBezTo>
                  <a:pt x="0" y="7006"/>
                  <a:pt x="134" y="7139"/>
                  <a:pt x="301" y="7139"/>
                </a:cubicBezTo>
                <a:lnTo>
                  <a:pt x="4937" y="7139"/>
                </a:lnTo>
                <a:cubicBezTo>
                  <a:pt x="5104" y="7139"/>
                  <a:pt x="5238" y="7006"/>
                  <a:pt x="5238" y="6839"/>
                </a:cubicBezTo>
                <a:lnTo>
                  <a:pt x="5238" y="334"/>
                </a:lnTo>
                <a:cubicBezTo>
                  <a:pt x="5238" y="134"/>
                  <a:pt x="5104"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82"/>
          <p:cNvSpPr/>
          <p:nvPr/>
        </p:nvSpPr>
        <p:spPr>
          <a:xfrm>
            <a:off x="5178663" y="4229425"/>
            <a:ext cx="110950" cy="159325"/>
          </a:xfrm>
          <a:custGeom>
            <a:avLst/>
            <a:gdLst/>
            <a:ahLst/>
            <a:cxnLst/>
            <a:rect l="l" t="t" r="r" b="b"/>
            <a:pathLst>
              <a:path w="4438" h="6373" extrusionOk="0">
                <a:moveTo>
                  <a:pt x="1" y="1"/>
                </a:moveTo>
                <a:lnTo>
                  <a:pt x="1" y="6372"/>
                </a:lnTo>
                <a:lnTo>
                  <a:pt x="4437" y="6372"/>
                </a:lnTo>
                <a:lnTo>
                  <a:pt x="4437"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82"/>
          <p:cNvSpPr/>
          <p:nvPr/>
        </p:nvSpPr>
        <p:spPr>
          <a:xfrm>
            <a:off x="5230363" y="4226925"/>
            <a:ext cx="9200" cy="165150"/>
          </a:xfrm>
          <a:custGeom>
            <a:avLst/>
            <a:gdLst/>
            <a:ahLst/>
            <a:cxnLst/>
            <a:rect l="l" t="t" r="r" b="b"/>
            <a:pathLst>
              <a:path w="368" h="6606" extrusionOk="0">
                <a:moveTo>
                  <a:pt x="1" y="1"/>
                </a:moveTo>
                <a:lnTo>
                  <a:pt x="1" y="6606"/>
                </a:lnTo>
                <a:lnTo>
                  <a:pt x="368" y="6606"/>
                </a:lnTo>
                <a:lnTo>
                  <a:pt x="36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82"/>
          <p:cNvSpPr/>
          <p:nvPr/>
        </p:nvSpPr>
        <p:spPr>
          <a:xfrm>
            <a:off x="5178663" y="4229425"/>
            <a:ext cx="110950" cy="8375"/>
          </a:xfrm>
          <a:custGeom>
            <a:avLst/>
            <a:gdLst/>
            <a:ahLst/>
            <a:cxnLst/>
            <a:rect l="l" t="t" r="r" b="b"/>
            <a:pathLst>
              <a:path w="4438" h="335" extrusionOk="0">
                <a:moveTo>
                  <a:pt x="1" y="1"/>
                </a:moveTo>
                <a:lnTo>
                  <a:pt x="1" y="334"/>
                </a:lnTo>
                <a:lnTo>
                  <a:pt x="4437" y="334"/>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82"/>
          <p:cNvSpPr/>
          <p:nvPr/>
        </p:nvSpPr>
        <p:spPr>
          <a:xfrm>
            <a:off x="5178663" y="4312825"/>
            <a:ext cx="110950" cy="9200"/>
          </a:xfrm>
          <a:custGeom>
            <a:avLst/>
            <a:gdLst/>
            <a:ahLst/>
            <a:cxnLst/>
            <a:rect l="l" t="t" r="r" b="b"/>
            <a:pathLst>
              <a:path w="4438" h="368" extrusionOk="0">
                <a:moveTo>
                  <a:pt x="1" y="1"/>
                </a:moveTo>
                <a:lnTo>
                  <a:pt x="1"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82"/>
          <p:cNvSpPr/>
          <p:nvPr/>
        </p:nvSpPr>
        <p:spPr>
          <a:xfrm>
            <a:off x="5174488" y="4304475"/>
            <a:ext cx="120950" cy="9200"/>
          </a:xfrm>
          <a:custGeom>
            <a:avLst/>
            <a:gdLst/>
            <a:ahLst/>
            <a:cxnLst/>
            <a:rect l="l" t="t" r="r" b="b"/>
            <a:pathLst>
              <a:path w="4838" h="368" extrusionOk="0">
                <a:moveTo>
                  <a:pt x="1" y="1"/>
                </a:moveTo>
                <a:lnTo>
                  <a:pt x="1" y="368"/>
                </a:lnTo>
                <a:lnTo>
                  <a:pt x="4838" y="368"/>
                </a:lnTo>
                <a:lnTo>
                  <a:pt x="483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82"/>
          <p:cNvSpPr/>
          <p:nvPr/>
        </p:nvSpPr>
        <p:spPr>
          <a:xfrm>
            <a:off x="5009388" y="4229425"/>
            <a:ext cx="110925" cy="160150"/>
          </a:xfrm>
          <a:custGeom>
            <a:avLst/>
            <a:gdLst/>
            <a:ahLst/>
            <a:cxnLst/>
            <a:rect l="l" t="t" r="r" b="b"/>
            <a:pathLst>
              <a:path w="4437" h="6406" extrusionOk="0">
                <a:moveTo>
                  <a:pt x="0" y="1"/>
                </a:moveTo>
                <a:lnTo>
                  <a:pt x="0" y="6405"/>
                </a:lnTo>
                <a:lnTo>
                  <a:pt x="4437" y="6405"/>
                </a:lnTo>
                <a:lnTo>
                  <a:pt x="4437"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82"/>
          <p:cNvSpPr/>
          <p:nvPr/>
        </p:nvSpPr>
        <p:spPr>
          <a:xfrm>
            <a:off x="4999363" y="4220250"/>
            <a:ext cx="131800" cy="178500"/>
          </a:xfrm>
          <a:custGeom>
            <a:avLst/>
            <a:gdLst/>
            <a:ahLst/>
            <a:cxnLst/>
            <a:rect l="l" t="t" r="r" b="b"/>
            <a:pathLst>
              <a:path w="5272" h="7140" extrusionOk="0">
                <a:moveTo>
                  <a:pt x="335" y="1"/>
                </a:moveTo>
                <a:cubicBezTo>
                  <a:pt x="134" y="1"/>
                  <a:pt x="1" y="134"/>
                  <a:pt x="1" y="334"/>
                </a:cubicBezTo>
                <a:lnTo>
                  <a:pt x="1" y="6839"/>
                </a:lnTo>
                <a:cubicBezTo>
                  <a:pt x="1" y="7006"/>
                  <a:pt x="134" y="7139"/>
                  <a:pt x="335" y="7139"/>
                </a:cubicBezTo>
                <a:lnTo>
                  <a:pt x="4938" y="7139"/>
                </a:lnTo>
                <a:cubicBezTo>
                  <a:pt x="5105" y="7139"/>
                  <a:pt x="5271" y="7006"/>
                  <a:pt x="5271" y="6839"/>
                </a:cubicBezTo>
                <a:lnTo>
                  <a:pt x="5271" y="334"/>
                </a:lnTo>
                <a:cubicBezTo>
                  <a:pt x="5271" y="134"/>
                  <a:pt x="5105" y="1"/>
                  <a:pt x="493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82"/>
          <p:cNvSpPr/>
          <p:nvPr/>
        </p:nvSpPr>
        <p:spPr>
          <a:xfrm>
            <a:off x="5009388" y="4229425"/>
            <a:ext cx="110925" cy="160150"/>
          </a:xfrm>
          <a:custGeom>
            <a:avLst/>
            <a:gdLst/>
            <a:ahLst/>
            <a:cxnLst/>
            <a:rect l="l" t="t" r="r" b="b"/>
            <a:pathLst>
              <a:path w="4437" h="6406" extrusionOk="0">
                <a:moveTo>
                  <a:pt x="0" y="1"/>
                </a:moveTo>
                <a:lnTo>
                  <a:pt x="0" y="6405"/>
                </a:lnTo>
                <a:lnTo>
                  <a:pt x="4437" y="6405"/>
                </a:lnTo>
                <a:lnTo>
                  <a:pt x="4437"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82"/>
          <p:cNvSpPr/>
          <p:nvPr/>
        </p:nvSpPr>
        <p:spPr>
          <a:xfrm>
            <a:off x="5061913" y="4226925"/>
            <a:ext cx="8375" cy="165150"/>
          </a:xfrm>
          <a:custGeom>
            <a:avLst/>
            <a:gdLst/>
            <a:ahLst/>
            <a:cxnLst/>
            <a:rect l="l" t="t" r="r" b="b"/>
            <a:pathLst>
              <a:path w="335" h="6606" extrusionOk="0">
                <a:moveTo>
                  <a:pt x="1" y="1"/>
                </a:moveTo>
                <a:lnTo>
                  <a:pt x="1" y="6606"/>
                </a:lnTo>
                <a:lnTo>
                  <a:pt x="334" y="6606"/>
                </a:lnTo>
                <a:lnTo>
                  <a:pt x="334"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82"/>
          <p:cNvSpPr/>
          <p:nvPr/>
        </p:nvSpPr>
        <p:spPr>
          <a:xfrm>
            <a:off x="5009388" y="4229425"/>
            <a:ext cx="110925" cy="8375"/>
          </a:xfrm>
          <a:custGeom>
            <a:avLst/>
            <a:gdLst/>
            <a:ahLst/>
            <a:cxnLst/>
            <a:rect l="l" t="t" r="r" b="b"/>
            <a:pathLst>
              <a:path w="4437" h="335" extrusionOk="0">
                <a:moveTo>
                  <a:pt x="0" y="1"/>
                </a:moveTo>
                <a:lnTo>
                  <a:pt x="0" y="334"/>
                </a:lnTo>
                <a:lnTo>
                  <a:pt x="4437" y="334"/>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82"/>
          <p:cNvSpPr/>
          <p:nvPr/>
        </p:nvSpPr>
        <p:spPr>
          <a:xfrm>
            <a:off x="5009388" y="431282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82"/>
          <p:cNvSpPr/>
          <p:nvPr/>
        </p:nvSpPr>
        <p:spPr>
          <a:xfrm>
            <a:off x="5006038" y="4304475"/>
            <a:ext cx="120125" cy="9200"/>
          </a:xfrm>
          <a:custGeom>
            <a:avLst/>
            <a:gdLst/>
            <a:ahLst/>
            <a:cxnLst/>
            <a:rect l="l" t="t" r="r" b="b"/>
            <a:pathLst>
              <a:path w="4805" h="368" extrusionOk="0">
                <a:moveTo>
                  <a:pt x="1" y="1"/>
                </a:moveTo>
                <a:lnTo>
                  <a:pt x="1" y="368"/>
                </a:lnTo>
                <a:lnTo>
                  <a:pt x="4804" y="368"/>
                </a:lnTo>
                <a:lnTo>
                  <a:pt x="4804"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82"/>
          <p:cNvSpPr/>
          <p:nvPr/>
        </p:nvSpPr>
        <p:spPr>
          <a:xfrm>
            <a:off x="4923488" y="4145200"/>
            <a:ext cx="954875" cy="40900"/>
          </a:xfrm>
          <a:custGeom>
            <a:avLst/>
            <a:gdLst/>
            <a:ahLst/>
            <a:cxnLst/>
            <a:rect l="l" t="t" r="r" b="b"/>
            <a:pathLst>
              <a:path w="38195" h="1636" extrusionOk="0">
                <a:moveTo>
                  <a:pt x="0" y="1"/>
                </a:moveTo>
                <a:lnTo>
                  <a:pt x="0" y="1635"/>
                </a:lnTo>
                <a:lnTo>
                  <a:pt x="38194" y="1635"/>
                </a:lnTo>
                <a:lnTo>
                  <a:pt x="38194" y="1"/>
                </a:lnTo>
                <a:close/>
              </a:path>
            </a:pathLst>
          </a:custGeom>
          <a:solidFill>
            <a:srgbClr val="E0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82"/>
          <p:cNvSpPr/>
          <p:nvPr/>
        </p:nvSpPr>
        <p:spPr>
          <a:xfrm>
            <a:off x="4923488" y="3747425"/>
            <a:ext cx="954875" cy="74250"/>
          </a:xfrm>
          <a:custGeom>
            <a:avLst/>
            <a:gdLst/>
            <a:ahLst/>
            <a:cxnLst/>
            <a:rect l="l" t="t" r="r" b="b"/>
            <a:pathLst>
              <a:path w="38195" h="2970" extrusionOk="0">
                <a:moveTo>
                  <a:pt x="0" y="0"/>
                </a:moveTo>
                <a:lnTo>
                  <a:pt x="0" y="2969"/>
                </a:lnTo>
                <a:lnTo>
                  <a:pt x="38194" y="2969"/>
                </a:lnTo>
                <a:lnTo>
                  <a:pt x="38194"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82"/>
          <p:cNvSpPr/>
          <p:nvPr/>
        </p:nvSpPr>
        <p:spPr>
          <a:xfrm>
            <a:off x="4918488" y="4117675"/>
            <a:ext cx="990725" cy="46725"/>
          </a:xfrm>
          <a:custGeom>
            <a:avLst/>
            <a:gdLst/>
            <a:ahLst/>
            <a:cxnLst/>
            <a:rect l="l" t="t" r="r" b="b"/>
            <a:pathLst>
              <a:path w="39629" h="1869" extrusionOk="0">
                <a:moveTo>
                  <a:pt x="0" y="1"/>
                </a:moveTo>
                <a:lnTo>
                  <a:pt x="0" y="1869"/>
                </a:lnTo>
                <a:lnTo>
                  <a:pt x="38695" y="1869"/>
                </a:lnTo>
                <a:cubicBezTo>
                  <a:pt x="39195" y="1869"/>
                  <a:pt x="39629" y="1469"/>
                  <a:pt x="39629" y="935"/>
                </a:cubicBezTo>
                <a:cubicBezTo>
                  <a:pt x="39629" y="401"/>
                  <a:pt x="39195" y="1"/>
                  <a:pt x="38695" y="1"/>
                </a:cubicBezTo>
                <a:close/>
              </a:path>
            </a:pathLst>
          </a:custGeom>
          <a:solidFill>
            <a:srgbClr val="FD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82"/>
          <p:cNvSpPr/>
          <p:nvPr/>
        </p:nvSpPr>
        <p:spPr>
          <a:xfrm>
            <a:off x="4915988" y="4455425"/>
            <a:ext cx="980725" cy="201000"/>
          </a:xfrm>
          <a:custGeom>
            <a:avLst/>
            <a:gdLst/>
            <a:ahLst/>
            <a:cxnLst/>
            <a:rect l="l" t="t" r="r" b="b"/>
            <a:pathLst>
              <a:path w="39229" h="8040" extrusionOk="0">
                <a:moveTo>
                  <a:pt x="367" y="1"/>
                </a:moveTo>
                <a:cubicBezTo>
                  <a:pt x="167" y="1"/>
                  <a:pt x="0" y="167"/>
                  <a:pt x="0" y="368"/>
                </a:cubicBezTo>
                <a:lnTo>
                  <a:pt x="0" y="7673"/>
                </a:lnTo>
                <a:cubicBezTo>
                  <a:pt x="0" y="7873"/>
                  <a:pt x="167" y="8040"/>
                  <a:pt x="367" y="8040"/>
                </a:cubicBezTo>
                <a:lnTo>
                  <a:pt x="38861" y="8040"/>
                </a:lnTo>
                <a:cubicBezTo>
                  <a:pt x="39061" y="8040"/>
                  <a:pt x="39228" y="7873"/>
                  <a:pt x="39228" y="7673"/>
                </a:cubicBezTo>
                <a:lnTo>
                  <a:pt x="39228" y="368"/>
                </a:lnTo>
                <a:cubicBezTo>
                  <a:pt x="39228" y="167"/>
                  <a:pt x="39061" y="1"/>
                  <a:pt x="38861" y="1"/>
                </a:cubicBezTo>
                <a:close/>
              </a:path>
            </a:pathLst>
          </a:custGeom>
          <a:solidFill>
            <a:srgbClr val="521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82"/>
          <p:cNvSpPr/>
          <p:nvPr/>
        </p:nvSpPr>
        <p:spPr>
          <a:xfrm>
            <a:off x="3266463" y="3747425"/>
            <a:ext cx="954875" cy="895675"/>
          </a:xfrm>
          <a:custGeom>
            <a:avLst/>
            <a:gdLst/>
            <a:ahLst/>
            <a:cxnLst/>
            <a:rect l="l" t="t" r="r" b="b"/>
            <a:pathLst>
              <a:path w="38195" h="35827" extrusionOk="0">
                <a:moveTo>
                  <a:pt x="1" y="0"/>
                </a:moveTo>
                <a:lnTo>
                  <a:pt x="1" y="35826"/>
                </a:lnTo>
                <a:lnTo>
                  <a:pt x="38195" y="35826"/>
                </a:lnTo>
                <a:lnTo>
                  <a:pt x="38195" y="0"/>
                </a:lnTo>
                <a:close/>
              </a:path>
            </a:pathLst>
          </a:custGeom>
          <a:solidFill>
            <a:srgbClr val="F3B9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82"/>
          <p:cNvSpPr/>
          <p:nvPr/>
        </p:nvSpPr>
        <p:spPr>
          <a:xfrm>
            <a:off x="3347363"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82"/>
          <p:cNvSpPr/>
          <p:nvPr/>
        </p:nvSpPr>
        <p:spPr>
          <a:xfrm>
            <a:off x="3337363" y="3870000"/>
            <a:ext cx="131775" cy="178500"/>
          </a:xfrm>
          <a:custGeom>
            <a:avLst/>
            <a:gdLst/>
            <a:ahLst/>
            <a:cxnLst/>
            <a:rect l="l" t="t" r="r" b="b"/>
            <a:pathLst>
              <a:path w="5271" h="7140" extrusionOk="0">
                <a:moveTo>
                  <a:pt x="334" y="1"/>
                </a:moveTo>
                <a:cubicBezTo>
                  <a:pt x="167" y="1"/>
                  <a:pt x="0" y="134"/>
                  <a:pt x="0" y="334"/>
                </a:cubicBezTo>
                <a:lnTo>
                  <a:pt x="0" y="6839"/>
                </a:lnTo>
                <a:cubicBezTo>
                  <a:pt x="0" y="7006"/>
                  <a:pt x="134" y="7139"/>
                  <a:pt x="334" y="7139"/>
                </a:cubicBezTo>
                <a:lnTo>
                  <a:pt x="4937" y="7139"/>
                </a:lnTo>
                <a:cubicBezTo>
                  <a:pt x="5137" y="7139"/>
                  <a:pt x="5271" y="7006"/>
                  <a:pt x="5271" y="6839"/>
                </a:cubicBezTo>
                <a:lnTo>
                  <a:pt x="5271" y="334"/>
                </a:lnTo>
                <a:cubicBezTo>
                  <a:pt x="5271" y="168"/>
                  <a:pt x="5104"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82"/>
          <p:cNvSpPr/>
          <p:nvPr/>
        </p:nvSpPr>
        <p:spPr>
          <a:xfrm>
            <a:off x="3347363"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82"/>
          <p:cNvSpPr/>
          <p:nvPr/>
        </p:nvSpPr>
        <p:spPr>
          <a:xfrm>
            <a:off x="3397388" y="3876675"/>
            <a:ext cx="9200" cy="165150"/>
          </a:xfrm>
          <a:custGeom>
            <a:avLst/>
            <a:gdLst/>
            <a:ahLst/>
            <a:cxnLst/>
            <a:rect l="l" t="t" r="r" b="b"/>
            <a:pathLst>
              <a:path w="368" h="6606" extrusionOk="0">
                <a:moveTo>
                  <a:pt x="1" y="1"/>
                </a:moveTo>
                <a:lnTo>
                  <a:pt x="1" y="6605"/>
                </a:lnTo>
                <a:lnTo>
                  <a:pt x="368" y="6605"/>
                </a:lnTo>
                <a:lnTo>
                  <a:pt x="36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82"/>
          <p:cNvSpPr/>
          <p:nvPr/>
        </p:nvSpPr>
        <p:spPr>
          <a:xfrm>
            <a:off x="3347363" y="3880025"/>
            <a:ext cx="110925" cy="7525"/>
          </a:xfrm>
          <a:custGeom>
            <a:avLst/>
            <a:gdLst/>
            <a:ahLst/>
            <a:cxnLst/>
            <a:rect l="l" t="t" r="r" b="b"/>
            <a:pathLst>
              <a:path w="4437" h="301" extrusionOk="0">
                <a:moveTo>
                  <a:pt x="0" y="0"/>
                </a:moveTo>
                <a:lnTo>
                  <a:pt x="0" y="300"/>
                </a:lnTo>
                <a:lnTo>
                  <a:pt x="4437" y="300"/>
                </a:lnTo>
                <a:lnTo>
                  <a:pt x="4437"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82"/>
          <p:cNvSpPr/>
          <p:nvPr/>
        </p:nvSpPr>
        <p:spPr>
          <a:xfrm>
            <a:off x="3347363" y="396257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82"/>
          <p:cNvSpPr/>
          <p:nvPr/>
        </p:nvSpPr>
        <p:spPr>
          <a:xfrm>
            <a:off x="3341513" y="3955075"/>
            <a:ext cx="120950" cy="8350"/>
          </a:xfrm>
          <a:custGeom>
            <a:avLst/>
            <a:gdLst/>
            <a:ahLst/>
            <a:cxnLst/>
            <a:rect l="l" t="t" r="r" b="b"/>
            <a:pathLst>
              <a:path w="4838" h="334" extrusionOk="0">
                <a:moveTo>
                  <a:pt x="1" y="0"/>
                </a:moveTo>
                <a:lnTo>
                  <a:pt x="1" y="334"/>
                </a:lnTo>
                <a:lnTo>
                  <a:pt x="4838" y="334"/>
                </a:lnTo>
                <a:lnTo>
                  <a:pt x="4838"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82"/>
          <p:cNvSpPr/>
          <p:nvPr/>
        </p:nvSpPr>
        <p:spPr>
          <a:xfrm>
            <a:off x="3516638" y="3880025"/>
            <a:ext cx="110950" cy="159300"/>
          </a:xfrm>
          <a:custGeom>
            <a:avLst/>
            <a:gdLst/>
            <a:ahLst/>
            <a:cxnLst/>
            <a:rect l="l" t="t" r="r" b="b"/>
            <a:pathLst>
              <a:path w="4438" h="6372" extrusionOk="0">
                <a:moveTo>
                  <a:pt x="1" y="0"/>
                </a:moveTo>
                <a:lnTo>
                  <a:pt x="1" y="6371"/>
                </a:lnTo>
                <a:lnTo>
                  <a:pt x="4437" y="6371"/>
                </a:lnTo>
                <a:lnTo>
                  <a:pt x="4437"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82"/>
          <p:cNvSpPr/>
          <p:nvPr/>
        </p:nvSpPr>
        <p:spPr>
          <a:xfrm>
            <a:off x="3506638" y="3870000"/>
            <a:ext cx="131800" cy="178500"/>
          </a:xfrm>
          <a:custGeom>
            <a:avLst/>
            <a:gdLst/>
            <a:ahLst/>
            <a:cxnLst/>
            <a:rect l="l" t="t" r="r" b="b"/>
            <a:pathLst>
              <a:path w="5272" h="7140" extrusionOk="0">
                <a:moveTo>
                  <a:pt x="334" y="1"/>
                </a:moveTo>
                <a:cubicBezTo>
                  <a:pt x="134" y="1"/>
                  <a:pt x="1" y="134"/>
                  <a:pt x="1" y="334"/>
                </a:cubicBezTo>
                <a:lnTo>
                  <a:pt x="1" y="6839"/>
                </a:lnTo>
                <a:cubicBezTo>
                  <a:pt x="1" y="7006"/>
                  <a:pt x="134" y="7139"/>
                  <a:pt x="334" y="7139"/>
                </a:cubicBezTo>
                <a:lnTo>
                  <a:pt x="4938" y="7139"/>
                </a:lnTo>
                <a:cubicBezTo>
                  <a:pt x="5104" y="7139"/>
                  <a:pt x="5271" y="7006"/>
                  <a:pt x="5271" y="6839"/>
                </a:cubicBezTo>
                <a:lnTo>
                  <a:pt x="5271" y="334"/>
                </a:lnTo>
                <a:cubicBezTo>
                  <a:pt x="5271" y="168"/>
                  <a:pt x="5104" y="1"/>
                  <a:pt x="493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82"/>
          <p:cNvSpPr/>
          <p:nvPr/>
        </p:nvSpPr>
        <p:spPr>
          <a:xfrm>
            <a:off x="3516638" y="3880025"/>
            <a:ext cx="110950" cy="159300"/>
          </a:xfrm>
          <a:custGeom>
            <a:avLst/>
            <a:gdLst/>
            <a:ahLst/>
            <a:cxnLst/>
            <a:rect l="l" t="t" r="r" b="b"/>
            <a:pathLst>
              <a:path w="4438" h="6372" extrusionOk="0">
                <a:moveTo>
                  <a:pt x="1" y="0"/>
                </a:moveTo>
                <a:lnTo>
                  <a:pt x="1" y="6371"/>
                </a:lnTo>
                <a:lnTo>
                  <a:pt x="4437" y="6371"/>
                </a:lnTo>
                <a:lnTo>
                  <a:pt x="4437"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82"/>
          <p:cNvSpPr/>
          <p:nvPr/>
        </p:nvSpPr>
        <p:spPr>
          <a:xfrm>
            <a:off x="3566688" y="3877525"/>
            <a:ext cx="9200" cy="164300"/>
          </a:xfrm>
          <a:custGeom>
            <a:avLst/>
            <a:gdLst/>
            <a:ahLst/>
            <a:cxnLst/>
            <a:rect l="l" t="t" r="r" b="b"/>
            <a:pathLst>
              <a:path w="368" h="6572" extrusionOk="0">
                <a:moveTo>
                  <a:pt x="0" y="0"/>
                </a:moveTo>
                <a:lnTo>
                  <a:pt x="0" y="6571"/>
                </a:lnTo>
                <a:lnTo>
                  <a:pt x="367" y="6571"/>
                </a:lnTo>
                <a:lnTo>
                  <a:pt x="36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82"/>
          <p:cNvSpPr/>
          <p:nvPr/>
        </p:nvSpPr>
        <p:spPr>
          <a:xfrm>
            <a:off x="3516638" y="3880025"/>
            <a:ext cx="110950" cy="7525"/>
          </a:xfrm>
          <a:custGeom>
            <a:avLst/>
            <a:gdLst/>
            <a:ahLst/>
            <a:cxnLst/>
            <a:rect l="l" t="t" r="r" b="b"/>
            <a:pathLst>
              <a:path w="4438" h="301" extrusionOk="0">
                <a:moveTo>
                  <a:pt x="1" y="0"/>
                </a:moveTo>
                <a:lnTo>
                  <a:pt x="1" y="300"/>
                </a:lnTo>
                <a:lnTo>
                  <a:pt x="4437" y="300"/>
                </a:lnTo>
                <a:lnTo>
                  <a:pt x="4437"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82"/>
          <p:cNvSpPr/>
          <p:nvPr/>
        </p:nvSpPr>
        <p:spPr>
          <a:xfrm>
            <a:off x="3516638" y="3962575"/>
            <a:ext cx="110950" cy="9200"/>
          </a:xfrm>
          <a:custGeom>
            <a:avLst/>
            <a:gdLst/>
            <a:ahLst/>
            <a:cxnLst/>
            <a:rect l="l" t="t" r="r" b="b"/>
            <a:pathLst>
              <a:path w="4438" h="368" extrusionOk="0">
                <a:moveTo>
                  <a:pt x="1" y="1"/>
                </a:moveTo>
                <a:lnTo>
                  <a:pt x="1"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82"/>
          <p:cNvSpPr/>
          <p:nvPr/>
        </p:nvSpPr>
        <p:spPr>
          <a:xfrm>
            <a:off x="3510813" y="3955075"/>
            <a:ext cx="120950" cy="8350"/>
          </a:xfrm>
          <a:custGeom>
            <a:avLst/>
            <a:gdLst/>
            <a:ahLst/>
            <a:cxnLst/>
            <a:rect l="l" t="t" r="r" b="b"/>
            <a:pathLst>
              <a:path w="4838" h="334" extrusionOk="0">
                <a:moveTo>
                  <a:pt x="0" y="0"/>
                </a:moveTo>
                <a:lnTo>
                  <a:pt x="0" y="334"/>
                </a:lnTo>
                <a:lnTo>
                  <a:pt x="4837" y="334"/>
                </a:lnTo>
                <a:lnTo>
                  <a:pt x="483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82"/>
          <p:cNvSpPr/>
          <p:nvPr/>
        </p:nvSpPr>
        <p:spPr>
          <a:xfrm>
            <a:off x="3685938"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82"/>
          <p:cNvSpPr/>
          <p:nvPr/>
        </p:nvSpPr>
        <p:spPr>
          <a:xfrm>
            <a:off x="3675938" y="3870000"/>
            <a:ext cx="130950" cy="178500"/>
          </a:xfrm>
          <a:custGeom>
            <a:avLst/>
            <a:gdLst/>
            <a:ahLst/>
            <a:cxnLst/>
            <a:rect l="l" t="t" r="r" b="b"/>
            <a:pathLst>
              <a:path w="5238" h="7140" extrusionOk="0">
                <a:moveTo>
                  <a:pt x="300" y="1"/>
                </a:moveTo>
                <a:cubicBezTo>
                  <a:pt x="134" y="1"/>
                  <a:pt x="0" y="134"/>
                  <a:pt x="0" y="334"/>
                </a:cubicBezTo>
                <a:lnTo>
                  <a:pt x="0" y="6839"/>
                </a:lnTo>
                <a:cubicBezTo>
                  <a:pt x="0" y="7006"/>
                  <a:pt x="134" y="7139"/>
                  <a:pt x="300" y="7139"/>
                </a:cubicBezTo>
                <a:lnTo>
                  <a:pt x="4937" y="7139"/>
                </a:lnTo>
                <a:cubicBezTo>
                  <a:pt x="5104" y="7139"/>
                  <a:pt x="5237" y="7006"/>
                  <a:pt x="5237" y="6839"/>
                </a:cubicBezTo>
                <a:lnTo>
                  <a:pt x="5237" y="334"/>
                </a:lnTo>
                <a:cubicBezTo>
                  <a:pt x="5237" y="168"/>
                  <a:pt x="5104"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82"/>
          <p:cNvSpPr/>
          <p:nvPr/>
        </p:nvSpPr>
        <p:spPr>
          <a:xfrm>
            <a:off x="3685938"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82"/>
          <p:cNvSpPr/>
          <p:nvPr/>
        </p:nvSpPr>
        <p:spPr>
          <a:xfrm>
            <a:off x="3735963" y="3877525"/>
            <a:ext cx="9200" cy="164300"/>
          </a:xfrm>
          <a:custGeom>
            <a:avLst/>
            <a:gdLst/>
            <a:ahLst/>
            <a:cxnLst/>
            <a:rect l="l" t="t" r="r" b="b"/>
            <a:pathLst>
              <a:path w="368" h="6572" extrusionOk="0">
                <a:moveTo>
                  <a:pt x="1" y="0"/>
                </a:moveTo>
                <a:lnTo>
                  <a:pt x="1" y="6571"/>
                </a:lnTo>
                <a:lnTo>
                  <a:pt x="368" y="6571"/>
                </a:lnTo>
                <a:lnTo>
                  <a:pt x="368"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82"/>
          <p:cNvSpPr/>
          <p:nvPr/>
        </p:nvSpPr>
        <p:spPr>
          <a:xfrm>
            <a:off x="3685938" y="3880025"/>
            <a:ext cx="110925" cy="7525"/>
          </a:xfrm>
          <a:custGeom>
            <a:avLst/>
            <a:gdLst/>
            <a:ahLst/>
            <a:cxnLst/>
            <a:rect l="l" t="t" r="r" b="b"/>
            <a:pathLst>
              <a:path w="4437" h="301" extrusionOk="0">
                <a:moveTo>
                  <a:pt x="0" y="0"/>
                </a:moveTo>
                <a:lnTo>
                  <a:pt x="0" y="300"/>
                </a:lnTo>
                <a:lnTo>
                  <a:pt x="4437" y="300"/>
                </a:lnTo>
                <a:lnTo>
                  <a:pt x="4437"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82"/>
          <p:cNvSpPr/>
          <p:nvPr/>
        </p:nvSpPr>
        <p:spPr>
          <a:xfrm>
            <a:off x="3685938" y="396257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82"/>
          <p:cNvSpPr/>
          <p:nvPr/>
        </p:nvSpPr>
        <p:spPr>
          <a:xfrm>
            <a:off x="3680088" y="3955075"/>
            <a:ext cx="120950" cy="8350"/>
          </a:xfrm>
          <a:custGeom>
            <a:avLst/>
            <a:gdLst/>
            <a:ahLst/>
            <a:cxnLst/>
            <a:rect l="l" t="t" r="r" b="b"/>
            <a:pathLst>
              <a:path w="4838" h="334" extrusionOk="0">
                <a:moveTo>
                  <a:pt x="1" y="0"/>
                </a:moveTo>
                <a:lnTo>
                  <a:pt x="1" y="334"/>
                </a:lnTo>
                <a:lnTo>
                  <a:pt x="4838" y="334"/>
                </a:lnTo>
                <a:lnTo>
                  <a:pt x="4838"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82"/>
          <p:cNvSpPr/>
          <p:nvPr/>
        </p:nvSpPr>
        <p:spPr>
          <a:xfrm>
            <a:off x="3855213" y="3880025"/>
            <a:ext cx="110950" cy="159300"/>
          </a:xfrm>
          <a:custGeom>
            <a:avLst/>
            <a:gdLst/>
            <a:ahLst/>
            <a:cxnLst/>
            <a:rect l="l" t="t" r="r" b="b"/>
            <a:pathLst>
              <a:path w="4438" h="6372" extrusionOk="0">
                <a:moveTo>
                  <a:pt x="1" y="0"/>
                </a:moveTo>
                <a:lnTo>
                  <a:pt x="1" y="6371"/>
                </a:lnTo>
                <a:lnTo>
                  <a:pt x="4437" y="6371"/>
                </a:lnTo>
                <a:lnTo>
                  <a:pt x="4437"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82"/>
          <p:cNvSpPr/>
          <p:nvPr/>
        </p:nvSpPr>
        <p:spPr>
          <a:xfrm>
            <a:off x="3845213" y="3870000"/>
            <a:ext cx="130950" cy="178500"/>
          </a:xfrm>
          <a:custGeom>
            <a:avLst/>
            <a:gdLst/>
            <a:ahLst/>
            <a:cxnLst/>
            <a:rect l="l" t="t" r="r" b="b"/>
            <a:pathLst>
              <a:path w="5238" h="7140" extrusionOk="0">
                <a:moveTo>
                  <a:pt x="301" y="1"/>
                </a:moveTo>
                <a:cubicBezTo>
                  <a:pt x="134" y="1"/>
                  <a:pt x="1" y="134"/>
                  <a:pt x="1" y="334"/>
                </a:cubicBezTo>
                <a:lnTo>
                  <a:pt x="1" y="6839"/>
                </a:lnTo>
                <a:cubicBezTo>
                  <a:pt x="1" y="7006"/>
                  <a:pt x="134" y="7139"/>
                  <a:pt x="301" y="7139"/>
                </a:cubicBezTo>
                <a:lnTo>
                  <a:pt x="4938" y="7139"/>
                </a:lnTo>
                <a:cubicBezTo>
                  <a:pt x="5104" y="7139"/>
                  <a:pt x="5238" y="7006"/>
                  <a:pt x="5238" y="6839"/>
                </a:cubicBezTo>
                <a:lnTo>
                  <a:pt x="5238" y="334"/>
                </a:lnTo>
                <a:cubicBezTo>
                  <a:pt x="5238" y="168"/>
                  <a:pt x="5104" y="1"/>
                  <a:pt x="493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82"/>
          <p:cNvSpPr/>
          <p:nvPr/>
        </p:nvSpPr>
        <p:spPr>
          <a:xfrm>
            <a:off x="3855213" y="3880025"/>
            <a:ext cx="110950" cy="159300"/>
          </a:xfrm>
          <a:custGeom>
            <a:avLst/>
            <a:gdLst/>
            <a:ahLst/>
            <a:cxnLst/>
            <a:rect l="l" t="t" r="r" b="b"/>
            <a:pathLst>
              <a:path w="4438" h="6372" extrusionOk="0">
                <a:moveTo>
                  <a:pt x="1" y="0"/>
                </a:moveTo>
                <a:lnTo>
                  <a:pt x="1" y="6371"/>
                </a:lnTo>
                <a:lnTo>
                  <a:pt x="4437" y="6371"/>
                </a:lnTo>
                <a:lnTo>
                  <a:pt x="4437"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82"/>
          <p:cNvSpPr/>
          <p:nvPr/>
        </p:nvSpPr>
        <p:spPr>
          <a:xfrm>
            <a:off x="3905263" y="3877525"/>
            <a:ext cx="9200" cy="164300"/>
          </a:xfrm>
          <a:custGeom>
            <a:avLst/>
            <a:gdLst/>
            <a:ahLst/>
            <a:cxnLst/>
            <a:rect l="l" t="t" r="r" b="b"/>
            <a:pathLst>
              <a:path w="368" h="6572" extrusionOk="0">
                <a:moveTo>
                  <a:pt x="0" y="0"/>
                </a:moveTo>
                <a:lnTo>
                  <a:pt x="0" y="6571"/>
                </a:lnTo>
                <a:lnTo>
                  <a:pt x="367" y="6571"/>
                </a:lnTo>
                <a:lnTo>
                  <a:pt x="36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82"/>
          <p:cNvSpPr/>
          <p:nvPr/>
        </p:nvSpPr>
        <p:spPr>
          <a:xfrm>
            <a:off x="3855213" y="3880025"/>
            <a:ext cx="110950" cy="7525"/>
          </a:xfrm>
          <a:custGeom>
            <a:avLst/>
            <a:gdLst/>
            <a:ahLst/>
            <a:cxnLst/>
            <a:rect l="l" t="t" r="r" b="b"/>
            <a:pathLst>
              <a:path w="4438" h="301" extrusionOk="0">
                <a:moveTo>
                  <a:pt x="1" y="0"/>
                </a:moveTo>
                <a:lnTo>
                  <a:pt x="1" y="300"/>
                </a:lnTo>
                <a:lnTo>
                  <a:pt x="4437" y="300"/>
                </a:lnTo>
                <a:lnTo>
                  <a:pt x="4437"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82"/>
          <p:cNvSpPr/>
          <p:nvPr/>
        </p:nvSpPr>
        <p:spPr>
          <a:xfrm>
            <a:off x="3855213" y="3962575"/>
            <a:ext cx="110950" cy="9200"/>
          </a:xfrm>
          <a:custGeom>
            <a:avLst/>
            <a:gdLst/>
            <a:ahLst/>
            <a:cxnLst/>
            <a:rect l="l" t="t" r="r" b="b"/>
            <a:pathLst>
              <a:path w="4438" h="368" extrusionOk="0">
                <a:moveTo>
                  <a:pt x="1" y="1"/>
                </a:moveTo>
                <a:lnTo>
                  <a:pt x="1"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82"/>
          <p:cNvSpPr/>
          <p:nvPr/>
        </p:nvSpPr>
        <p:spPr>
          <a:xfrm>
            <a:off x="3849388" y="3955075"/>
            <a:ext cx="120950" cy="8350"/>
          </a:xfrm>
          <a:custGeom>
            <a:avLst/>
            <a:gdLst/>
            <a:ahLst/>
            <a:cxnLst/>
            <a:rect l="l" t="t" r="r" b="b"/>
            <a:pathLst>
              <a:path w="4838" h="334" extrusionOk="0">
                <a:moveTo>
                  <a:pt x="0" y="0"/>
                </a:moveTo>
                <a:lnTo>
                  <a:pt x="0" y="334"/>
                </a:lnTo>
                <a:lnTo>
                  <a:pt x="4837" y="334"/>
                </a:lnTo>
                <a:lnTo>
                  <a:pt x="483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82"/>
          <p:cNvSpPr/>
          <p:nvPr/>
        </p:nvSpPr>
        <p:spPr>
          <a:xfrm>
            <a:off x="4024513"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82"/>
          <p:cNvSpPr/>
          <p:nvPr/>
        </p:nvSpPr>
        <p:spPr>
          <a:xfrm>
            <a:off x="4014513" y="3870000"/>
            <a:ext cx="130950" cy="178500"/>
          </a:xfrm>
          <a:custGeom>
            <a:avLst/>
            <a:gdLst/>
            <a:ahLst/>
            <a:cxnLst/>
            <a:rect l="l" t="t" r="r" b="b"/>
            <a:pathLst>
              <a:path w="5238" h="7140" extrusionOk="0">
                <a:moveTo>
                  <a:pt x="300" y="1"/>
                </a:moveTo>
                <a:cubicBezTo>
                  <a:pt x="134" y="1"/>
                  <a:pt x="0" y="134"/>
                  <a:pt x="0" y="334"/>
                </a:cubicBezTo>
                <a:lnTo>
                  <a:pt x="0" y="6839"/>
                </a:lnTo>
                <a:cubicBezTo>
                  <a:pt x="0" y="7006"/>
                  <a:pt x="134" y="7139"/>
                  <a:pt x="300" y="7139"/>
                </a:cubicBezTo>
                <a:lnTo>
                  <a:pt x="4937" y="7139"/>
                </a:lnTo>
                <a:cubicBezTo>
                  <a:pt x="5104" y="7139"/>
                  <a:pt x="5237" y="7006"/>
                  <a:pt x="5237" y="6839"/>
                </a:cubicBezTo>
                <a:lnTo>
                  <a:pt x="5237" y="334"/>
                </a:lnTo>
                <a:cubicBezTo>
                  <a:pt x="5237" y="168"/>
                  <a:pt x="5104"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82"/>
          <p:cNvSpPr/>
          <p:nvPr/>
        </p:nvSpPr>
        <p:spPr>
          <a:xfrm>
            <a:off x="4024513" y="3880025"/>
            <a:ext cx="110925" cy="159300"/>
          </a:xfrm>
          <a:custGeom>
            <a:avLst/>
            <a:gdLst/>
            <a:ahLst/>
            <a:cxnLst/>
            <a:rect l="l" t="t" r="r" b="b"/>
            <a:pathLst>
              <a:path w="4437" h="6372" extrusionOk="0">
                <a:moveTo>
                  <a:pt x="0" y="0"/>
                </a:moveTo>
                <a:lnTo>
                  <a:pt x="0" y="6371"/>
                </a:lnTo>
                <a:lnTo>
                  <a:pt x="4437" y="6371"/>
                </a:lnTo>
                <a:lnTo>
                  <a:pt x="4437" y="0"/>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82"/>
          <p:cNvSpPr/>
          <p:nvPr/>
        </p:nvSpPr>
        <p:spPr>
          <a:xfrm>
            <a:off x="4074538" y="3877525"/>
            <a:ext cx="8375" cy="164300"/>
          </a:xfrm>
          <a:custGeom>
            <a:avLst/>
            <a:gdLst/>
            <a:ahLst/>
            <a:cxnLst/>
            <a:rect l="l" t="t" r="r" b="b"/>
            <a:pathLst>
              <a:path w="335" h="6572" extrusionOk="0">
                <a:moveTo>
                  <a:pt x="1" y="0"/>
                </a:moveTo>
                <a:lnTo>
                  <a:pt x="1" y="6571"/>
                </a:lnTo>
                <a:lnTo>
                  <a:pt x="334" y="6571"/>
                </a:lnTo>
                <a:lnTo>
                  <a:pt x="334"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82"/>
          <p:cNvSpPr/>
          <p:nvPr/>
        </p:nvSpPr>
        <p:spPr>
          <a:xfrm>
            <a:off x="4024513" y="3880025"/>
            <a:ext cx="110925" cy="7525"/>
          </a:xfrm>
          <a:custGeom>
            <a:avLst/>
            <a:gdLst/>
            <a:ahLst/>
            <a:cxnLst/>
            <a:rect l="l" t="t" r="r" b="b"/>
            <a:pathLst>
              <a:path w="4437" h="301" extrusionOk="0">
                <a:moveTo>
                  <a:pt x="0" y="0"/>
                </a:moveTo>
                <a:lnTo>
                  <a:pt x="0" y="300"/>
                </a:lnTo>
                <a:lnTo>
                  <a:pt x="4437" y="300"/>
                </a:lnTo>
                <a:lnTo>
                  <a:pt x="4437"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82"/>
          <p:cNvSpPr/>
          <p:nvPr/>
        </p:nvSpPr>
        <p:spPr>
          <a:xfrm>
            <a:off x="4024513" y="396257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82"/>
          <p:cNvSpPr/>
          <p:nvPr/>
        </p:nvSpPr>
        <p:spPr>
          <a:xfrm>
            <a:off x="4018663" y="3955075"/>
            <a:ext cx="120125" cy="8350"/>
          </a:xfrm>
          <a:custGeom>
            <a:avLst/>
            <a:gdLst/>
            <a:ahLst/>
            <a:cxnLst/>
            <a:rect l="l" t="t" r="r" b="b"/>
            <a:pathLst>
              <a:path w="4805" h="334" extrusionOk="0">
                <a:moveTo>
                  <a:pt x="1" y="0"/>
                </a:moveTo>
                <a:lnTo>
                  <a:pt x="1" y="334"/>
                </a:lnTo>
                <a:lnTo>
                  <a:pt x="4804" y="334"/>
                </a:lnTo>
                <a:lnTo>
                  <a:pt x="4804"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82"/>
          <p:cNvSpPr/>
          <p:nvPr/>
        </p:nvSpPr>
        <p:spPr>
          <a:xfrm>
            <a:off x="3347363" y="4229425"/>
            <a:ext cx="111775" cy="159325"/>
          </a:xfrm>
          <a:custGeom>
            <a:avLst/>
            <a:gdLst/>
            <a:ahLst/>
            <a:cxnLst/>
            <a:rect l="l" t="t" r="r" b="b"/>
            <a:pathLst>
              <a:path w="4471" h="6373" extrusionOk="0">
                <a:moveTo>
                  <a:pt x="0" y="1"/>
                </a:moveTo>
                <a:lnTo>
                  <a:pt x="0" y="6372"/>
                </a:lnTo>
                <a:lnTo>
                  <a:pt x="4470" y="6372"/>
                </a:lnTo>
                <a:lnTo>
                  <a:pt x="4470"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82"/>
          <p:cNvSpPr/>
          <p:nvPr/>
        </p:nvSpPr>
        <p:spPr>
          <a:xfrm>
            <a:off x="3337363" y="4220250"/>
            <a:ext cx="131775" cy="178500"/>
          </a:xfrm>
          <a:custGeom>
            <a:avLst/>
            <a:gdLst/>
            <a:ahLst/>
            <a:cxnLst/>
            <a:rect l="l" t="t" r="r" b="b"/>
            <a:pathLst>
              <a:path w="5271" h="7140" extrusionOk="0">
                <a:moveTo>
                  <a:pt x="334" y="1"/>
                </a:moveTo>
                <a:cubicBezTo>
                  <a:pt x="167" y="1"/>
                  <a:pt x="0" y="134"/>
                  <a:pt x="0" y="334"/>
                </a:cubicBezTo>
                <a:lnTo>
                  <a:pt x="0" y="6839"/>
                </a:lnTo>
                <a:cubicBezTo>
                  <a:pt x="0" y="7006"/>
                  <a:pt x="134" y="7139"/>
                  <a:pt x="334" y="7139"/>
                </a:cubicBezTo>
                <a:lnTo>
                  <a:pt x="4937" y="7139"/>
                </a:lnTo>
                <a:cubicBezTo>
                  <a:pt x="5137" y="7139"/>
                  <a:pt x="5271" y="7006"/>
                  <a:pt x="5271" y="6839"/>
                </a:cubicBezTo>
                <a:lnTo>
                  <a:pt x="5271" y="334"/>
                </a:lnTo>
                <a:cubicBezTo>
                  <a:pt x="5271" y="134"/>
                  <a:pt x="5104"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82"/>
          <p:cNvSpPr/>
          <p:nvPr/>
        </p:nvSpPr>
        <p:spPr>
          <a:xfrm>
            <a:off x="3347363" y="4229425"/>
            <a:ext cx="111775" cy="159325"/>
          </a:xfrm>
          <a:custGeom>
            <a:avLst/>
            <a:gdLst/>
            <a:ahLst/>
            <a:cxnLst/>
            <a:rect l="l" t="t" r="r" b="b"/>
            <a:pathLst>
              <a:path w="4471" h="6373" extrusionOk="0">
                <a:moveTo>
                  <a:pt x="0" y="1"/>
                </a:moveTo>
                <a:lnTo>
                  <a:pt x="0" y="6372"/>
                </a:lnTo>
                <a:lnTo>
                  <a:pt x="4470" y="6372"/>
                </a:lnTo>
                <a:lnTo>
                  <a:pt x="4470"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82"/>
          <p:cNvSpPr/>
          <p:nvPr/>
        </p:nvSpPr>
        <p:spPr>
          <a:xfrm>
            <a:off x="3348188" y="4311150"/>
            <a:ext cx="45075" cy="77600"/>
          </a:xfrm>
          <a:custGeom>
            <a:avLst/>
            <a:gdLst/>
            <a:ahLst/>
            <a:cxnLst/>
            <a:rect l="l" t="t" r="r" b="b"/>
            <a:pathLst>
              <a:path w="1803" h="3104" extrusionOk="0">
                <a:moveTo>
                  <a:pt x="434" y="1"/>
                </a:moveTo>
                <a:lnTo>
                  <a:pt x="1" y="968"/>
                </a:lnTo>
                <a:lnTo>
                  <a:pt x="1" y="3103"/>
                </a:lnTo>
                <a:lnTo>
                  <a:pt x="368" y="3103"/>
                </a:lnTo>
                <a:lnTo>
                  <a:pt x="1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82"/>
          <p:cNvSpPr/>
          <p:nvPr/>
        </p:nvSpPr>
        <p:spPr>
          <a:xfrm>
            <a:off x="3368213" y="4317000"/>
            <a:ext cx="33375" cy="72575"/>
          </a:xfrm>
          <a:custGeom>
            <a:avLst/>
            <a:gdLst/>
            <a:ahLst/>
            <a:cxnLst/>
            <a:rect l="l" t="t" r="r" b="b"/>
            <a:pathLst>
              <a:path w="1335" h="2903" extrusionOk="0">
                <a:moveTo>
                  <a:pt x="1335" y="0"/>
                </a:moveTo>
                <a:lnTo>
                  <a:pt x="0" y="2902"/>
                </a:lnTo>
                <a:lnTo>
                  <a:pt x="467" y="2902"/>
                </a:lnTo>
                <a:lnTo>
                  <a:pt x="1301" y="1101"/>
                </a:lnTo>
                <a:lnTo>
                  <a:pt x="1301" y="1001"/>
                </a:lnTo>
                <a:cubicBezTo>
                  <a:pt x="1301" y="634"/>
                  <a:pt x="1301" y="334"/>
                  <a:pt x="1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82"/>
          <p:cNvSpPr/>
          <p:nvPr/>
        </p:nvSpPr>
        <p:spPr>
          <a:xfrm>
            <a:off x="3403238" y="4311150"/>
            <a:ext cx="54225" cy="77600"/>
          </a:xfrm>
          <a:custGeom>
            <a:avLst/>
            <a:gdLst/>
            <a:ahLst/>
            <a:cxnLst/>
            <a:rect l="l" t="t" r="r" b="b"/>
            <a:pathLst>
              <a:path w="2169" h="3104" extrusionOk="0">
                <a:moveTo>
                  <a:pt x="801" y="1"/>
                </a:moveTo>
                <a:lnTo>
                  <a:pt x="0" y="1735"/>
                </a:lnTo>
                <a:cubicBezTo>
                  <a:pt x="34" y="2069"/>
                  <a:pt x="34" y="2436"/>
                  <a:pt x="34" y="2770"/>
                </a:cubicBezTo>
                <a:cubicBezTo>
                  <a:pt x="34" y="2870"/>
                  <a:pt x="34" y="3003"/>
                  <a:pt x="34" y="3103"/>
                </a:cubicBezTo>
                <a:lnTo>
                  <a:pt x="734" y="3103"/>
                </a:lnTo>
                <a:lnTo>
                  <a:pt x="2169" y="34"/>
                </a:lnTo>
                <a:lnTo>
                  <a:pt x="1702" y="34"/>
                </a:lnTo>
                <a:cubicBezTo>
                  <a:pt x="1401" y="34"/>
                  <a:pt x="1101" y="34"/>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82"/>
          <p:cNvSpPr/>
          <p:nvPr/>
        </p:nvSpPr>
        <p:spPr>
          <a:xfrm>
            <a:off x="3432413" y="4331175"/>
            <a:ext cx="26725" cy="58400"/>
          </a:xfrm>
          <a:custGeom>
            <a:avLst/>
            <a:gdLst/>
            <a:ahLst/>
            <a:cxnLst/>
            <a:rect l="l" t="t" r="r" b="b"/>
            <a:pathLst>
              <a:path w="1069" h="2336" extrusionOk="0">
                <a:moveTo>
                  <a:pt x="1068" y="0"/>
                </a:moveTo>
                <a:lnTo>
                  <a:pt x="1" y="2335"/>
                </a:lnTo>
                <a:lnTo>
                  <a:pt x="468" y="2335"/>
                </a:lnTo>
                <a:lnTo>
                  <a:pt x="1068" y="1068"/>
                </a:lnTo>
                <a:lnTo>
                  <a:pt x="1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82"/>
          <p:cNvSpPr/>
          <p:nvPr/>
        </p:nvSpPr>
        <p:spPr>
          <a:xfrm>
            <a:off x="3398238" y="4226925"/>
            <a:ext cx="8350" cy="165150"/>
          </a:xfrm>
          <a:custGeom>
            <a:avLst/>
            <a:gdLst/>
            <a:ahLst/>
            <a:cxnLst/>
            <a:rect l="l" t="t" r="r" b="b"/>
            <a:pathLst>
              <a:path w="334" h="6606" extrusionOk="0">
                <a:moveTo>
                  <a:pt x="0" y="1"/>
                </a:moveTo>
                <a:lnTo>
                  <a:pt x="0" y="6606"/>
                </a:lnTo>
                <a:lnTo>
                  <a:pt x="334" y="6606"/>
                </a:lnTo>
                <a:lnTo>
                  <a:pt x="334"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82"/>
          <p:cNvSpPr/>
          <p:nvPr/>
        </p:nvSpPr>
        <p:spPr>
          <a:xfrm>
            <a:off x="3347363" y="4229425"/>
            <a:ext cx="110925" cy="8375"/>
          </a:xfrm>
          <a:custGeom>
            <a:avLst/>
            <a:gdLst/>
            <a:ahLst/>
            <a:cxnLst/>
            <a:rect l="l" t="t" r="r" b="b"/>
            <a:pathLst>
              <a:path w="4437" h="335" extrusionOk="0">
                <a:moveTo>
                  <a:pt x="0" y="1"/>
                </a:moveTo>
                <a:lnTo>
                  <a:pt x="0" y="334"/>
                </a:lnTo>
                <a:lnTo>
                  <a:pt x="4437" y="334"/>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82"/>
          <p:cNvSpPr/>
          <p:nvPr/>
        </p:nvSpPr>
        <p:spPr>
          <a:xfrm>
            <a:off x="3347363" y="431282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82"/>
          <p:cNvSpPr/>
          <p:nvPr/>
        </p:nvSpPr>
        <p:spPr>
          <a:xfrm>
            <a:off x="3341513" y="4305325"/>
            <a:ext cx="120950" cy="8350"/>
          </a:xfrm>
          <a:custGeom>
            <a:avLst/>
            <a:gdLst/>
            <a:ahLst/>
            <a:cxnLst/>
            <a:rect l="l" t="t" r="r" b="b"/>
            <a:pathLst>
              <a:path w="4838" h="334" extrusionOk="0">
                <a:moveTo>
                  <a:pt x="1" y="0"/>
                </a:moveTo>
                <a:lnTo>
                  <a:pt x="1" y="334"/>
                </a:lnTo>
                <a:lnTo>
                  <a:pt x="4838" y="334"/>
                </a:lnTo>
                <a:lnTo>
                  <a:pt x="4838"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82"/>
          <p:cNvSpPr/>
          <p:nvPr/>
        </p:nvSpPr>
        <p:spPr>
          <a:xfrm>
            <a:off x="3516638" y="4229425"/>
            <a:ext cx="110950" cy="160150"/>
          </a:xfrm>
          <a:custGeom>
            <a:avLst/>
            <a:gdLst/>
            <a:ahLst/>
            <a:cxnLst/>
            <a:rect l="l" t="t" r="r" b="b"/>
            <a:pathLst>
              <a:path w="4438" h="6406" extrusionOk="0">
                <a:moveTo>
                  <a:pt x="1" y="1"/>
                </a:moveTo>
                <a:lnTo>
                  <a:pt x="1" y="6405"/>
                </a:lnTo>
                <a:lnTo>
                  <a:pt x="4437" y="6405"/>
                </a:lnTo>
                <a:lnTo>
                  <a:pt x="4437"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82"/>
          <p:cNvSpPr/>
          <p:nvPr/>
        </p:nvSpPr>
        <p:spPr>
          <a:xfrm>
            <a:off x="3506638" y="4220250"/>
            <a:ext cx="131800" cy="178500"/>
          </a:xfrm>
          <a:custGeom>
            <a:avLst/>
            <a:gdLst/>
            <a:ahLst/>
            <a:cxnLst/>
            <a:rect l="l" t="t" r="r" b="b"/>
            <a:pathLst>
              <a:path w="5272" h="7140" extrusionOk="0">
                <a:moveTo>
                  <a:pt x="334" y="1"/>
                </a:moveTo>
                <a:cubicBezTo>
                  <a:pt x="134" y="1"/>
                  <a:pt x="1" y="134"/>
                  <a:pt x="1" y="334"/>
                </a:cubicBezTo>
                <a:lnTo>
                  <a:pt x="1" y="6839"/>
                </a:lnTo>
                <a:cubicBezTo>
                  <a:pt x="1" y="7006"/>
                  <a:pt x="134" y="7139"/>
                  <a:pt x="334" y="7139"/>
                </a:cubicBezTo>
                <a:lnTo>
                  <a:pt x="4938" y="7139"/>
                </a:lnTo>
                <a:cubicBezTo>
                  <a:pt x="5104" y="7139"/>
                  <a:pt x="5271" y="7006"/>
                  <a:pt x="5271" y="6839"/>
                </a:cubicBezTo>
                <a:lnTo>
                  <a:pt x="5271" y="334"/>
                </a:lnTo>
                <a:cubicBezTo>
                  <a:pt x="5271" y="134"/>
                  <a:pt x="5104" y="1"/>
                  <a:pt x="493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82"/>
          <p:cNvSpPr/>
          <p:nvPr/>
        </p:nvSpPr>
        <p:spPr>
          <a:xfrm>
            <a:off x="3516638" y="4229425"/>
            <a:ext cx="110950" cy="160150"/>
          </a:xfrm>
          <a:custGeom>
            <a:avLst/>
            <a:gdLst/>
            <a:ahLst/>
            <a:cxnLst/>
            <a:rect l="l" t="t" r="r" b="b"/>
            <a:pathLst>
              <a:path w="4438" h="6406" extrusionOk="0">
                <a:moveTo>
                  <a:pt x="1" y="1"/>
                </a:moveTo>
                <a:lnTo>
                  <a:pt x="1" y="6405"/>
                </a:lnTo>
                <a:lnTo>
                  <a:pt x="4437" y="6405"/>
                </a:lnTo>
                <a:lnTo>
                  <a:pt x="4437"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82"/>
          <p:cNvSpPr/>
          <p:nvPr/>
        </p:nvSpPr>
        <p:spPr>
          <a:xfrm>
            <a:off x="3516638" y="4311150"/>
            <a:ext cx="45900" cy="77600"/>
          </a:xfrm>
          <a:custGeom>
            <a:avLst/>
            <a:gdLst/>
            <a:ahLst/>
            <a:cxnLst/>
            <a:rect l="l" t="t" r="r" b="b"/>
            <a:pathLst>
              <a:path w="1836" h="3104" extrusionOk="0">
                <a:moveTo>
                  <a:pt x="468" y="1"/>
                </a:moveTo>
                <a:lnTo>
                  <a:pt x="1" y="968"/>
                </a:lnTo>
                <a:lnTo>
                  <a:pt x="1" y="3103"/>
                </a:lnTo>
                <a:lnTo>
                  <a:pt x="401" y="3103"/>
                </a:lnTo>
                <a:lnTo>
                  <a:pt x="18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82"/>
          <p:cNvSpPr/>
          <p:nvPr/>
        </p:nvSpPr>
        <p:spPr>
          <a:xfrm>
            <a:off x="3536663" y="4317000"/>
            <a:ext cx="34225" cy="72575"/>
          </a:xfrm>
          <a:custGeom>
            <a:avLst/>
            <a:gdLst/>
            <a:ahLst/>
            <a:cxnLst/>
            <a:rect l="l" t="t" r="r" b="b"/>
            <a:pathLst>
              <a:path w="1369" h="2903" extrusionOk="0">
                <a:moveTo>
                  <a:pt x="1368" y="0"/>
                </a:moveTo>
                <a:lnTo>
                  <a:pt x="1" y="2902"/>
                </a:lnTo>
                <a:lnTo>
                  <a:pt x="501" y="2902"/>
                </a:lnTo>
                <a:lnTo>
                  <a:pt x="1335" y="1101"/>
                </a:lnTo>
                <a:lnTo>
                  <a:pt x="1335" y="1001"/>
                </a:lnTo>
                <a:cubicBezTo>
                  <a:pt x="1335" y="634"/>
                  <a:pt x="1335" y="334"/>
                  <a:pt x="1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82"/>
          <p:cNvSpPr/>
          <p:nvPr/>
        </p:nvSpPr>
        <p:spPr>
          <a:xfrm>
            <a:off x="3572513" y="4311150"/>
            <a:ext cx="53400" cy="77600"/>
          </a:xfrm>
          <a:custGeom>
            <a:avLst/>
            <a:gdLst/>
            <a:ahLst/>
            <a:cxnLst/>
            <a:rect l="l" t="t" r="r" b="b"/>
            <a:pathLst>
              <a:path w="2136" h="3104" extrusionOk="0">
                <a:moveTo>
                  <a:pt x="801" y="1"/>
                </a:moveTo>
                <a:lnTo>
                  <a:pt x="1" y="1735"/>
                </a:lnTo>
                <a:cubicBezTo>
                  <a:pt x="1" y="2069"/>
                  <a:pt x="34" y="2436"/>
                  <a:pt x="34" y="2770"/>
                </a:cubicBezTo>
                <a:cubicBezTo>
                  <a:pt x="34" y="2870"/>
                  <a:pt x="34" y="3003"/>
                  <a:pt x="34" y="3103"/>
                </a:cubicBezTo>
                <a:lnTo>
                  <a:pt x="735" y="3103"/>
                </a:lnTo>
                <a:lnTo>
                  <a:pt x="2136" y="34"/>
                </a:lnTo>
                <a:lnTo>
                  <a:pt x="1702" y="34"/>
                </a:lnTo>
                <a:cubicBezTo>
                  <a:pt x="1402" y="34"/>
                  <a:pt x="1102" y="34"/>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82"/>
          <p:cNvSpPr/>
          <p:nvPr/>
        </p:nvSpPr>
        <p:spPr>
          <a:xfrm>
            <a:off x="3600888" y="4331175"/>
            <a:ext cx="26700" cy="58400"/>
          </a:xfrm>
          <a:custGeom>
            <a:avLst/>
            <a:gdLst/>
            <a:ahLst/>
            <a:cxnLst/>
            <a:rect l="l" t="t" r="r" b="b"/>
            <a:pathLst>
              <a:path w="1068" h="2336" extrusionOk="0">
                <a:moveTo>
                  <a:pt x="1067" y="0"/>
                </a:moveTo>
                <a:lnTo>
                  <a:pt x="0" y="2335"/>
                </a:lnTo>
                <a:lnTo>
                  <a:pt x="500" y="2335"/>
                </a:lnTo>
                <a:lnTo>
                  <a:pt x="1067" y="1068"/>
                </a:lnTo>
                <a:lnTo>
                  <a:pt x="10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82"/>
          <p:cNvSpPr/>
          <p:nvPr/>
        </p:nvSpPr>
        <p:spPr>
          <a:xfrm>
            <a:off x="3566688" y="4226925"/>
            <a:ext cx="9200" cy="165150"/>
          </a:xfrm>
          <a:custGeom>
            <a:avLst/>
            <a:gdLst/>
            <a:ahLst/>
            <a:cxnLst/>
            <a:rect l="l" t="t" r="r" b="b"/>
            <a:pathLst>
              <a:path w="368" h="6606" extrusionOk="0">
                <a:moveTo>
                  <a:pt x="0" y="1"/>
                </a:moveTo>
                <a:lnTo>
                  <a:pt x="0" y="6606"/>
                </a:lnTo>
                <a:lnTo>
                  <a:pt x="367" y="6606"/>
                </a:lnTo>
                <a:lnTo>
                  <a:pt x="36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82"/>
          <p:cNvSpPr/>
          <p:nvPr/>
        </p:nvSpPr>
        <p:spPr>
          <a:xfrm>
            <a:off x="3516638" y="4229425"/>
            <a:ext cx="110950" cy="8375"/>
          </a:xfrm>
          <a:custGeom>
            <a:avLst/>
            <a:gdLst/>
            <a:ahLst/>
            <a:cxnLst/>
            <a:rect l="l" t="t" r="r" b="b"/>
            <a:pathLst>
              <a:path w="4438" h="335" extrusionOk="0">
                <a:moveTo>
                  <a:pt x="1" y="1"/>
                </a:moveTo>
                <a:lnTo>
                  <a:pt x="1" y="334"/>
                </a:lnTo>
                <a:lnTo>
                  <a:pt x="4437" y="334"/>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82"/>
          <p:cNvSpPr/>
          <p:nvPr/>
        </p:nvSpPr>
        <p:spPr>
          <a:xfrm>
            <a:off x="3516638" y="4312825"/>
            <a:ext cx="110950" cy="9200"/>
          </a:xfrm>
          <a:custGeom>
            <a:avLst/>
            <a:gdLst/>
            <a:ahLst/>
            <a:cxnLst/>
            <a:rect l="l" t="t" r="r" b="b"/>
            <a:pathLst>
              <a:path w="4438" h="368" extrusionOk="0">
                <a:moveTo>
                  <a:pt x="1" y="1"/>
                </a:moveTo>
                <a:lnTo>
                  <a:pt x="1"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82"/>
          <p:cNvSpPr/>
          <p:nvPr/>
        </p:nvSpPr>
        <p:spPr>
          <a:xfrm>
            <a:off x="3510813" y="4305325"/>
            <a:ext cx="120950" cy="8350"/>
          </a:xfrm>
          <a:custGeom>
            <a:avLst/>
            <a:gdLst/>
            <a:ahLst/>
            <a:cxnLst/>
            <a:rect l="l" t="t" r="r" b="b"/>
            <a:pathLst>
              <a:path w="4838" h="334" extrusionOk="0">
                <a:moveTo>
                  <a:pt x="0" y="0"/>
                </a:moveTo>
                <a:lnTo>
                  <a:pt x="0" y="334"/>
                </a:lnTo>
                <a:lnTo>
                  <a:pt x="4837" y="334"/>
                </a:lnTo>
                <a:lnTo>
                  <a:pt x="483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82"/>
          <p:cNvSpPr/>
          <p:nvPr/>
        </p:nvSpPr>
        <p:spPr>
          <a:xfrm>
            <a:off x="3685938" y="4229425"/>
            <a:ext cx="110925" cy="159325"/>
          </a:xfrm>
          <a:custGeom>
            <a:avLst/>
            <a:gdLst/>
            <a:ahLst/>
            <a:cxnLst/>
            <a:rect l="l" t="t" r="r" b="b"/>
            <a:pathLst>
              <a:path w="4437" h="6373" extrusionOk="0">
                <a:moveTo>
                  <a:pt x="0" y="1"/>
                </a:moveTo>
                <a:lnTo>
                  <a:pt x="0" y="6372"/>
                </a:lnTo>
                <a:lnTo>
                  <a:pt x="4437" y="6372"/>
                </a:lnTo>
                <a:lnTo>
                  <a:pt x="4437"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82"/>
          <p:cNvSpPr/>
          <p:nvPr/>
        </p:nvSpPr>
        <p:spPr>
          <a:xfrm>
            <a:off x="3675938" y="4220250"/>
            <a:ext cx="130950" cy="178500"/>
          </a:xfrm>
          <a:custGeom>
            <a:avLst/>
            <a:gdLst/>
            <a:ahLst/>
            <a:cxnLst/>
            <a:rect l="l" t="t" r="r" b="b"/>
            <a:pathLst>
              <a:path w="5238" h="7140" extrusionOk="0">
                <a:moveTo>
                  <a:pt x="300" y="1"/>
                </a:moveTo>
                <a:cubicBezTo>
                  <a:pt x="134" y="1"/>
                  <a:pt x="0" y="134"/>
                  <a:pt x="0" y="334"/>
                </a:cubicBezTo>
                <a:lnTo>
                  <a:pt x="0" y="6839"/>
                </a:lnTo>
                <a:cubicBezTo>
                  <a:pt x="0" y="7006"/>
                  <a:pt x="134" y="7139"/>
                  <a:pt x="300" y="7139"/>
                </a:cubicBezTo>
                <a:lnTo>
                  <a:pt x="4937" y="7139"/>
                </a:lnTo>
                <a:cubicBezTo>
                  <a:pt x="5104" y="7139"/>
                  <a:pt x="5237" y="7006"/>
                  <a:pt x="5237" y="6839"/>
                </a:cubicBezTo>
                <a:lnTo>
                  <a:pt x="5237" y="334"/>
                </a:lnTo>
                <a:cubicBezTo>
                  <a:pt x="5237" y="134"/>
                  <a:pt x="5104"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82"/>
          <p:cNvSpPr/>
          <p:nvPr/>
        </p:nvSpPr>
        <p:spPr>
          <a:xfrm>
            <a:off x="3685938" y="4229425"/>
            <a:ext cx="110925" cy="159325"/>
          </a:xfrm>
          <a:custGeom>
            <a:avLst/>
            <a:gdLst/>
            <a:ahLst/>
            <a:cxnLst/>
            <a:rect l="l" t="t" r="r" b="b"/>
            <a:pathLst>
              <a:path w="4437" h="6373" extrusionOk="0">
                <a:moveTo>
                  <a:pt x="0" y="1"/>
                </a:moveTo>
                <a:lnTo>
                  <a:pt x="0" y="6372"/>
                </a:lnTo>
                <a:lnTo>
                  <a:pt x="4437" y="6372"/>
                </a:lnTo>
                <a:lnTo>
                  <a:pt x="4437"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82"/>
          <p:cNvSpPr/>
          <p:nvPr/>
        </p:nvSpPr>
        <p:spPr>
          <a:xfrm>
            <a:off x="3685938" y="4311150"/>
            <a:ext cx="45900" cy="77600"/>
          </a:xfrm>
          <a:custGeom>
            <a:avLst/>
            <a:gdLst/>
            <a:ahLst/>
            <a:cxnLst/>
            <a:rect l="l" t="t" r="r" b="b"/>
            <a:pathLst>
              <a:path w="1836" h="3104" extrusionOk="0">
                <a:moveTo>
                  <a:pt x="467" y="1"/>
                </a:moveTo>
                <a:lnTo>
                  <a:pt x="0" y="968"/>
                </a:lnTo>
                <a:lnTo>
                  <a:pt x="0" y="3103"/>
                </a:lnTo>
                <a:lnTo>
                  <a:pt x="401" y="3103"/>
                </a:lnTo>
                <a:lnTo>
                  <a:pt x="1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82"/>
          <p:cNvSpPr/>
          <p:nvPr/>
        </p:nvSpPr>
        <p:spPr>
          <a:xfrm>
            <a:off x="3705963" y="4317000"/>
            <a:ext cx="33375" cy="72575"/>
          </a:xfrm>
          <a:custGeom>
            <a:avLst/>
            <a:gdLst/>
            <a:ahLst/>
            <a:cxnLst/>
            <a:rect l="l" t="t" r="r" b="b"/>
            <a:pathLst>
              <a:path w="1335" h="2903" extrusionOk="0">
                <a:moveTo>
                  <a:pt x="1334" y="0"/>
                </a:moveTo>
                <a:lnTo>
                  <a:pt x="0" y="2902"/>
                </a:lnTo>
                <a:lnTo>
                  <a:pt x="500" y="2902"/>
                </a:lnTo>
                <a:lnTo>
                  <a:pt x="1334" y="1101"/>
                </a:lnTo>
                <a:lnTo>
                  <a:pt x="1334" y="1001"/>
                </a:lnTo>
                <a:cubicBezTo>
                  <a:pt x="1334" y="634"/>
                  <a:pt x="1334" y="334"/>
                  <a:pt x="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82"/>
          <p:cNvSpPr/>
          <p:nvPr/>
        </p:nvSpPr>
        <p:spPr>
          <a:xfrm>
            <a:off x="3741813" y="4311150"/>
            <a:ext cx="53400" cy="77600"/>
          </a:xfrm>
          <a:custGeom>
            <a:avLst/>
            <a:gdLst/>
            <a:ahLst/>
            <a:cxnLst/>
            <a:rect l="l" t="t" r="r" b="b"/>
            <a:pathLst>
              <a:path w="2136" h="3104" extrusionOk="0">
                <a:moveTo>
                  <a:pt x="768" y="1"/>
                </a:moveTo>
                <a:lnTo>
                  <a:pt x="0" y="1735"/>
                </a:lnTo>
                <a:cubicBezTo>
                  <a:pt x="0" y="2069"/>
                  <a:pt x="0" y="2436"/>
                  <a:pt x="0" y="2770"/>
                </a:cubicBezTo>
                <a:cubicBezTo>
                  <a:pt x="0" y="2870"/>
                  <a:pt x="34" y="3003"/>
                  <a:pt x="34" y="3103"/>
                </a:cubicBezTo>
                <a:lnTo>
                  <a:pt x="701" y="3103"/>
                </a:lnTo>
                <a:lnTo>
                  <a:pt x="2135" y="34"/>
                </a:lnTo>
                <a:lnTo>
                  <a:pt x="1668" y="34"/>
                </a:lnTo>
                <a:cubicBezTo>
                  <a:pt x="1368" y="34"/>
                  <a:pt x="1068" y="34"/>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82"/>
          <p:cNvSpPr/>
          <p:nvPr/>
        </p:nvSpPr>
        <p:spPr>
          <a:xfrm>
            <a:off x="3770163" y="4331175"/>
            <a:ext cx="26700" cy="58400"/>
          </a:xfrm>
          <a:custGeom>
            <a:avLst/>
            <a:gdLst/>
            <a:ahLst/>
            <a:cxnLst/>
            <a:rect l="l" t="t" r="r" b="b"/>
            <a:pathLst>
              <a:path w="1068" h="2336" extrusionOk="0">
                <a:moveTo>
                  <a:pt x="1068" y="0"/>
                </a:moveTo>
                <a:lnTo>
                  <a:pt x="1" y="2335"/>
                </a:lnTo>
                <a:lnTo>
                  <a:pt x="501" y="2335"/>
                </a:lnTo>
                <a:lnTo>
                  <a:pt x="1068" y="1068"/>
                </a:lnTo>
                <a:lnTo>
                  <a:pt x="1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82"/>
          <p:cNvSpPr/>
          <p:nvPr/>
        </p:nvSpPr>
        <p:spPr>
          <a:xfrm>
            <a:off x="3735963" y="4226925"/>
            <a:ext cx="9200" cy="165150"/>
          </a:xfrm>
          <a:custGeom>
            <a:avLst/>
            <a:gdLst/>
            <a:ahLst/>
            <a:cxnLst/>
            <a:rect l="l" t="t" r="r" b="b"/>
            <a:pathLst>
              <a:path w="368" h="6606" extrusionOk="0">
                <a:moveTo>
                  <a:pt x="1" y="1"/>
                </a:moveTo>
                <a:lnTo>
                  <a:pt x="1" y="6606"/>
                </a:lnTo>
                <a:lnTo>
                  <a:pt x="368" y="6606"/>
                </a:lnTo>
                <a:lnTo>
                  <a:pt x="36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82"/>
          <p:cNvSpPr/>
          <p:nvPr/>
        </p:nvSpPr>
        <p:spPr>
          <a:xfrm>
            <a:off x="3685938" y="4229425"/>
            <a:ext cx="110925" cy="8375"/>
          </a:xfrm>
          <a:custGeom>
            <a:avLst/>
            <a:gdLst/>
            <a:ahLst/>
            <a:cxnLst/>
            <a:rect l="l" t="t" r="r" b="b"/>
            <a:pathLst>
              <a:path w="4437" h="335" extrusionOk="0">
                <a:moveTo>
                  <a:pt x="0" y="1"/>
                </a:moveTo>
                <a:lnTo>
                  <a:pt x="0" y="334"/>
                </a:lnTo>
                <a:lnTo>
                  <a:pt x="4437" y="334"/>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82"/>
          <p:cNvSpPr/>
          <p:nvPr/>
        </p:nvSpPr>
        <p:spPr>
          <a:xfrm>
            <a:off x="3685938" y="431282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82"/>
          <p:cNvSpPr/>
          <p:nvPr/>
        </p:nvSpPr>
        <p:spPr>
          <a:xfrm>
            <a:off x="3680088" y="4305325"/>
            <a:ext cx="120950" cy="8350"/>
          </a:xfrm>
          <a:custGeom>
            <a:avLst/>
            <a:gdLst/>
            <a:ahLst/>
            <a:cxnLst/>
            <a:rect l="l" t="t" r="r" b="b"/>
            <a:pathLst>
              <a:path w="4838" h="334" extrusionOk="0">
                <a:moveTo>
                  <a:pt x="1" y="0"/>
                </a:moveTo>
                <a:lnTo>
                  <a:pt x="1" y="334"/>
                </a:lnTo>
                <a:lnTo>
                  <a:pt x="4838" y="334"/>
                </a:lnTo>
                <a:lnTo>
                  <a:pt x="4838"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82"/>
          <p:cNvSpPr/>
          <p:nvPr/>
        </p:nvSpPr>
        <p:spPr>
          <a:xfrm>
            <a:off x="3855213" y="4229425"/>
            <a:ext cx="110950" cy="160150"/>
          </a:xfrm>
          <a:custGeom>
            <a:avLst/>
            <a:gdLst/>
            <a:ahLst/>
            <a:cxnLst/>
            <a:rect l="l" t="t" r="r" b="b"/>
            <a:pathLst>
              <a:path w="4438" h="6406" extrusionOk="0">
                <a:moveTo>
                  <a:pt x="1" y="1"/>
                </a:moveTo>
                <a:lnTo>
                  <a:pt x="1" y="6405"/>
                </a:lnTo>
                <a:lnTo>
                  <a:pt x="4437" y="6405"/>
                </a:lnTo>
                <a:lnTo>
                  <a:pt x="4437"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82"/>
          <p:cNvSpPr/>
          <p:nvPr/>
        </p:nvSpPr>
        <p:spPr>
          <a:xfrm>
            <a:off x="3845213" y="4220250"/>
            <a:ext cx="130950" cy="178500"/>
          </a:xfrm>
          <a:custGeom>
            <a:avLst/>
            <a:gdLst/>
            <a:ahLst/>
            <a:cxnLst/>
            <a:rect l="l" t="t" r="r" b="b"/>
            <a:pathLst>
              <a:path w="5238" h="7140" extrusionOk="0">
                <a:moveTo>
                  <a:pt x="301" y="1"/>
                </a:moveTo>
                <a:cubicBezTo>
                  <a:pt x="134" y="1"/>
                  <a:pt x="1" y="134"/>
                  <a:pt x="1" y="334"/>
                </a:cubicBezTo>
                <a:lnTo>
                  <a:pt x="1" y="6839"/>
                </a:lnTo>
                <a:cubicBezTo>
                  <a:pt x="1" y="7006"/>
                  <a:pt x="134" y="7139"/>
                  <a:pt x="301" y="7139"/>
                </a:cubicBezTo>
                <a:lnTo>
                  <a:pt x="4938" y="7139"/>
                </a:lnTo>
                <a:cubicBezTo>
                  <a:pt x="5104" y="7139"/>
                  <a:pt x="5238" y="7006"/>
                  <a:pt x="5238" y="6839"/>
                </a:cubicBezTo>
                <a:lnTo>
                  <a:pt x="5238" y="334"/>
                </a:lnTo>
                <a:cubicBezTo>
                  <a:pt x="5238" y="134"/>
                  <a:pt x="5104" y="1"/>
                  <a:pt x="493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82"/>
          <p:cNvSpPr/>
          <p:nvPr/>
        </p:nvSpPr>
        <p:spPr>
          <a:xfrm>
            <a:off x="3855213" y="4229425"/>
            <a:ext cx="110950" cy="160150"/>
          </a:xfrm>
          <a:custGeom>
            <a:avLst/>
            <a:gdLst/>
            <a:ahLst/>
            <a:cxnLst/>
            <a:rect l="l" t="t" r="r" b="b"/>
            <a:pathLst>
              <a:path w="4438" h="6406" extrusionOk="0">
                <a:moveTo>
                  <a:pt x="1" y="1"/>
                </a:moveTo>
                <a:lnTo>
                  <a:pt x="1" y="6405"/>
                </a:lnTo>
                <a:lnTo>
                  <a:pt x="4437" y="6405"/>
                </a:lnTo>
                <a:lnTo>
                  <a:pt x="4437"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82"/>
          <p:cNvSpPr/>
          <p:nvPr/>
        </p:nvSpPr>
        <p:spPr>
          <a:xfrm>
            <a:off x="3855213" y="4311150"/>
            <a:ext cx="45900" cy="77600"/>
          </a:xfrm>
          <a:custGeom>
            <a:avLst/>
            <a:gdLst/>
            <a:ahLst/>
            <a:cxnLst/>
            <a:rect l="l" t="t" r="r" b="b"/>
            <a:pathLst>
              <a:path w="1836" h="3104" extrusionOk="0">
                <a:moveTo>
                  <a:pt x="468" y="1"/>
                </a:moveTo>
                <a:lnTo>
                  <a:pt x="1" y="968"/>
                </a:lnTo>
                <a:lnTo>
                  <a:pt x="1" y="3103"/>
                </a:lnTo>
                <a:lnTo>
                  <a:pt x="368" y="3103"/>
                </a:lnTo>
                <a:lnTo>
                  <a:pt x="18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82"/>
          <p:cNvSpPr/>
          <p:nvPr/>
        </p:nvSpPr>
        <p:spPr>
          <a:xfrm>
            <a:off x="3875238" y="4317000"/>
            <a:ext cx="33375" cy="72575"/>
          </a:xfrm>
          <a:custGeom>
            <a:avLst/>
            <a:gdLst/>
            <a:ahLst/>
            <a:cxnLst/>
            <a:rect l="l" t="t" r="r" b="b"/>
            <a:pathLst>
              <a:path w="1335" h="2903" extrusionOk="0">
                <a:moveTo>
                  <a:pt x="1335" y="0"/>
                </a:moveTo>
                <a:lnTo>
                  <a:pt x="1" y="2902"/>
                </a:lnTo>
                <a:lnTo>
                  <a:pt x="501" y="2902"/>
                </a:lnTo>
                <a:lnTo>
                  <a:pt x="1335" y="1101"/>
                </a:lnTo>
                <a:lnTo>
                  <a:pt x="1335" y="1001"/>
                </a:lnTo>
                <a:cubicBezTo>
                  <a:pt x="1335" y="634"/>
                  <a:pt x="1335" y="334"/>
                  <a:pt x="1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82"/>
          <p:cNvSpPr/>
          <p:nvPr/>
        </p:nvSpPr>
        <p:spPr>
          <a:xfrm>
            <a:off x="3910263" y="4311150"/>
            <a:ext cx="54225" cy="77600"/>
          </a:xfrm>
          <a:custGeom>
            <a:avLst/>
            <a:gdLst/>
            <a:ahLst/>
            <a:cxnLst/>
            <a:rect l="l" t="t" r="r" b="b"/>
            <a:pathLst>
              <a:path w="2169" h="3104" extrusionOk="0">
                <a:moveTo>
                  <a:pt x="801" y="1"/>
                </a:moveTo>
                <a:lnTo>
                  <a:pt x="1" y="1735"/>
                </a:lnTo>
                <a:cubicBezTo>
                  <a:pt x="34" y="2069"/>
                  <a:pt x="34" y="2436"/>
                  <a:pt x="34" y="2770"/>
                </a:cubicBezTo>
                <a:cubicBezTo>
                  <a:pt x="34" y="2870"/>
                  <a:pt x="34" y="3003"/>
                  <a:pt x="67" y="3103"/>
                </a:cubicBezTo>
                <a:lnTo>
                  <a:pt x="734" y="3103"/>
                </a:lnTo>
                <a:lnTo>
                  <a:pt x="2169" y="34"/>
                </a:lnTo>
                <a:lnTo>
                  <a:pt x="1702" y="34"/>
                </a:lnTo>
                <a:cubicBezTo>
                  <a:pt x="1402" y="34"/>
                  <a:pt x="1101" y="34"/>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82"/>
          <p:cNvSpPr/>
          <p:nvPr/>
        </p:nvSpPr>
        <p:spPr>
          <a:xfrm>
            <a:off x="3939463" y="4331175"/>
            <a:ext cx="26700" cy="58400"/>
          </a:xfrm>
          <a:custGeom>
            <a:avLst/>
            <a:gdLst/>
            <a:ahLst/>
            <a:cxnLst/>
            <a:rect l="l" t="t" r="r" b="b"/>
            <a:pathLst>
              <a:path w="1068" h="2336" extrusionOk="0">
                <a:moveTo>
                  <a:pt x="1067" y="0"/>
                </a:moveTo>
                <a:lnTo>
                  <a:pt x="0" y="2335"/>
                </a:lnTo>
                <a:lnTo>
                  <a:pt x="500" y="2335"/>
                </a:lnTo>
                <a:lnTo>
                  <a:pt x="1067" y="1068"/>
                </a:lnTo>
                <a:lnTo>
                  <a:pt x="10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82"/>
          <p:cNvSpPr/>
          <p:nvPr/>
        </p:nvSpPr>
        <p:spPr>
          <a:xfrm>
            <a:off x="3905263" y="4226925"/>
            <a:ext cx="9200" cy="165150"/>
          </a:xfrm>
          <a:custGeom>
            <a:avLst/>
            <a:gdLst/>
            <a:ahLst/>
            <a:cxnLst/>
            <a:rect l="l" t="t" r="r" b="b"/>
            <a:pathLst>
              <a:path w="368" h="6606" extrusionOk="0">
                <a:moveTo>
                  <a:pt x="0" y="1"/>
                </a:moveTo>
                <a:lnTo>
                  <a:pt x="0" y="6606"/>
                </a:lnTo>
                <a:lnTo>
                  <a:pt x="367" y="6606"/>
                </a:lnTo>
                <a:lnTo>
                  <a:pt x="36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82"/>
          <p:cNvSpPr/>
          <p:nvPr/>
        </p:nvSpPr>
        <p:spPr>
          <a:xfrm>
            <a:off x="3855213" y="4229425"/>
            <a:ext cx="110950" cy="8375"/>
          </a:xfrm>
          <a:custGeom>
            <a:avLst/>
            <a:gdLst/>
            <a:ahLst/>
            <a:cxnLst/>
            <a:rect l="l" t="t" r="r" b="b"/>
            <a:pathLst>
              <a:path w="4438" h="335" extrusionOk="0">
                <a:moveTo>
                  <a:pt x="1" y="1"/>
                </a:moveTo>
                <a:lnTo>
                  <a:pt x="1" y="334"/>
                </a:lnTo>
                <a:lnTo>
                  <a:pt x="4437" y="334"/>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82"/>
          <p:cNvSpPr/>
          <p:nvPr/>
        </p:nvSpPr>
        <p:spPr>
          <a:xfrm>
            <a:off x="3855213" y="4312825"/>
            <a:ext cx="110950" cy="9200"/>
          </a:xfrm>
          <a:custGeom>
            <a:avLst/>
            <a:gdLst/>
            <a:ahLst/>
            <a:cxnLst/>
            <a:rect l="l" t="t" r="r" b="b"/>
            <a:pathLst>
              <a:path w="4438" h="368" extrusionOk="0">
                <a:moveTo>
                  <a:pt x="1" y="1"/>
                </a:moveTo>
                <a:lnTo>
                  <a:pt x="1"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82"/>
          <p:cNvSpPr/>
          <p:nvPr/>
        </p:nvSpPr>
        <p:spPr>
          <a:xfrm>
            <a:off x="3849388" y="4305325"/>
            <a:ext cx="120950" cy="8350"/>
          </a:xfrm>
          <a:custGeom>
            <a:avLst/>
            <a:gdLst/>
            <a:ahLst/>
            <a:cxnLst/>
            <a:rect l="l" t="t" r="r" b="b"/>
            <a:pathLst>
              <a:path w="4838" h="334" extrusionOk="0">
                <a:moveTo>
                  <a:pt x="0" y="0"/>
                </a:moveTo>
                <a:lnTo>
                  <a:pt x="0" y="334"/>
                </a:lnTo>
                <a:lnTo>
                  <a:pt x="4837" y="334"/>
                </a:lnTo>
                <a:lnTo>
                  <a:pt x="4837"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82"/>
          <p:cNvSpPr/>
          <p:nvPr/>
        </p:nvSpPr>
        <p:spPr>
          <a:xfrm>
            <a:off x="4024513" y="4229425"/>
            <a:ext cx="110925" cy="159325"/>
          </a:xfrm>
          <a:custGeom>
            <a:avLst/>
            <a:gdLst/>
            <a:ahLst/>
            <a:cxnLst/>
            <a:rect l="l" t="t" r="r" b="b"/>
            <a:pathLst>
              <a:path w="4437" h="6373" extrusionOk="0">
                <a:moveTo>
                  <a:pt x="0" y="1"/>
                </a:moveTo>
                <a:lnTo>
                  <a:pt x="0" y="6372"/>
                </a:lnTo>
                <a:lnTo>
                  <a:pt x="4437" y="6372"/>
                </a:lnTo>
                <a:lnTo>
                  <a:pt x="4437"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82"/>
          <p:cNvSpPr/>
          <p:nvPr/>
        </p:nvSpPr>
        <p:spPr>
          <a:xfrm>
            <a:off x="4014513" y="4220250"/>
            <a:ext cx="130950" cy="178500"/>
          </a:xfrm>
          <a:custGeom>
            <a:avLst/>
            <a:gdLst/>
            <a:ahLst/>
            <a:cxnLst/>
            <a:rect l="l" t="t" r="r" b="b"/>
            <a:pathLst>
              <a:path w="5238" h="7140" extrusionOk="0">
                <a:moveTo>
                  <a:pt x="300" y="1"/>
                </a:moveTo>
                <a:cubicBezTo>
                  <a:pt x="134" y="1"/>
                  <a:pt x="0" y="134"/>
                  <a:pt x="0" y="334"/>
                </a:cubicBezTo>
                <a:lnTo>
                  <a:pt x="0" y="6839"/>
                </a:lnTo>
                <a:cubicBezTo>
                  <a:pt x="0" y="7006"/>
                  <a:pt x="134" y="7139"/>
                  <a:pt x="300" y="7139"/>
                </a:cubicBezTo>
                <a:lnTo>
                  <a:pt x="4937" y="7139"/>
                </a:lnTo>
                <a:cubicBezTo>
                  <a:pt x="5104" y="7139"/>
                  <a:pt x="5237" y="7006"/>
                  <a:pt x="5237" y="6839"/>
                </a:cubicBezTo>
                <a:lnTo>
                  <a:pt x="5237" y="334"/>
                </a:lnTo>
                <a:cubicBezTo>
                  <a:pt x="5237" y="134"/>
                  <a:pt x="5104" y="1"/>
                  <a:pt x="493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82"/>
          <p:cNvSpPr/>
          <p:nvPr/>
        </p:nvSpPr>
        <p:spPr>
          <a:xfrm>
            <a:off x="4024513" y="4229425"/>
            <a:ext cx="110925" cy="159325"/>
          </a:xfrm>
          <a:custGeom>
            <a:avLst/>
            <a:gdLst/>
            <a:ahLst/>
            <a:cxnLst/>
            <a:rect l="l" t="t" r="r" b="b"/>
            <a:pathLst>
              <a:path w="4437" h="6373" extrusionOk="0">
                <a:moveTo>
                  <a:pt x="0" y="1"/>
                </a:moveTo>
                <a:lnTo>
                  <a:pt x="0" y="6372"/>
                </a:lnTo>
                <a:lnTo>
                  <a:pt x="4437" y="6372"/>
                </a:lnTo>
                <a:lnTo>
                  <a:pt x="4437"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82"/>
          <p:cNvSpPr/>
          <p:nvPr/>
        </p:nvSpPr>
        <p:spPr>
          <a:xfrm>
            <a:off x="4024513" y="4311150"/>
            <a:ext cx="45050" cy="77600"/>
          </a:xfrm>
          <a:custGeom>
            <a:avLst/>
            <a:gdLst/>
            <a:ahLst/>
            <a:cxnLst/>
            <a:rect l="l" t="t" r="r" b="b"/>
            <a:pathLst>
              <a:path w="1802" h="3104" extrusionOk="0">
                <a:moveTo>
                  <a:pt x="467" y="1"/>
                </a:moveTo>
                <a:lnTo>
                  <a:pt x="0" y="968"/>
                </a:lnTo>
                <a:lnTo>
                  <a:pt x="0" y="3103"/>
                </a:lnTo>
                <a:lnTo>
                  <a:pt x="367" y="3103"/>
                </a:lnTo>
                <a:lnTo>
                  <a:pt x="1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82"/>
          <p:cNvSpPr/>
          <p:nvPr/>
        </p:nvSpPr>
        <p:spPr>
          <a:xfrm>
            <a:off x="4044538" y="4317000"/>
            <a:ext cx="33375" cy="72575"/>
          </a:xfrm>
          <a:custGeom>
            <a:avLst/>
            <a:gdLst/>
            <a:ahLst/>
            <a:cxnLst/>
            <a:rect l="l" t="t" r="r" b="b"/>
            <a:pathLst>
              <a:path w="1335" h="2903" extrusionOk="0">
                <a:moveTo>
                  <a:pt x="1334" y="0"/>
                </a:moveTo>
                <a:lnTo>
                  <a:pt x="0" y="2902"/>
                </a:lnTo>
                <a:lnTo>
                  <a:pt x="500" y="2902"/>
                </a:lnTo>
                <a:lnTo>
                  <a:pt x="1334" y="1101"/>
                </a:lnTo>
                <a:lnTo>
                  <a:pt x="1334" y="1001"/>
                </a:lnTo>
                <a:cubicBezTo>
                  <a:pt x="1334" y="634"/>
                  <a:pt x="1301" y="334"/>
                  <a:pt x="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82"/>
          <p:cNvSpPr/>
          <p:nvPr/>
        </p:nvSpPr>
        <p:spPr>
          <a:xfrm>
            <a:off x="4079563" y="4311150"/>
            <a:ext cx="54225" cy="77600"/>
          </a:xfrm>
          <a:custGeom>
            <a:avLst/>
            <a:gdLst/>
            <a:ahLst/>
            <a:cxnLst/>
            <a:rect l="l" t="t" r="r" b="b"/>
            <a:pathLst>
              <a:path w="2169" h="3104" extrusionOk="0">
                <a:moveTo>
                  <a:pt x="801" y="1"/>
                </a:moveTo>
                <a:lnTo>
                  <a:pt x="0" y="1735"/>
                </a:lnTo>
                <a:cubicBezTo>
                  <a:pt x="33" y="2069"/>
                  <a:pt x="33" y="2436"/>
                  <a:pt x="33" y="2770"/>
                </a:cubicBezTo>
                <a:cubicBezTo>
                  <a:pt x="33" y="2870"/>
                  <a:pt x="33" y="3003"/>
                  <a:pt x="33" y="3103"/>
                </a:cubicBezTo>
                <a:lnTo>
                  <a:pt x="734" y="3103"/>
                </a:lnTo>
                <a:lnTo>
                  <a:pt x="2168" y="34"/>
                </a:lnTo>
                <a:lnTo>
                  <a:pt x="1701" y="34"/>
                </a:lnTo>
                <a:cubicBezTo>
                  <a:pt x="1401" y="34"/>
                  <a:pt x="1101" y="34"/>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82"/>
          <p:cNvSpPr/>
          <p:nvPr/>
        </p:nvSpPr>
        <p:spPr>
          <a:xfrm>
            <a:off x="4108738" y="4331175"/>
            <a:ext cx="26700" cy="58400"/>
          </a:xfrm>
          <a:custGeom>
            <a:avLst/>
            <a:gdLst/>
            <a:ahLst/>
            <a:cxnLst/>
            <a:rect l="l" t="t" r="r" b="b"/>
            <a:pathLst>
              <a:path w="1068" h="2336" extrusionOk="0">
                <a:moveTo>
                  <a:pt x="1068" y="0"/>
                </a:moveTo>
                <a:lnTo>
                  <a:pt x="1" y="2335"/>
                </a:lnTo>
                <a:lnTo>
                  <a:pt x="501" y="2335"/>
                </a:lnTo>
                <a:lnTo>
                  <a:pt x="1068" y="1068"/>
                </a:lnTo>
                <a:lnTo>
                  <a:pt x="1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82"/>
          <p:cNvSpPr/>
          <p:nvPr/>
        </p:nvSpPr>
        <p:spPr>
          <a:xfrm>
            <a:off x="4074538" y="4226925"/>
            <a:ext cx="9200" cy="165150"/>
          </a:xfrm>
          <a:custGeom>
            <a:avLst/>
            <a:gdLst/>
            <a:ahLst/>
            <a:cxnLst/>
            <a:rect l="l" t="t" r="r" b="b"/>
            <a:pathLst>
              <a:path w="368" h="6606" extrusionOk="0">
                <a:moveTo>
                  <a:pt x="1" y="1"/>
                </a:moveTo>
                <a:lnTo>
                  <a:pt x="1" y="6606"/>
                </a:lnTo>
                <a:lnTo>
                  <a:pt x="368" y="6606"/>
                </a:lnTo>
                <a:lnTo>
                  <a:pt x="36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82"/>
          <p:cNvSpPr/>
          <p:nvPr/>
        </p:nvSpPr>
        <p:spPr>
          <a:xfrm>
            <a:off x="4024513" y="4229425"/>
            <a:ext cx="110925" cy="8375"/>
          </a:xfrm>
          <a:custGeom>
            <a:avLst/>
            <a:gdLst/>
            <a:ahLst/>
            <a:cxnLst/>
            <a:rect l="l" t="t" r="r" b="b"/>
            <a:pathLst>
              <a:path w="4437" h="335" extrusionOk="0">
                <a:moveTo>
                  <a:pt x="0" y="1"/>
                </a:moveTo>
                <a:lnTo>
                  <a:pt x="0" y="334"/>
                </a:lnTo>
                <a:lnTo>
                  <a:pt x="4437" y="334"/>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82"/>
          <p:cNvSpPr/>
          <p:nvPr/>
        </p:nvSpPr>
        <p:spPr>
          <a:xfrm>
            <a:off x="4024513" y="4312825"/>
            <a:ext cx="110925" cy="9200"/>
          </a:xfrm>
          <a:custGeom>
            <a:avLst/>
            <a:gdLst/>
            <a:ahLst/>
            <a:cxnLst/>
            <a:rect l="l" t="t" r="r" b="b"/>
            <a:pathLst>
              <a:path w="4437" h="368" extrusionOk="0">
                <a:moveTo>
                  <a:pt x="0" y="1"/>
                </a:moveTo>
                <a:lnTo>
                  <a:pt x="0" y="367"/>
                </a:lnTo>
                <a:lnTo>
                  <a:pt x="4437" y="367"/>
                </a:lnTo>
                <a:lnTo>
                  <a:pt x="4437"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82"/>
          <p:cNvSpPr/>
          <p:nvPr/>
        </p:nvSpPr>
        <p:spPr>
          <a:xfrm>
            <a:off x="4018663" y="4305325"/>
            <a:ext cx="120125" cy="8350"/>
          </a:xfrm>
          <a:custGeom>
            <a:avLst/>
            <a:gdLst/>
            <a:ahLst/>
            <a:cxnLst/>
            <a:rect l="l" t="t" r="r" b="b"/>
            <a:pathLst>
              <a:path w="4805" h="334" extrusionOk="0">
                <a:moveTo>
                  <a:pt x="1" y="0"/>
                </a:moveTo>
                <a:lnTo>
                  <a:pt x="1" y="334"/>
                </a:lnTo>
                <a:lnTo>
                  <a:pt x="4804" y="334"/>
                </a:lnTo>
                <a:lnTo>
                  <a:pt x="4804"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82"/>
          <p:cNvSpPr/>
          <p:nvPr/>
        </p:nvSpPr>
        <p:spPr>
          <a:xfrm>
            <a:off x="3266463" y="4145200"/>
            <a:ext cx="954875" cy="40900"/>
          </a:xfrm>
          <a:custGeom>
            <a:avLst/>
            <a:gdLst/>
            <a:ahLst/>
            <a:cxnLst/>
            <a:rect l="l" t="t" r="r" b="b"/>
            <a:pathLst>
              <a:path w="38195" h="1636" extrusionOk="0">
                <a:moveTo>
                  <a:pt x="1" y="1"/>
                </a:moveTo>
                <a:lnTo>
                  <a:pt x="1" y="1635"/>
                </a:lnTo>
                <a:lnTo>
                  <a:pt x="38195" y="1635"/>
                </a:lnTo>
                <a:lnTo>
                  <a:pt x="38195" y="1"/>
                </a:lnTo>
                <a:close/>
              </a:path>
            </a:pathLst>
          </a:custGeom>
          <a:solidFill>
            <a:srgbClr val="E0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82"/>
          <p:cNvSpPr/>
          <p:nvPr/>
        </p:nvSpPr>
        <p:spPr>
          <a:xfrm>
            <a:off x="3266463" y="3747425"/>
            <a:ext cx="954875" cy="74250"/>
          </a:xfrm>
          <a:custGeom>
            <a:avLst/>
            <a:gdLst/>
            <a:ahLst/>
            <a:cxnLst/>
            <a:rect l="l" t="t" r="r" b="b"/>
            <a:pathLst>
              <a:path w="38195" h="2970" extrusionOk="0">
                <a:moveTo>
                  <a:pt x="1" y="0"/>
                </a:moveTo>
                <a:lnTo>
                  <a:pt x="1" y="2969"/>
                </a:lnTo>
                <a:lnTo>
                  <a:pt x="38195" y="2969"/>
                </a:lnTo>
                <a:lnTo>
                  <a:pt x="38195"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82"/>
          <p:cNvSpPr/>
          <p:nvPr/>
        </p:nvSpPr>
        <p:spPr>
          <a:xfrm>
            <a:off x="3235613" y="4117675"/>
            <a:ext cx="990725" cy="46725"/>
          </a:xfrm>
          <a:custGeom>
            <a:avLst/>
            <a:gdLst/>
            <a:ahLst/>
            <a:cxnLst/>
            <a:rect l="l" t="t" r="r" b="b"/>
            <a:pathLst>
              <a:path w="39629" h="1869" extrusionOk="0">
                <a:moveTo>
                  <a:pt x="935" y="1"/>
                </a:moveTo>
                <a:cubicBezTo>
                  <a:pt x="434" y="1"/>
                  <a:pt x="1" y="401"/>
                  <a:pt x="1" y="935"/>
                </a:cubicBezTo>
                <a:cubicBezTo>
                  <a:pt x="1" y="1469"/>
                  <a:pt x="434" y="1869"/>
                  <a:pt x="935" y="1869"/>
                </a:cubicBezTo>
                <a:lnTo>
                  <a:pt x="39629" y="1869"/>
                </a:lnTo>
                <a:lnTo>
                  <a:pt x="39629" y="1"/>
                </a:lnTo>
                <a:close/>
              </a:path>
            </a:pathLst>
          </a:custGeom>
          <a:solidFill>
            <a:srgbClr val="FD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82"/>
          <p:cNvSpPr/>
          <p:nvPr/>
        </p:nvSpPr>
        <p:spPr>
          <a:xfrm>
            <a:off x="3248113" y="4455425"/>
            <a:ext cx="980725" cy="201000"/>
          </a:xfrm>
          <a:custGeom>
            <a:avLst/>
            <a:gdLst/>
            <a:ahLst/>
            <a:cxnLst/>
            <a:rect l="l" t="t" r="r" b="b"/>
            <a:pathLst>
              <a:path w="39229" h="8040" extrusionOk="0">
                <a:moveTo>
                  <a:pt x="368" y="1"/>
                </a:moveTo>
                <a:cubicBezTo>
                  <a:pt x="168" y="1"/>
                  <a:pt x="1" y="167"/>
                  <a:pt x="1" y="368"/>
                </a:cubicBezTo>
                <a:lnTo>
                  <a:pt x="1" y="7673"/>
                </a:lnTo>
                <a:cubicBezTo>
                  <a:pt x="1" y="7873"/>
                  <a:pt x="168" y="8040"/>
                  <a:pt x="368" y="8040"/>
                </a:cubicBezTo>
                <a:lnTo>
                  <a:pt x="38862" y="8040"/>
                </a:lnTo>
                <a:cubicBezTo>
                  <a:pt x="39062" y="8040"/>
                  <a:pt x="39229" y="7873"/>
                  <a:pt x="39229" y="7673"/>
                </a:cubicBezTo>
                <a:lnTo>
                  <a:pt x="39229" y="368"/>
                </a:lnTo>
                <a:cubicBezTo>
                  <a:pt x="39229" y="167"/>
                  <a:pt x="39062" y="1"/>
                  <a:pt x="38862" y="1"/>
                </a:cubicBezTo>
                <a:close/>
              </a:path>
            </a:pathLst>
          </a:custGeom>
          <a:solidFill>
            <a:srgbClr val="C66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82"/>
          <p:cNvSpPr/>
          <p:nvPr/>
        </p:nvSpPr>
        <p:spPr>
          <a:xfrm>
            <a:off x="3199763" y="3435525"/>
            <a:ext cx="2745300" cy="341950"/>
          </a:xfrm>
          <a:custGeom>
            <a:avLst/>
            <a:gdLst/>
            <a:ahLst/>
            <a:cxnLst/>
            <a:rect l="l" t="t" r="r" b="b"/>
            <a:pathLst>
              <a:path w="109812" h="13678" extrusionOk="0">
                <a:moveTo>
                  <a:pt x="10775" y="1"/>
                </a:moveTo>
                <a:cubicBezTo>
                  <a:pt x="10341" y="1"/>
                  <a:pt x="9907" y="234"/>
                  <a:pt x="9640" y="601"/>
                </a:cubicBezTo>
                <a:lnTo>
                  <a:pt x="0" y="13677"/>
                </a:lnTo>
                <a:lnTo>
                  <a:pt x="109812" y="13677"/>
                </a:lnTo>
                <a:lnTo>
                  <a:pt x="100172" y="601"/>
                </a:lnTo>
                <a:cubicBezTo>
                  <a:pt x="99905" y="234"/>
                  <a:pt x="99471" y="1"/>
                  <a:pt x="99038" y="1"/>
                </a:cubicBezTo>
                <a:close/>
              </a:path>
            </a:pathLst>
          </a:custGeom>
          <a:solidFill>
            <a:srgbClr val="80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82"/>
          <p:cNvSpPr/>
          <p:nvPr/>
        </p:nvSpPr>
        <p:spPr>
          <a:xfrm>
            <a:off x="4266363" y="3683200"/>
            <a:ext cx="81750" cy="12550"/>
          </a:xfrm>
          <a:custGeom>
            <a:avLst/>
            <a:gdLst/>
            <a:ahLst/>
            <a:cxnLst/>
            <a:rect l="l" t="t" r="r" b="b"/>
            <a:pathLst>
              <a:path w="3270" h="502" extrusionOk="0">
                <a:moveTo>
                  <a:pt x="0" y="1"/>
                </a:moveTo>
                <a:lnTo>
                  <a:pt x="0" y="501"/>
                </a:lnTo>
                <a:lnTo>
                  <a:pt x="3269" y="501"/>
                </a:lnTo>
                <a:lnTo>
                  <a:pt x="3269" y="1"/>
                </a:lnTo>
                <a:close/>
              </a:path>
            </a:pathLst>
          </a:custGeom>
          <a:solidFill>
            <a:srgbClr val="C2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82"/>
          <p:cNvSpPr/>
          <p:nvPr/>
        </p:nvSpPr>
        <p:spPr>
          <a:xfrm>
            <a:off x="4394788" y="3488075"/>
            <a:ext cx="81750" cy="11700"/>
          </a:xfrm>
          <a:custGeom>
            <a:avLst/>
            <a:gdLst/>
            <a:ahLst/>
            <a:cxnLst/>
            <a:rect l="l" t="t" r="r" b="b"/>
            <a:pathLst>
              <a:path w="3270" h="468" extrusionOk="0">
                <a:moveTo>
                  <a:pt x="0" y="0"/>
                </a:moveTo>
                <a:lnTo>
                  <a:pt x="0" y="467"/>
                </a:lnTo>
                <a:lnTo>
                  <a:pt x="3269" y="467"/>
                </a:lnTo>
                <a:lnTo>
                  <a:pt x="3269" y="0"/>
                </a:lnTo>
                <a:close/>
              </a:path>
            </a:pathLst>
          </a:custGeom>
          <a:solidFill>
            <a:srgbClr val="C2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82"/>
          <p:cNvSpPr/>
          <p:nvPr/>
        </p:nvSpPr>
        <p:spPr>
          <a:xfrm>
            <a:off x="4463163" y="3588150"/>
            <a:ext cx="81750" cy="12525"/>
          </a:xfrm>
          <a:custGeom>
            <a:avLst/>
            <a:gdLst/>
            <a:ahLst/>
            <a:cxnLst/>
            <a:rect l="l" t="t" r="r" b="b"/>
            <a:pathLst>
              <a:path w="3270" h="501" extrusionOk="0">
                <a:moveTo>
                  <a:pt x="0" y="0"/>
                </a:moveTo>
                <a:lnTo>
                  <a:pt x="0" y="501"/>
                </a:lnTo>
                <a:lnTo>
                  <a:pt x="3269" y="501"/>
                </a:lnTo>
                <a:lnTo>
                  <a:pt x="3269" y="0"/>
                </a:lnTo>
                <a:close/>
              </a:path>
            </a:pathLst>
          </a:custGeom>
          <a:solidFill>
            <a:srgbClr val="C2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82"/>
          <p:cNvSpPr/>
          <p:nvPr/>
        </p:nvSpPr>
        <p:spPr>
          <a:xfrm>
            <a:off x="4295538" y="3563125"/>
            <a:ext cx="45050" cy="12525"/>
          </a:xfrm>
          <a:custGeom>
            <a:avLst/>
            <a:gdLst/>
            <a:ahLst/>
            <a:cxnLst/>
            <a:rect l="l" t="t" r="r" b="b"/>
            <a:pathLst>
              <a:path w="1802" h="501" extrusionOk="0">
                <a:moveTo>
                  <a:pt x="1" y="0"/>
                </a:moveTo>
                <a:lnTo>
                  <a:pt x="1" y="501"/>
                </a:lnTo>
                <a:lnTo>
                  <a:pt x="1802" y="501"/>
                </a:lnTo>
                <a:lnTo>
                  <a:pt x="1802" y="0"/>
                </a:lnTo>
                <a:close/>
              </a:path>
            </a:pathLst>
          </a:custGeom>
          <a:solidFill>
            <a:srgbClr val="C2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82"/>
          <p:cNvSpPr/>
          <p:nvPr/>
        </p:nvSpPr>
        <p:spPr>
          <a:xfrm>
            <a:off x="4750038" y="3701550"/>
            <a:ext cx="81750" cy="12550"/>
          </a:xfrm>
          <a:custGeom>
            <a:avLst/>
            <a:gdLst/>
            <a:ahLst/>
            <a:cxnLst/>
            <a:rect l="l" t="t" r="r" b="b"/>
            <a:pathLst>
              <a:path w="3270" h="502" extrusionOk="0">
                <a:moveTo>
                  <a:pt x="0" y="1"/>
                </a:moveTo>
                <a:lnTo>
                  <a:pt x="0" y="501"/>
                </a:lnTo>
                <a:lnTo>
                  <a:pt x="3269" y="501"/>
                </a:lnTo>
                <a:lnTo>
                  <a:pt x="3269" y="1"/>
                </a:lnTo>
                <a:close/>
              </a:path>
            </a:pathLst>
          </a:custGeom>
          <a:solidFill>
            <a:srgbClr val="C2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82"/>
          <p:cNvSpPr/>
          <p:nvPr/>
        </p:nvSpPr>
        <p:spPr>
          <a:xfrm>
            <a:off x="4750038" y="3481400"/>
            <a:ext cx="81750" cy="12525"/>
          </a:xfrm>
          <a:custGeom>
            <a:avLst/>
            <a:gdLst/>
            <a:ahLst/>
            <a:cxnLst/>
            <a:rect l="l" t="t" r="r" b="b"/>
            <a:pathLst>
              <a:path w="3270" h="501" extrusionOk="0">
                <a:moveTo>
                  <a:pt x="0" y="0"/>
                </a:moveTo>
                <a:lnTo>
                  <a:pt x="0" y="501"/>
                </a:lnTo>
                <a:lnTo>
                  <a:pt x="3269" y="501"/>
                </a:lnTo>
                <a:lnTo>
                  <a:pt x="3269" y="0"/>
                </a:lnTo>
                <a:close/>
              </a:path>
            </a:pathLst>
          </a:custGeom>
          <a:solidFill>
            <a:srgbClr val="C2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82"/>
          <p:cNvSpPr/>
          <p:nvPr/>
        </p:nvSpPr>
        <p:spPr>
          <a:xfrm>
            <a:off x="4678313" y="3528100"/>
            <a:ext cx="81750" cy="12525"/>
          </a:xfrm>
          <a:custGeom>
            <a:avLst/>
            <a:gdLst/>
            <a:ahLst/>
            <a:cxnLst/>
            <a:rect l="l" t="t" r="r" b="b"/>
            <a:pathLst>
              <a:path w="3270" h="501" extrusionOk="0">
                <a:moveTo>
                  <a:pt x="0" y="0"/>
                </a:moveTo>
                <a:lnTo>
                  <a:pt x="0" y="501"/>
                </a:lnTo>
                <a:lnTo>
                  <a:pt x="3269" y="501"/>
                </a:lnTo>
                <a:lnTo>
                  <a:pt x="3269" y="0"/>
                </a:lnTo>
                <a:close/>
              </a:path>
            </a:pathLst>
          </a:custGeom>
          <a:solidFill>
            <a:srgbClr val="C2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82"/>
          <p:cNvSpPr/>
          <p:nvPr/>
        </p:nvSpPr>
        <p:spPr>
          <a:xfrm>
            <a:off x="4806738" y="3596475"/>
            <a:ext cx="45050" cy="12550"/>
          </a:xfrm>
          <a:custGeom>
            <a:avLst/>
            <a:gdLst/>
            <a:ahLst/>
            <a:cxnLst/>
            <a:rect l="l" t="t" r="r" b="b"/>
            <a:pathLst>
              <a:path w="1802" h="502" extrusionOk="0">
                <a:moveTo>
                  <a:pt x="0" y="1"/>
                </a:moveTo>
                <a:lnTo>
                  <a:pt x="0" y="501"/>
                </a:lnTo>
                <a:lnTo>
                  <a:pt x="1802" y="501"/>
                </a:lnTo>
                <a:lnTo>
                  <a:pt x="1802" y="1"/>
                </a:lnTo>
                <a:close/>
              </a:path>
            </a:pathLst>
          </a:custGeom>
          <a:solidFill>
            <a:srgbClr val="C25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82"/>
          <p:cNvSpPr/>
          <p:nvPr/>
        </p:nvSpPr>
        <p:spPr>
          <a:xfrm>
            <a:off x="3178063" y="3766600"/>
            <a:ext cx="2789525" cy="33375"/>
          </a:xfrm>
          <a:custGeom>
            <a:avLst/>
            <a:gdLst/>
            <a:ahLst/>
            <a:cxnLst/>
            <a:rect l="l" t="t" r="r" b="b"/>
            <a:pathLst>
              <a:path w="111581" h="1335" extrusionOk="0">
                <a:moveTo>
                  <a:pt x="668" y="1"/>
                </a:moveTo>
                <a:cubicBezTo>
                  <a:pt x="301" y="1"/>
                  <a:pt x="1" y="301"/>
                  <a:pt x="1" y="668"/>
                </a:cubicBezTo>
                <a:cubicBezTo>
                  <a:pt x="1" y="1035"/>
                  <a:pt x="301" y="1335"/>
                  <a:pt x="668" y="1335"/>
                </a:cubicBezTo>
                <a:lnTo>
                  <a:pt x="110913" y="1335"/>
                </a:lnTo>
                <a:cubicBezTo>
                  <a:pt x="111280" y="1335"/>
                  <a:pt x="111581" y="1035"/>
                  <a:pt x="111581" y="668"/>
                </a:cubicBezTo>
                <a:cubicBezTo>
                  <a:pt x="111581" y="301"/>
                  <a:pt x="111280" y="1"/>
                  <a:pt x="110913" y="1"/>
                </a:cubicBezTo>
                <a:close/>
              </a:path>
            </a:pathLst>
          </a:custGeom>
          <a:solidFill>
            <a:srgbClr val="521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82"/>
          <p:cNvSpPr/>
          <p:nvPr/>
        </p:nvSpPr>
        <p:spPr>
          <a:xfrm>
            <a:off x="4204638" y="3337125"/>
            <a:ext cx="735550" cy="1253425"/>
          </a:xfrm>
          <a:custGeom>
            <a:avLst/>
            <a:gdLst/>
            <a:ahLst/>
            <a:cxnLst/>
            <a:rect l="l" t="t" r="r" b="b"/>
            <a:pathLst>
              <a:path w="29422" h="50137" extrusionOk="0">
                <a:moveTo>
                  <a:pt x="14711" y="1"/>
                </a:moveTo>
                <a:lnTo>
                  <a:pt x="1" y="11842"/>
                </a:lnTo>
                <a:lnTo>
                  <a:pt x="1" y="30456"/>
                </a:lnTo>
                <a:lnTo>
                  <a:pt x="1" y="50137"/>
                </a:lnTo>
                <a:lnTo>
                  <a:pt x="29422" y="50137"/>
                </a:lnTo>
                <a:lnTo>
                  <a:pt x="29422" y="30456"/>
                </a:lnTo>
                <a:lnTo>
                  <a:pt x="29422" y="11842"/>
                </a:lnTo>
                <a:lnTo>
                  <a:pt x="14711" y="1"/>
                </a:lnTo>
                <a:close/>
              </a:path>
            </a:pathLst>
          </a:custGeom>
          <a:solidFill>
            <a:srgbClr val="F1A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82"/>
          <p:cNvSpPr/>
          <p:nvPr/>
        </p:nvSpPr>
        <p:spPr>
          <a:xfrm>
            <a:off x="4129588" y="3279575"/>
            <a:ext cx="885650" cy="354450"/>
          </a:xfrm>
          <a:custGeom>
            <a:avLst/>
            <a:gdLst/>
            <a:ahLst/>
            <a:cxnLst/>
            <a:rect l="l" t="t" r="r" b="b"/>
            <a:pathLst>
              <a:path w="35426" h="14178" extrusionOk="0">
                <a:moveTo>
                  <a:pt x="17713" y="1"/>
                </a:moveTo>
                <a:lnTo>
                  <a:pt x="0" y="14178"/>
                </a:lnTo>
                <a:lnTo>
                  <a:pt x="3003" y="14178"/>
                </a:lnTo>
                <a:lnTo>
                  <a:pt x="3003" y="14144"/>
                </a:lnTo>
                <a:lnTo>
                  <a:pt x="17713" y="2303"/>
                </a:lnTo>
                <a:lnTo>
                  <a:pt x="32424" y="14144"/>
                </a:lnTo>
                <a:lnTo>
                  <a:pt x="32424" y="14178"/>
                </a:lnTo>
                <a:lnTo>
                  <a:pt x="35426" y="14178"/>
                </a:lnTo>
                <a:lnTo>
                  <a:pt x="17713" y="1"/>
                </a:lnTo>
                <a:close/>
              </a:path>
            </a:pathLst>
          </a:custGeom>
          <a:solidFill>
            <a:srgbClr val="FD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82"/>
          <p:cNvSpPr/>
          <p:nvPr/>
        </p:nvSpPr>
        <p:spPr>
          <a:xfrm>
            <a:off x="4204638" y="3337125"/>
            <a:ext cx="735550" cy="314425"/>
          </a:xfrm>
          <a:custGeom>
            <a:avLst/>
            <a:gdLst/>
            <a:ahLst/>
            <a:cxnLst/>
            <a:rect l="l" t="t" r="r" b="b"/>
            <a:pathLst>
              <a:path w="29422" h="12577" extrusionOk="0">
                <a:moveTo>
                  <a:pt x="14711" y="1"/>
                </a:moveTo>
                <a:lnTo>
                  <a:pt x="1" y="11842"/>
                </a:lnTo>
                <a:lnTo>
                  <a:pt x="1" y="12576"/>
                </a:lnTo>
                <a:lnTo>
                  <a:pt x="14711" y="1068"/>
                </a:lnTo>
                <a:lnTo>
                  <a:pt x="29422" y="12576"/>
                </a:lnTo>
                <a:lnTo>
                  <a:pt x="29422" y="11842"/>
                </a:lnTo>
                <a:lnTo>
                  <a:pt x="14711" y="1"/>
                </a:lnTo>
                <a:close/>
              </a:path>
            </a:pathLst>
          </a:custGeom>
          <a:solidFill>
            <a:srgbClr val="E0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82"/>
          <p:cNvSpPr/>
          <p:nvPr/>
        </p:nvSpPr>
        <p:spPr>
          <a:xfrm>
            <a:off x="4204638" y="4137700"/>
            <a:ext cx="735550" cy="54225"/>
          </a:xfrm>
          <a:custGeom>
            <a:avLst/>
            <a:gdLst/>
            <a:ahLst/>
            <a:cxnLst/>
            <a:rect l="l" t="t" r="r" b="b"/>
            <a:pathLst>
              <a:path w="29422" h="2169" extrusionOk="0">
                <a:moveTo>
                  <a:pt x="1" y="1"/>
                </a:moveTo>
                <a:lnTo>
                  <a:pt x="1" y="2169"/>
                </a:lnTo>
                <a:lnTo>
                  <a:pt x="29422" y="2169"/>
                </a:lnTo>
                <a:lnTo>
                  <a:pt x="29422" y="67"/>
                </a:lnTo>
                <a:cubicBezTo>
                  <a:pt x="28521" y="67"/>
                  <a:pt x="27620" y="34"/>
                  <a:pt x="26720" y="34"/>
                </a:cubicBezTo>
                <a:lnTo>
                  <a:pt x="17847" y="34"/>
                </a:lnTo>
                <a:cubicBezTo>
                  <a:pt x="14097" y="34"/>
                  <a:pt x="10333" y="114"/>
                  <a:pt x="6573" y="114"/>
                </a:cubicBezTo>
                <a:cubicBezTo>
                  <a:pt x="4380" y="114"/>
                  <a:pt x="2188" y="87"/>
                  <a:pt x="1" y="1"/>
                </a:cubicBezTo>
                <a:close/>
              </a:path>
            </a:pathLst>
          </a:custGeom>
          <a:solidFill>
            <a:srgbClr val="E0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82"/>
          <p:cNvSpPr/>
          <p:nvPr/>
        </p:nvSpPr>
        <p:spPr>
          <a:xfrm>
            <a:off x="4186288" y="4065150"/>
            <a:ext cx="772250" cy="104275"/>
          </a:xfrm>
          <a:custGeom>
            <a:avLst/>
            <a:gdLst/>
            <a:ahLst/>
            <a:cxnLst/>
            <a:rect l="l" t="t" r="r" b="b"/>
            <a:pathLst>
              <a:path w="30890" h="4171" extrusionOk="0">
                <a:moveTo>
                  <a:pt x="1" y="0"/>
                </a:moveTo>
                <a:lnTo>
                  <a:pt x="1" y="4170"/>
                </a:lnTo>
                <a:lnTo>
                  <a:pt x="30889" y="4170"/>
                </a:lnTo>
                <a:lnTo>
                  <a:pt x="30889" y="0"/>
                </a:lnTo>
                <a:close/>
              </a:path>
            </a:pathLst>
          </a:custGeom>
          <a:solidFill>
            <a:srgbClr val="FD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82"/>
          <p:cNvSpPr/>
          <p:nvPr/>
        </p:nvSpPr>
        <p:spPr>
          <a:xfrm>
            <a:off x="4186288" y="4065150"/>
            <a:ext cx="772250" cy="25050"/>
          </a:xfrm>
          <a:custGeom>
            <a:avLst/>
            <a:gdLst/>
            <a:ahLst/>
            <a:cxnLst/>
            <a:rect l="l" t="t" r="r" b="b"/>
            <a:pathLst>
              <a:path w="30890" h="1002" extrusionOk="0">
                <a:moveTo>
                  <a:pt x="1" y="0"/>
                </a:moveTo>
                <a:lnTo>
                  <a:pt x="1" y="1001"/>
                </a:lnTo>
                <a:lnTo>
                  <a:pt x="30889" y="1001"/>
                </a:lnTo>
                <a:lnTo>
                  <a:pt x="30889" y="0"/>
                </a:lnTo>
                <a:close/>
              </a:path>
            </a:pathLst>
          </a:custGeom>
          <a:solidFill>
            <a:srgbClr val="FEF3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82"/>
          <p:cNvSpPr/>
          <p:nvPr/>
        </p:nvSpPr>
        <p:spPr>
          <a:xfrm>
            <a:off x="4478163" y="3496050"/>
            <a:ext cx="187675" cy="168350"/>
          </a:xfrm>
          <a:custGeom>
            <a:avLst/>
            <a:gdLst/>
            <a:ahLst/>
            <a:cxnLst/>
            <a:rect l="l" t="t" r="r" b="b"/>
            <a:pathLst>
              <a:path w="7507" h="6734" extrusionOk="0">
                <a:moveTo>
                  <a:pt x="3757" y="1"/>
                </a:moveTo>
                <a:cubicBezTo>
                  <a:pt x="2825" y="1"/>
                  <a:pt x="1899" y="379"/>
                  <a:pt x="1235" y="1116"/>
                </a:cubicBezTo>
                <a:cubicBezTo>
                  <a:pt x="1" y="2517"/>
                  <a:pt x="134" y="4652"/>
                  <a:pt x="1535" y="5886"/>
                </a:cubicBezTo>
                <a:cubicBezTo>
                  <a:pt x="2167" y="6455"/>
                  <a:pt x="2961" y="6734"/>
                  <a:pt x="3756" y="6734"/>
                </a:cubicBezTo>
                <a:cubicBezTo>
                  <a:pt x="4682" y="6734"/>
                  <a:pt x="5607" y="6355"/>
                  <a:pt x="6272" y="5619"/>
                </a:cubicBezTo>
                <a:cubicBezTo>
                  <a:pt x="7506" y="4218"/>
                  <a:pt x="7406" y="2083"/>
                  <a:pt x="6005" y="849"/>
                </a:cubicBezTo>
                <a:cubicBezTo>
                  <a:pt x="5358" y="279"/>
                  <a:pt x="4555" y="1"/>
                  <a:pt x="3757"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82"/>
          <p:cNvSpPr/>
          <p:nvPr/>
        </p:nvSpPr>
        <p:spPr>
          <a:xfrm>
            <a:off x="4504013" y="3512250"/>
            <a:ext cx="136800" cy="135950"/>
          </a:xfrm>
          <a:custGeom>
            <a:avLst/>
            <a:gdLst/>
            <a:ahLst/>
            <a:cxnLst/>
            <a:rect l="l" t="t" r="r" b="b"/>
            <a:pathLst>
              <a:path w="5472" h="5438" extrusionOk="0">
                <a:moveTo>
                  <a:pt x="2736" y="1"/>
                </a:moveTo>
                <a:cubicBezTo>
                  <a:pt x="1235" y="1"/>
                  <a:pt x="1" y="1202"/>
                  <a:pt x="1" y="2736"/>
                </a:cubicBezTo>
                <a:cubicBezTo>
                  <a:pt x="1" y="4237"/>
                  <a:pt x="1235" y="5438"/>
                  <a:pt x="2736" y="5438"/>
                </a:cubicBezTo>
                <a:cubicBezTo>
                  <a:pt x="4237" y="5438"/>
                  <a:pt x="5471" y="4237"/>
                  <a:pt x="5471" y="2736"/>
                </a:cubicBezTo>
                <a:cubicBezTo>
                  <a:pt x="5471" y="1202"/>
                  <a:pt x="4237" y="1"/>
                  <a:pt x="2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82"/>
          <p:cNvSpPr/>
          <p:nvPr/>
        </p:nvSpPr>
        <p:spPr>
          <a:xfrm>
            <a:off x="4537388" y="3528075"/>
            <a:ext cx="40875" cy="80100"/>
          </a:xfrm>
          <a:custGeom>
            <a:avLst/>
            <a:gdLst/>
            <a:ahLst/>
            <a:cxnLst/>
            <a:rect l="l" t="t" r="r" b="b"/>
            <a:pathLst>
              <a:path w="1635" h="3204" extrusionOk="0">
                <a:moveTo>
                  <a:pt x="214" y="0"/>
                </a:moveTo>
                <a:cubicBezTo>
                  <a:pt x="185" y="0"/>
                  <a:pt x="157" y="11"/>
                  <a:pt x="134" y="35"/>
                </a:cubicBezTo>
                <a:cubicBezTo>
                  <a:pt x="33" y="68"/>
                  <a:pt x="0" y="202"/>
                  <a:pt x="67" y="268"/>
                </a:cubicBezTo>
                <a:lnTo>
                  <a:pt x="1168" y="2070"/>
                </a:lnTo>
                <a:lnTo>
                  <a:pt x="234" y="2904"/>
                </a:lnTo>
                <a:cubicBezTo>
                  <a:pt x="167" y="2970"/>
                  <a:pt x="167" y="3070"/>
                  <a:pt x="234" y="3170"/>
                </a:cubicBezTo>
                <a:cubicBezTo>
                  <a:pt x="267" y="3204"/>
                  <a:pt x="300" y="3204"/>
                  <a:pt x="367" y="3204"/>
                </a:cubicBezTo>
                <a:cubicBezTo>
                  <a:pt x="400" y="3204"/>
                  <a:pt x="434" y="3204"/>
                  <a:pt x="500" y="3170"/>
                </a:cubicBezTo>
                <a:lnTo>
                  <a:pt x="1635" y="2103"/>
                </a:lnTo>
                <a:lnTo>
                  <a:pt x="367" y="102"/>
                </a:lnTo>
                <a:cubicBezTo>
                  <a:pt x="324" y="37"/>
                  <a:pt x="267" y="0"/>
                  <a:pt x="214" y="0"/>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82"/>
          <p:cNvSpPr/>
          <p:nvPr/>
        </p:nvSpPr>
        <p:spPr>
          <a:xfrm>
            <a:off x="4451488" y="4246950"/>
            <a:ext cx="241850" cy="356100"/>
          </a:xfrm>
          <a:custGeom>
            <a:avLst/>
            <a:gdLst/>
            <a:ahLst/>
            <a:cxnLst/>
            <a:rect l="l" t="t" r="r" b="b"/>
            <a:pathLst>
              <a:path w="9674" h="14244" extrusionOk="0">
                <a:moveTo>
                  <a:pt x="1201" y="0"/>
                </a:moveTo>
                <a:cubicBezTo>
                  <a:pt x="534" y="0"/>
                  <a:pt x="0" y="534"/>
                  <a:pt x="0" y="1168"/>
                </a:cubicBezTo>
                <a:lnTo>
                  <a:pt x="0" y="14244"/>
                </a:lnTo>
                <a:lnTo>
                  <a:pt x="9674" y="14244"/>
                </a:lnTo>
                <a:lnTo>
                  <a:pt x="9674" y="1168"/>
                </a:lnTo>
                <a:cubicBezTo>
                  <a:pt x="9674" y="534"/>
                  <a:pt x="9140" y="0"/>
                  <a:pt x="8506" y="0"/>
                </a:cubicBezTo>
                <a:close/>
              </a:path>
            </a:pathLst>
          </a:custGeom>
          <a:solidFill>
            <a:srgbClr val="521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82"/>
          <p:cNvSpPr/>
          <p:nvPr/>
        </p:nvSpPr>
        <p:spPr>
          <a:xfrm>
            <a:off x="4451488" y="4246950"/>
            <a:ext cx="241850" cy="60900"/>
          </a:xfrm>
          <a:custGeom>
            <a:avLst/>
            <a:gdLst/>
            <a:ahLst/>
            <a:cxnLst/>
            <a:rect l="l" t="t" r="r" b="b"/>
            <a:pathLst>
              <a:path w="9674" h="2436" extrusionOk="0">
                <a:moveTo>
                  <a:pt x="1001" y="0"/>
                </a:moveTo>
                <a:cubicBezTo>
                  <a:pt x="434" y="0"/>
                  <a:pt x="0" y="601"/>
                  <a:pt x="0" y="1368"/>
                </a:cubicBezTo>
                <a:lnTo>
                  <a:pt x="0" y="2435"/>
                </a:lnTo>
                <a:cubicBezTo>
                  <a:pt x="0" y="1668"/>
                  <a:pt x="434" y="1034"/>
                  <a:pt x="1001" y="1034"/>
                </a:cubicBezTo>
                <a:lnTo>
                  <a:pt x="8673" y="1034"/>
                </a:lnTo>
                <a:cubicBezTo>
                  <a:pt x="9240" y="1034"/>
                  <a:pt x="9674" y="1668"/>
                  <a:pt x="9674" y="2435"/>
                </a:cubicBezTo>
                <a:lnTo>
                  <a:pt x="9674" y="1368"/>
                </a:lnTo>
                <a:cubicBezTo>
                  <a:pt x="9674" y="601"/>
                  <a:pt x="9240" y="0"/>
                  <a:pt x="8673" y="0"/>
                </a:cubicBez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82"/>
          <p:cNvSpPr/>
          <p:nvPr/>
        </p:nvSpPr>
        <p:spPr>
          <a:xfrm>
            <a:off x="4195463" y="4579675"/>
            <a:ext cx="753900" cy="55900"/>
          </a:xfrm>
          <a:custGeom>
            <a:avLst/>
            <a:gdLst/>
            <a:ahLst/>
            <a:cxnLst/>
            <a:rect l="l" t="t" r="r" b="b"/>
            <a:pathLst>
              <a:path w="30156" h="2236" extrusionOk="0">
                <a:moveTo>
                  <a:pt x="1" y="1"/>
                </a:moveTo>
                <a:lnTo>
                  <a:pt x="1" y="2236"/>
                </a:lnTo>
                <a:lnTo>
                  <a:pt x="30156" y="2236"/>
                </a:lnTo>
                <a:lnTo>
                  <a:pt x="30156" y="1"/>
                </a:lnTo>
                <a:close/>
              </a:path>
            </a:pathLst>
          </a:custGeom>
          <a:solidFill>
            <a:srgbClr val="FD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82"/>
          <p:cNvSpPr/>
          <p:nvPr/>
        </p:nvSpPr>
        <p:spPr>
          <a:xfrm>
            <a:off x="4195463" y="4618050"/>
            <a:ext cx="753900" cy="17525"/>
          </a:xfrm>
          <a:custGeom>
            <a:avLst/>
            <a:gdLst/>
            <a:ahLst/>
            <a:cxnLst/>
            <a:rect l="l" t="t" r="r" b="b"/>
            <a:pathLst>
              <a:path w="30156" h="701" extrusionOk="0">
                <a:moveTo>
                  <a:pt x="1" y="0"/>
                </a:moveTo>
                <a:lnTo>
                  <a:pt x="1" y="701"/>
                </a:lnTo>
                <a:lnTo>
                  <a:pt x="30156" y="701"/>
                </a:lnTo>
                <a:lnTo>
                  <a:pt x="30156" y="0"/>
                </a:lnTo>
                <a:close/>
              </a:path>
            </a:pathLst>
          </a:custGeom>
          <a:solidFill>
            <a:srgbClr val="E0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82"/>
          <p:cNvSpPr/>
          <p:nvPr/>
        </p:nvSpPr>
        <p:spPr>
          <a:xfrm>
            <a:off x="4161288" y="4633900"/>
            <a:ext cx="822275" cy="55050"/>
          </a:xfrm>
          <a:custGeom>
            <a:avLst/>
            <a:gdLst/>
            <a:ahLst/>
            <a:cxnLst/>
            <a:rect l="l" t="t" r="r" b="b"/>
            <a:pathLst>
              <a:path w="32891" h="2202" extrusionOk="0">
                <a:moveTo>
                  <a:pt x="0" y="0"/>
                </a:moveTo>
                <a:lnTo>
                  <a:pt x="0" y="2202"/>
                </a:lnTo>
                <a:lnTo>
                  <a:pt x="32890" y="2202"/>
                </a:lnTo>
                <a:lnTo>
                  <a:pt x="32890" y="0"/>
                </a:lnTo>
                <a:close/>
              </a:path>
            </a:pathLst>
          </a:custGeom>
          <a:solidFill>
            <a:srgbClr val="FD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82"/>
          <p:cNvSpPr/>
          <p:nvPr/>
        </p:nvSpPr>
        <p:spPr>
          <a:xfrm>
            <a:off x="4161288" y="4673925"/>
            <a:ext cx="822275" cy="15025"/>
          </a:xfrm>
          <a:custGeom>
            <a:avLst/>
            <a:gdLst/>
            <a:ahLst/>
            <a:cxnLst/>
            <a:rect l="l" t="t" r="r" b="b"/>
            <a:pathLst>
              <a:path w="32891" h="601" extrusionOk="0">
                <a:moveTo>
                  <a:pt x="0" y="0"/>
                </a:moveTo>
                <a:lnTo>
                  <a:pt x="0" y="601"/>
                </a:lnTo>
                <a:lnTo>
                  <a:pt x="32890" y="601"/>
                </a:lnTo>
                <a:lnTo>
                  <a:pt x="32890" y="0"/>
                </a:lnTo>
                <a:close/>
              </a:path>
            </a:pathLst>
          </a:custGeom>
          <a:solidFill>
            <a:srgbClr val="E0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82"/>
          <p:cNvSpPr/>
          <p:nvPr/>
        </p:nvSpPr>
        <p:spPr>
          <a:xfrm>
            <a:off x="4234663" y="4189400"/>
            <a:ext cx="65075" cy="371975"/>
          </a:xfrm>
          <a:custGeom>
            <a:avLst/>
            <a:gdLst/>
            <a:ahLst/>
            <a:cxnLst/>
            <a:rect l="l" t="t" r="r" b="b"/>
            <a:pathLst>
              <a:path w="2603" h="14879" extrusionOk="0">
                <a:moveTo>
                  <a:pt x="0" y="1"/>
                </a:moveTo>
                <a:lnTo>
                  <a:pt x="0" y="14878"/>
                </a:lnTo>
                <a:lnTo>
                  <a:pt x="2602" y="14878"/>
                </a:lnTo>
                <a:lnTo>
                  <a:pt x="2602" y="1"/>
                </a:lnTo>
                <a:close/>
              </a:path>
            </a:pathLst>
          </a:custGeom>
          <a:solidFill>
            <a:srgbClr val="FD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82"/>
          <p:cNvSpPr/>
          <p:nvPr/>
        </p:nvSpPr>
        <p:spPr>
          <a:xfrm>
            <a:off x="4274688" y="4189400"/>
            <a:ext cx="25050" cy="371975"/>
          </a:xfrm>
          <a:custGeom>
            <a:avLst/>
            <a:gdLst/>
            <a:ahLst/>
            <a:cxnLst/>
            <a:rect l="l" t="t" r="r" b="b"/>
            <a:pathLst>
              <a:path w="1002" h="14879" extrusionOk="0">
                <a:moveTo>
                  <a:pt x="1" y="1"/>
                </a:moveTo>
                <a:lnTo>
                  <a:pt x="1" y="14878"/>
                </a:lnTo>
                <a:lnTo>
                  <a:pt x="1001" y="14878"/>
                </a:lnTo>
                <a:lnTo>
                  <a:pt x="1001" y="1"/>
                </a:lnTo>
                <a:close/>
              </a:path>
            </a:pathLst>
          </a:custGeom>
          <a:solidFill>
            <a:srgbClr val="EA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82"/>
          <p:cNvSpPr/>
          <p:nvPr/>
        </p:nvSpPr>
        <p:spPr>
          <a:xfrm>
            <a:off x="4215488" y="4543825"/>
            <a:ext cx="103425" cy="35875"/>
          </a:xfrm>
          <a:custGeom>
            <a:avLst/>
            <a:gdLst/>
            <a:ahLst/>
            <a:cxnLst/>
            <a:rect l="l" t="t" r="r" b="b"/>
            <a:pathLst>
              <a:path w="4137" h="1435" extrusionOk="0">
                <a:moveTo>
                  <a:pt x="767" y="1"/>
                </a:moveTo>
                <a:cubicBezTo>
                  <a:pt x="334" y="1"/>
                  <a:pt x="0" y="334"/>
                  <a:pt x="0" y="768"/>
                </a:cubicBezTo>
                <a:lnTo>
                  <a:pt x="0" y="1435"/>
                </a:lnTo>
                <a:lnTo>
                  <a:pt x="4137" y="1435"/>
                </a:lnTo>
                <a:lnTo>
                  <a:pt x="4137" y="768"/>
                </a:lnTo>
                <a:cubicBezTo>
                  <a:pt x="4137" y="334"/>
                  <a:pt x="3803" y="1"/>
                  <a:pt x="3369" y="1"/>
                </a:cubicBezTo>
                <a:close/>
              </a:path>
            </a:pathLst>
          </a:custGeom>
          <a:solidFill>
            <a:srgbClr val="C66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82"/>
          <p:cNvSpPr/>
          <p:nvPr/>
        </p:nvSpPr>
        <p:spPr>
          <a:xfrm>
            <a:off x="4215488" y="4169400"/>
            <a:ext cx="103425" cy="35875"/>
          </a:xfrm>
          <a:custGeom>
            <a:avLst/>
            <a:gdLst/>
            <a:ahLst/>
            <a:cxnLst/>
            <a:rect l="l" t="t" r="r" b="b"/>
            <a:pathLst>
              <a:path w="4137" h="1435" extrusionOk="0">
                <a:moveTo>
                  <a:pt x="0" y="0"/>
                </a:moveTo>
                <a:lnTo>
                  <a:pt x="0" y="634"/>
                </a:lnTo>
                <a:cubicBezTo>
                  <a:pt x="0" y="1068"/>
                  <a:pt x="334" y="1434"/>
                  <a:pt x="767" y="1434"/>
                </a:cubicBezTo>
                <a:lnTo>
                  <a:pt x="3369" y="1434"/>
                </a:lnTo>
                <a:cubicBezTo>
                  <a:pt x="3803" y="1434"/>
                  <a:pt x="4137" y="1068"/>
                  <a:pt x="4137" y="634"/>
                </a:cubicBezTo>
                <a:lnTo>
                  <a:pt x="4137" y="0"/>
                </a:lnTo>
                <a:close/>
              </a:path>
            </a:pathLst>
          </a:custGeom>
          <a:solidFill>
            <a:srgbClr val="C66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82"/>
          <p:cNvSpPr/>
          <p:nvPr/>
        </p:nvSpPr>
        <p:spPr>
          <a:xfrm>
            <a:off x="4845088" y="4189400"/>
            <a:ext cx="65075" cy="371975"/>
          </a:xfrm>
          <a:custGeom>
            <a:avLst/>
            <a:gdLst/>
            <a:ahLst/>
            <a:cxnLst/>
            <a:rect l="l" t="t" r="r" b="b"/>
            <a:pathLst>
              <a:path w="2603" h="14879" extrusionOk="0">
                <a:moveTo>
                  <a:pt x="1" y="1"/>
                </a:moveTo>
                <a:lnTo>
                  <a:pt x="1" y="14878"/>
                </a:lnTo>
                <a:lnTo>
                  <a:pt x="2603" y="14878"/>
                </a:lnTo>
                <a:lnTo>
                  <a:pt x="2603" y="1"/>
                </a:lnTo>
                <a:close/>
              </a:path>
            </a:pathLst>
          </a:custGeom>
          <a:solidFill>
            <a:srgbClr val="FD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82"/>
          <p:cNvSpPr/>
          <p:nvPr/>
        </p:nvSpPr>
        <p:spPr>
          <a:xfrm>
            <a:off x="4885138" y="4189400"/>
            <a:ext cx="25025" cy="371975"/>
          </a:xfrm>
          <a:custGeom>
            <a:avLst/>
            <a:gdLst/>
            <a:ahLst/>
            <a:cxnLst/>
            <a:rect l="l" t="t" r="r" b="b"/>
            <a:pathLst>
              <a:path w="1001" h="14879" extrusionOk="0">
                <a:moveTo>
                  <a:pt x="0" y="1"/>
                </a:moveTo>
                <a:lnTo>
                  <a:pt x="0" y="14878"/>
                </a:lnTo>
                <a:lnTo>
                  <a:pt x="1001" y="14878"/>
                </a:lnTo>
                <a:lnTo>
                  <a:pt x="1001" y="1"/>
                </a:lnTo>
                <a:close/>
              </a:path>
            </a:pathLst>
          </a:custGeom>
          <a:solidFill>
            <a:srgbClr val="EAE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82"/>
          <p:cNvSpPr/>
          <p:nvPr/>
        </p:nvSpPr>
        <p:spPr>
          <a:xfrm>
            <a:off x="4825913" y="4543000"/>
            <a:ext cx="103425" cy="35875"/>
          </a:xfrm>
          <a:custGeom>
            <a:avLst/>
            <a:gdLst/>
            <a:ahLst/>
            <a:cxnLst/>
            <a:rect l="l" t="t" r="r" b="b"/>
            <a:pathLst>
              <a:path w="4137" h="1435" extrusionOk="0">
                <a:moveTo>
                  <a:pt x="768" y="0"/>
                </a:moveTo>
                <a:cubicBezTo>
                  <a:pt x="334" y="0"/>
                  <a:pt x="1" y="334"/>
                  <a:pt x="1" y="767"/>
                </a:cubicBezTo>
                <a:lnTo>
                  <a:pt x="1" y="1435"/>
                </a:lnTo>
                <a:lnTo>
                  <a:pt x="4137" y="1435"/>
                </a:lnTo>
                <a:lnTo>
                  <a:pt x="4137" y="767"/>
                </a:lnTo>
                <a:cubicBezTo>
                  <a:pt x="4137" y="334"/>
                  <a:pt x="3803" y="0"/>
                  <a:pt x="3370" y="0"/>
                </a:cubicBezTo>
                <a:close/>
              </a:path>
            </a:pathLst>
          </a:custGeom>
          <a:solidFill>
            <a:srgbClr val="C66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82"/>
          <p:cNvSpPr/>
          <p:nvPr/>
        </p:nvSpPr>
        <p:spPr>
          <a:xfrm>
            <a:off x="4825913" y="4169400"/>
            <a:ext cx="103425" cy="35875"/>
          </a:xfrm>
          <a:custGeom>
            <a:avLst/>
            <a:gdLst/>
            <a:ahLst/>
            <a:cxnLst/>
            <a:rect l="l" t="t" r="r" b="b"/>
            <a:pathLst>
              <a:path w="4137" h="1435" extrusionOk="0">
                <a:moveTo>
                  <a:pt x="1" y="0"/>
                </a:moveTo>
                <a:lnTo>
                  <a:pt x="1" y="634"/>
                </a:lnTo>
                <a:cubicBezTo>
                  <a:pt x="1" y="1068"/>
                  <a:pt x="334" y="1434"/>
                  <a:pt x="768" y="1434"/>
                </a:cubicBezTo>
                <a:lnTo>
                  <a:pt x="3370" y="1434"/>
                </a:lnTo>
                <a:cubicBezTo>
                  <a:pt x="3803" y="1434"/>
                  <a:pt x="4137" y="1068"/>
                  <a:pt x="4137" y="634"/>
                </a:cubicBezTo>
                <a:lnTo>
                  <a:pt x="4137" y="0"/>
                </a:lnTo>
                <a:close/>
              </a:path>
            </a:pathLst>
          </a:custGeom>
          <a:solidFill>
            <a:srgbClr val="C66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82"/>
          <p:cNvSpPr/>
          <p:nvPr/>
        </p:nvSpPr>
        <p:spPr>
          <a:xfrm>
            <a:off x="4204638" y="3730750"/>
            <a:ext cx="735550" cy="43375"/>
          </a:xfrm>
          <a:custGeom>
            <a:avLst/>
            <a:gdLst/>
            <a:ahLst/>
            <a:cxnLst/>
            <a:rect l="l" t="t" r="r" b="b"/>
            <a:pathLst>
              <a:path w="29422" h="1735" extrusionOk="0">
                <a:moveTo>
                  <a:pt x="1" y="0"/>
                </a:moveTo>
                <a:lnTo>
                  <a:pt x="1" y="1735"/>
                </a:lnTo>
                <a:lnTo>
                  <a:pt x="29422" y="1735"/>
                </a:lnTo>
                <a:lnTo>
                  <a:pt x="29422" y="100"/>
                </a:lnTo>
                <a:cubicBezTo>
                  <a:pt x="28021" y="100"/>
                  <a:pt x="26653" y="67"/>
                  <a:pt x="25252" y="67"/>
                </a:cubicBezTo>
                <a:lnTo>
                  <a:pt x="16713" y="67"/>
                </a:lnTo>
                <a:cubicBezTo>
                  <a:pt x="15819" y="62"/>
                  <a:pt x="14926" y="60"/>
                  <a:pt x="14033" y="60"/>
                </a:cubicBezTo>
                <a:cubicBezTo>
                  <a:pt x="11768" y="60"/>
                  <a:pt x="9503" y="72"/>
                  <a:pt x="7238" y="72"/>
                </a:cubicBezTo>
                <a:cubicBezTo>
                  <a:pt x="4826" y="72"/>
                  <a:pt x="2413" y="58"/>
                  <a:pt x="1" y="0"/>
                </a:cubicBezTo>
                <a:close/>
              </a:path>
            </a:pathLst>
          </a:custGeom>
          <a:solidFill>
            <a:srgbClr val="E0D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82"/>
          <p:cNvSpPr/>
          <p:nvPr/>
        </p:nvSpPr>
        <p:spPr>
          <a:xfrm>
            <a:off x="4171288" y="3710725"/>
            <a:ext cx="802250" cy="47575"/>
          </a:xfrm>
          <a:custGeom>
            <a:avLst/>
            <a:gdLst/>
            <a:ahLst/>
            <a:cxnLst/>
            <a:rect l="l" t="t" r="r" b="b"/>
            <a:pathLst>
              <a:path w="32090" h="1903" extrusionOk="0">
                <a:moveTo>
                  <a:pt x="934" y="1"/>
                </a:moveTo>
                <a:cubicBezTo>
                  <a:pt x="434" y="1"/>
                  <a:pt x="0" y="434"/>
                  <a:pt x="0" y="935"/>
                </a:cubicBezTo>
                <a:cubicBezTo>
                  <a:pt x="0" y="1468"/>
                  <a:pt x="434" y="1902"/>
                  <a:pt x="934" y="1902"/>
                </a:cubicBezTo>
                <a:lnTo>
                  <a:pt x="31156" y="1902"/>
                </a:lnTo>
                <a:cubicBezTo>
                  <a:pt x="31656" y="1902"/>
                  <a:pt x="32090" y="1468"/>
                  <a:pt x="32090" y="935"/>
                </a:cubicBezTo>
                <a:cubicBezTo>
                  <a:pt x="32090" y="434"/>
                  <a:pt x="31656" y="1"/>
                  <a:pt x="31156" y="1"/>
                </a:cubicBezTo>
                <a:close/>
              </a:path>
            </a:pathLst>
          </a:custGeom>
          <a:solidFill>
            <a:srgbClr val="FD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82"/>
          <p:cNvSpPr/>
          <p:nvPr/>
        </p:nvSpPr>
        <p:spPr>
          <a:xfrm>
            <a:off x="4265513" y="3825800"/>
            <a:ext cx="117625" cy="168500"/>
          </a:xfrm>
          <a:custGeom>
            <a:avLst/>
            <a:gdLst/>
            <a:ahLst/>
            <a:cxnLst/>
            <a:rect l="l" t="t" r="r" b="b"/>
            <a:pathLst>
              <a:path w="4705" h="6740" extrusionOk="0">
                <a:moveTo>
                  <a:pt x="1" y="1"/>
                </a:moveTo>
                <a:lnTo>
                  <a:pt x="1" y="6739"/>
                </a:lnTo>
                <a:lnTo>
                  <a:pt x="4704" y="6739"/>
                </a:lnTo>
                <a:lnTo>
                  <a:pt x="4704"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82"/>
          <p:cNvSpPr/>
          <p:nvPr/>
        </p:nvSpPr>
        <p:spPr>
          <a:xfrm>
            <a:off x="4255513" y="3815800"/>
            <a:ext cx="138450" cy="188500"/>
          </a:xfrm>
          <a:custGeom>
            <a:avLst/>
            <a:gdLst/>
            <a:ahLst/>
            <a:cxnLst/>
            <a:rect l="l" t="t" r="r" b="b"/>
            <a:pathLst>
              <a:path w="5538" h="7540" extrusionOk="0">
                <a:moveTo>
                  <a:pt x="301" y="1"/>
                </a:moveTo>
                <a:cubicBezTo>
                  <a:pt x="134" y="1"/>
                  <a:pt x="0" y="134"/>
                  <a:pt x="0" y="334"/>
                </a:cubicBezTo>
                <a:lnTo>
                  <a:pt x="0" y="7206"/>
                </a:lnTo>
                <a:cubicBezTo>
                  <a:pt x="0" y="7373"/>
                  <a:pt x="134" y="7539"/>
                  <a:pt x="301" y="7539"/>
                </a:cubicBezTo>
                <a:lnTo>
                  <a:pt x="5204" y="7539"/>
                </a:lnTo>
                <a:cubicBezTo>
                  <a:pt x="5371" y="7539"/>
                  <a:pt x="5538" y="7373"/>
                  <a:pt x="5538" y="7206"/>
                </a:cubicBezTo>
                <a:lnTo>
                  <a:pt x="5538" y="334"/>
                </a:lnTo>
                <a:cubicBezTo>
                  <a:pt x="5538" y="167"/>
                  <a:pt x="5371" y="1"/>
                  <a:pt x="5204"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82"/>
          <p:cNvSpPr/>
          <p:nvPr/>
        </p:nvSpPr>
        <p:spPr>
          <a:xfrm>
            <a:off x="4265513" y="3825800"/>
            <a:ext cx="117625" cy="168500"/>
          </a:xfrm>
          <a:custGeom>
            <a:avLst/>
            <a:gdLst/>
            <a:ahLst/>
            <a:cxnLst/>
            <a:rect l="l" t="t" r="r" b="b"/>
            <a:pathLst>
              <a:path w="4705" h="6740" extrusionOk="0">
                <a:moveTo>
                  <a:pt x="1" y="1"/>
                </a:moveTo>
                <a:lnTo>
                  <a:pt x="1" y="6739"/>
                </a:lnTo>
                <a:lnTo>
                  <a:pt x="4704" y="6739"/>
                </a:lnTo>
                <a:lnTo>
                  <a:pt x="4704"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82"/>
          <p:cNvSpPr/>
          <p:nvPr/>
        </p:nvSpPr>
        <p:spPr>
          <a:xfrm>
            <a:off x="4318888" y="3823300"/>
            <a:ext cx="9200" cy="173500"/>
          </a:xfrm>
          <a:custGeom>
            <a:avLst/>
            <a:gdLst/>
            <a:ahLst/>
            <a:cxnLst/>
            <a:rect l="l" t="t" r="r" b="b"/>
            <a:pathLst>
              <a:path w="368" h="6940" extrusionOk="0">
                <a:moveTo>
                  <a:pt x="1" y="1"/>
                </a:moveTo>
                <a:lnTo>
                  <a:pt x="1" y="6939"/>
                </a:lnTo>
                <a:lnTo>
                  <a:pt x="367" y="6939"/>
                </a:lnTo>
                <a:lnTo>
                  <a:pt x="36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82"/>
          <p:cNvSpPr/>
          <p:nvPr/>
        </p:nvSpPr>
        <p:spPr>
          <a:xfrm>
            <a:off x="4265513" y="3825800"/>
            <a:ext cx="117625" cy="8375"/>
          </a:xfrm>
          <a:custGeom>
            <a:avLst/>
            <a:gdLst/>
            <a:ahLst/>
            <a:cxnLst/>
            <a:rect l="l" t="t" r="r" b="b"/>
            <a:pathLst>
              <a:path w="4705" h="335" extrusionOk="0">
                <a:moveTo>
                  <a:pt x="1" y="1"/>
                </a:moveTo>
                <a:lnTo>
                  <a:pt x="1" y="335"/>
                </a:lnTo>
                <a:lnTo>
                  <a:pt x="4704" y="335"/>
                </a:lnTo>
                <a:lnTo>
                  <a:pt x="4704"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82"/>
          <p:cNvSpPr/>
          <p:nvPr/>
        </p:nvSpPr>
        <p:spPr>
          <a:xfrm>
            <a:off x="4265513" y="3913375"/>
            <a:ext cx="117625" cy="9200"/>
          </a:xfrm>
          <a:custGeom>
            <a:avLst/>
            <a:gdLst/>
            <a:ahLst/>
            <a:cxnLst/>
            <a:rect l="l" t="t" r="r" b="b"/>
            <a:pathLst>
              <a:path w="4705" h="368" extrusionOk="0">
                <a:moveTo>
                  <a:pt x="1" y="0"/>
                </a:moveTo>
                <a:lnTo>
                  <a:pt x="1" y="367"/>
                </a:lnTo>
                <a:lnTo>
                  <a:pt x="4704" y="367"/>
                </a:lnTo>
                <a:lnTo>
                  <a:pt x="4704"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82"/>
          <p:cNvSpPr/>
          <p:nvPr/>
        </p:nvSpPr>
        <p:spPr>
          <a:xfrm>
            <a:off x="4259688" y="3905025"/>
            <a:ext cx="127600" cy="9200"/>
          </a:xfrm>
          <a:custGeom>
            <a:avLst/>
            <a:gdLst/>
            <a:ahLst/>
            <a:cxnLst/>
            <a:rect l="l" t="t" r="r" b="b"/>
            <a:pathLst>
              <a:path w="5104" h="368" extrusionOk="0">
                <a:moveTo>
                  <a:pt x="0" y="1"/>
                </a:moveTo>
                <a:lnTo>
                  <a:pt x="0" y="368"/>
                </a:lnTo>
                <a:lnTo>
                  <a:pt x="5104" y="368"/>
                </a:lnTo>
                <a:lnTo>
                  <a:pt x="5104"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82"/>
          <p:cNvSpPr/>
          <p:nvPr/>
        </p:nvSpPr>
        <p:spPr>
          <a:xfrm>
            <a:off x="4431463" y="3825800"/>
            <a:ext cx="116775" cy="168500"/>
          </a:xfrm>
          <a:custGeom>
            <a:avLst/>
            <a:gdLst/>
            <a:ahLst/>
            <a:cxnLst/>
            <a:rect l="l" t="t" r="r" b="b"/>
            <a:pathLst>
              <a:path w="4671" h="6740" extrusionOk="0">
                <a:moveTo>
                  <a:pt x="1" y="1"/>
                </a:moveTo>
                <a:lnTo>
                  <a:pt x="1" y="6739"/>
                </a:lnTo>
                <a:lnTo>
                  <a:pt x="4671" y="6739"/>
                </a:lnTo>
                <a:lnTo>
                  <a:pt x="4671"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82"/>
          <p:cNvSpPr/>
          <p:nvPr/>
        </p:nvSpPr>
        <p:spPr>
          <a:xfrm>
            <a:off x="4420638" y="3815800"/>
            <a:ext cx="138450" cy="188500"/>
          </a:xfrm>
          <a:custGeom>
            <a:avLst/>
            <a:gdLst/>
            <a:ahLst/>
            <a:cxnLst/>
            <a:rect l="l" t="t" r="r" b="b"/>
            <a:pathLst>
              <a:path w="5538" h="7540" extrusionOk="0">
                <a:moveTo>
                  <a:pt x="334" y="1"/>
                </a:moveTo>
                <a:cubicBezTo>
                  <a:pt x="134" y="1"/>
                  <a:pt x="0" y="134"/>
                  <a:pt x="0" y="334"/>
                </a:cubicBezTo>
                <a:lnTo>
                  <a:pt x="0" y="7206"/>
                </a:lnTo>
                <a:cubicBezTo>
                  <a:pt x="0" y="7373"/>
                  <a:pt x="134" y="7539"/>
                  <a:pt x="334" y="7539"/>
                </a:cubicBezTo>
                <a:lnTo>
                  <a:pt x="5204" y="7539"/>
                </a:lnTo>
                <a:cubicBezTo>
                  <a:pt x="5404" y="7539"/>
                  <a:pt x="5537" y="7373"/>
                  <a:pt x="5537" y="7206"/>
                </a:cubicBezTo>
                <a:lnTo>
                  <a:pt x="5537" y="334"/>
                </a:lnTo>
                <a:cubicBezTo>
                  <a:pt x="5537" y="167"/>
                  <a:pt x="5404" y="1"/>
                  <a:pt x="5204"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82"/>
          <p:cNvSpPr/>
          <p:nvPr/>
        </p:nvSpPr>
        <p:spPr>
          <a:xfrm>
            <a:off x="4431463" y="3825800"/>
            <a:ext cx="116775" cy="168500"/>
          </a:xfrm>
          <a:custGeom>
            <a:avLst/>
            <a:gdLst/>
            <a:ahLst/>
            <a:cxnLst/>
            <a:rect l="l" t="t" r="r" b="b"/>
            <a:pathLst>
              <a:path w="4671" h="6740" extrusionOk="0">
                <a:moveTo>
                  <a:pt x="1" y="1"/>
                </a:moveTo>
                <a:lnTo>
                  <a:pt x="1" y="6739"/>
                </a:lnTo>
                <a:lnTo>
                  <a:pt x="4671" y="6739"/>
                </a:lnTo>
                <a:lnTo>
                  <a:pt x="4671"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82"/>
          <p:cNvSpPr/>
          <p:nvPr/>
        </p:nvSpPr>
        <p:spPr>
          <a:xfrm>
            <a:off x="4484013" y="3823300"/>
            <a:ext cx="9200" cy="173500"/>
          </a:xfrm>
          <a:custGeom>
            <a:avLst/>
            <a:gdLst/>
            <a:ahLst/>
            <a:cxnLst/>
            <a:rect l="l" t="t" r="r" b="b"/>
            <a:pathLst>
              <a:path w="368" h="6940" extrusionOk="0">
                <a:moveTo>
                  <a:pt x="0" y="1"/>
                </a:moveTo>
                <a:lnTo>
                  <a:pt x="0" y="6939"/>
                </a:lnTo>
                <a:lnTo>
                  <a:pt x="367" y="6939"/>
                </a:lnTo>
                <a:lnTo>
                  <a:pt x="36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82"/>
          <p:cNvSpPr/>
          <p:nvPr/>
        </p:nvSpPr>
        <p:spPr>
          <a:xfrm>
            <a:off x="4431463" y="3825800"/>
            <a:ext cx="116775" cy="8375"/>
          </a:xfrm>
          <a:custGeom>
            <a:avLst/>
            <a:gdLst/>
            <a:ahLst/>
            <a:cxnLst/>
            <a:rect l="l" t="t" r="r" b="b"/>
            <a:pathLst>
              <a:path w="4671" h="335" extrusionOk="0">
                <a:moveTo>
                  <a:pt x="1" y="1"/>
                </a:moveTo>
                <a:lnTo>
                  <a:pt x="1" y="335"/>
                </a:lnTo>
                <a:lnTo>
                  <a:pt x="4671" y="335"/>
                </a:lnTo>
                <a:lnTo>
                  <a:pt x="4671"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82"/>
          <p:cNvSpPr/>
          <p:nvPr/>
        </p:nvSpPr>
        <p:spPr>
          <a:xfrm>
            <a:off x="4431463" y="3913375"/>
            <a:ext cx="116775" cy="9200"/>
          </a:xfrm>
          <a:custGeom>
            <a:avLst/>
            <a:gdLst/>
            <a:ahLst/>
            <a:cxnLst/>
            <a:rect l="l" t="t" r="r" b="b"/>
            <a:pathLst>
              <a:path w="4671" h="368" extrusionOk="0">
                <a:moveTo>
                  <a:pt x="1" y="0"/>
                </a:moveTo>
                <a:lnTo>
                  <a:pt x="1" y="367"/>
                </a:lnTo>
                <a:lnTo>
                  <a:pt x="4671" y="367"/>
                </a:lnTo>
                <a:lnTo>
                  <a:pt x="4671"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82"/>
          <p:cNvSpPr/>
          <p:nvPr/>
        </p:nvSpPr>
        <p:spPr>
          <a:xfrm>
            <a:off x="4424788" y="3905025"/>
            <a:ext cx="127625" cy="9200"/>
          </a:xfrm>
          <a:custGeom>
            <a:avLst/>
            <a:gdLst/>
            <a:ahLst/>
            <a:cxnLst/>
            <a:rect l="l" t="t" r="r" b="b"/>
            <a:pathLst>
              <a:path w="5105" h="368" extrusionOk="0">
                <a:moveTo>
                  <a:pt x="1" y="1"/>
                </a:moveTo>
                <a:lnTo>
                  <a:pt x="1" y="368"/>
                </a:lnTo>
                <a:lnTo>
                  <a:pt x="5105" y="368"/>
                </a:lnTo>
                <a:lnTo>
                  <a:pt x="5105"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82"/>
          <p:cNvSpPr/>
          <p:nvPr/>
        </p:nvSpPr>
        <p:spPr>
          <a:xfrm>
            <a:off x="4596588" y="3825800"/>
            <a:ext cx="116775" cy="168500"/>
          </a:xfrm>
          <a:custGeom>
            <a:avLst/>
            <a:gdLst/>
            <a:ahLst/>
            <a:cxnLst/>
            <a:rect l="l" t="t" r="r" b="b"/>
            <a:pathLst>
              <a:path w="4671" h="6740" extrusionOk="0">
                <a:moveTo>
                  <a:pt x="0" y="1"/>
                </a:moveTo>
                <a:lnTo>
                  <a:pt x="0" y="6739"/>
                </a:lnTo>
                <a:lnTo>
                  <a:pt x="4670" y="6739"/>
                </a:lnTo>
                <a:lnTo>
                  <a:pt x="4670"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82"/>
          <p:cNvSpPr/>
          <p:nvPr/>
        </p:nvSpPr>
        <p:spPr>
          <a:xfrm>
            <a:off x="4585738" y="3815800"/>
            <a:ext cx="138475" cy="188500"/>
          </a:xfrm>
          <a:custGeom>
            <a:avLst/>
            <a:gdLst/>
            <a:ahLst/>
            <a:cxnLst/>
            <a:rect l="l" t="t" r="r" b="b"/>
            <a:pathLst>
              <a:path w="5539" h="7540" extrusionOk="0">
                <a:moveTo>
                  <a:pt x="334" y="1"/>
                </a:moveTo>
                <a:cubicBezTo>
                  <a:pt x="168" y="1"/>
                  <a:pt x="1" y="134"/>
                  <a:pt x="1" y="334"/>
                </a:cubicBezTo>
                <a:lnTo>
                  <a:pt x="1" y="7206"/>
                </a:lnTo>
                <a:cubicBezTo>
                  <a:pt x="1" y="7373"/>
                  <a:pt x="168" y="7539"/>
                  <a:pt x="334" y="7539"/>
                </a:cubicBezTo>
                <a:lnTo>
                  <a:pt x="5205" y="7539"/>
                </a:lnTo>
                <a:cubicBezTo>
                  <a:pt x="5405" y="7539"/>
                  <a:pt x="5538" y="7373"/>
                  <a:pt x="5538" y="7206"/>
                </a:cubicBezTo>
                <a:lnTo>
                  <a:pt x="5538" y="334"/>
                </a:lnTo>
                <a:cubicBezTo>
                  <a:pt x="5538" y="167"/>
                  <a:pt x="5405" y="1"/>
                  <a:pt x="5205"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82"/>
          <p:cNvSpPr/>
          <p:nvPr/>
        </p:nvSpPr>
        <p:spPr>
          <a:xfrm>
            <a:off x="4596588" y="3825800"/>
            <a:ext cx="116775" cy="168500"/>
          </a:xfrm>
          <a:custGeom>
            <a:avLst/>
            <a:gdLst/>
            <a:ahLst/>
            <a:cxnLst/>
            <a:rect l="l" t="t" r="r" b="b"/>
            <a:pathLst>
              <a:path w="4671" h="6740" extrusionOk="0">
                <a:moveTo>
                  <a:pt x="0" y="1"/>
                </a:moveTo>
                <a:lnTo>
                  <a:pt x="0" y="6739"/>
                </a:lnTo>
                <a:lnTo>
                  <a:pt x="4670" y="6739"/>
                </a:lnTo>
                <a:lnTo>
                  <a:pt x="4670"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82"/>
          <p:cNvSpPr/>
          <p:nvPr/>
        </p:nvSpPr>
        <p:spPr>
          <a:xfrm>
            <a:off x="4649113" y="3823300"/>
            <a:ext cx="10050" cy="173500"/>
          </a:xfrm>
          <a:custGeom>
            <a:avLst/>
            <a:gdLst/>
            <a:ahLst/>
            <a:cxnLst/>
            <a:rect l="l" t="t" r="r" b="b"/>
            <a:pathLst>
              <a:path w="402" h="6940" extrusionOk="0">
                <a:moveTo>
                  <a:pt x="1" y="1"/>
                </a:moveTo>
                <a:lnTo>
                  <a:pt x="1" y="6939"/>
                </a:lnTo>
                <a:lnTo>
                  <a:pt x="401" y="6939"/>
                </a:lnTo>
                <a:lnTo>
                  <a:pt x="401"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82"/>
          <p:cNvSpPr/>
          <p:nvPr/>
        </p:nvSpPr>
        <p:spPr>
          <a:xfrm>
            <a:off x="4596588" y="3825800"/>
            <a:ext cx="116775" cy="8375"/>
          </a:xfrm>
          <a:custGeom>
            <a:avLst/>
            <a:gdLst/>
            <a:ahLst/>
            <a:cxnLst/>
            <a:rect l="l" t="t" r="r" b="b"/>
            <a:pathLst>
              <a:path w="4671" h="335" extrusionOk="0">
                <a:moveTo>
                  <a:pt x="0" y="1"/>
                </a:moveTo>
                <a:lnTo>
                  <a:pt x="0" y="335"/>
                </a:lnTo>
                <a:lnTo>
                  <a:pt x="4670" y="335"/>
                </a:lnTo>
                <a:lnTo>
                  <a:pt x="4670"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82"/>
          <p:cNvSpPr/>
          <p:nvPr/>
        </p:nvSpPr>
        <p:spPr>
          <a:xfrm>
            <a:off x="4596588" y="3913375"/>
            <a:ext cx="116775" cy="9200"/>
          </a:xfrm>
          <a:custGeom>
            <a:avLst/>
            <a:gdLst/>
            <a:ahLst/>
            <a:cxnLst/>
            <a:rect l="l" t="t" r="r" b="b"/>
            <a:pathLst>
              <a:path w="4671" h="368" extrusionOk="0">
                <a:moveTo>
                  <a:pt x="0" y="0"/>
                </a:moveTo>
                <a:lnTo>
                  <a:pt x="0" y="367"/>
                </a:lnTo>
                <a:lnTo>
                  <a:pt x="4670" y="367"/>
                </a:lnTo>
                <a:lnTo>
                  <a:pt x="4670"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82"/>
          <p:cNvSpPr/>
          <p:nvPr/>
        </p:nvSpPr>
        <p:spPr>
          <a:xfrm>
            <a:off x="4590738" y="3905025"/>
            <a:ext cx="126800" cy="9200"/>
          </a:xfrm>
          <a:custGeom>
            <a:avLst/>
            <a:gdLst/>
            <a:ahLst/>
            <a:cxnLst/>
            <a:rect l="l" t="t" r="r" b="b"/>
            <a:pathLst>
              <a:path w="5072" h="368" extrusionOk="0">
                <a:moveTo>
                  <a:pt x="1" y="1"/>
                </a:moveTo>
                <a:lnTo>
                  <a:pt x="1" y="368"/>
                </a:lnTo>
                <a:lnTo>
                  <a:pt x="5071" y="368"/>
                </a:lnTo>
                <a:lnTo>
                  <a:pt x="5071"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82"/>
          <p:cNvSpPr/>
          <p:nvPr/>
        </p:nvSpPr>
        <p:spPr>
          <a:xfrm>
            <a:off x="4761713" y="3825800"/>
            <a:ext cx="117600" cy="168500"/>
          </a:xfrm>
          <a:custGeom>
            <a:avLst/>
            <a:gdLst/>
            <a:ahLst/>
            <a:cxnLst/>
            <a:rect l="l" t="t" r="r" b="b"/>
            <a:pathLst>
              <a:path w="4704" h="6740" extrusionOk="0">
                <a:moveTo>
                  <a:pt x="0" y="1"/>
                </a:moveTo>
                <a:lnTo>
                  <a:pt x="0" y="6739"/>
                </a:lnTo>
                <a:lnTo>
                  <a:pt x="4704" y="6739"/>
                </a:lnTo>
                <a:lnTo>
                  <a:pt x="4704"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82"/>
          <p:cNvSpPr/>
          <p:nvPr/>
        </p:nvSpPr>
        <p:spPr>
          <a:xfrm>
            <a:off x="4750863" y="3815800"/>
            <a:ext cx="139300" cy="188500"/>
          </a:xfrm>
          <a:custGeom>
            <a:avLst/>
            <a:gdLst/>
            <a:ahLst/>
            <a:cxnLst/>
            <a:rect l="l" t="t" r="r" b="b"/>
            <a:pathLst>
              <a:path w="5572" h="7540" extrusionOk="0">
                <a:moveTo>
                  <a:pt x="334" y="1"/>
                </a:moveTo>
                <a:cubicBezTo>
                  <a:pt x="167" y="1"/>
                  <a:pt x="1" y="134"/>
                  <a:pt x="1" y="334"/>
                </a:cubicBezTo>
                <a:lnTo>
                  <a:pt x="1" y="7206"/>
                </a:lnTo>
                <a:cubicBezTo>
                  <a:pt x="1" y="7373"/>
                  <a:pt x="167" y="7539"/>
                  <a:pt x="334" y="7539"/>
                </a:cubicBezTo>
                <a:lnTo>
                  <a:pt x="5238" y="7539"/>
                </a:lnTo>
                <a:cubicBezTo>
                  <a:pt x="5404" y="7539"/>
                  <a:pt x="5571" y="7373"/>
                  <a:pt x="5571" y="7206"/>
                </a:cubicBezTo>
                <a:lnTo>
                  <a:pt x="5571" y="334"/>
                </a:lnTo>
                <a:cubicBezTo>
                  <a:pt x="5571" y="167"/>
                  <a:pt x="5404" y="1"/>
                  <a:pt x="523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82"/>
          <p:cNvSpPr/>
          <p:nvPr/>
        </p:nvSpPr>
        <p:spPr>
          <a:xfrm>
            <a:off x="4761713" y="3825800"/>
            <a:ext cx="117600" cy="168500"/>
          </a:xfrm>
          <a:custGeom>
            <a:avLst/>
            <a:gdLst/>
            <a:ahLst/>
            <a:cxnLst/>
            <a:rect l="l" t="t" r="r" b="b"/>
            <a:pathLst>
              <a:path w="4704" h="6740" extrusionOk="0">
                <a:moveTo>
                  <a:pt x="0" y="1"/>
                </a:moveTo>
                <a:lnTo>
                  <a:pt x="0" y="6739"/>
                </a:lnTo>
                <a:lnTo>
                  <a:pt x="4704" y="6739"/>
                </a:lnTo>
                <a:lnTo>
                  <a:pt x="4704"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82"/>
          <p:cNvSpPr/>
          <p:nvPr/>
        </p:nvSpPr>
        <p:spPr>
          <a:xfrm>
            <a:off x="4815088" y="3823300"/>
            <a:ext cx="9175" cy="173500"/>
          </a:xfrm>
          <a:custGeom>
            <a:avLst/>
            <a:gdLst/>
            <a:ahLst/>
            <a:cxnLst/>
            <a:rect l="l" t="t" r="r" b="b"/>
            <a:pathLst>
              <a:path w="367" h="6940" extrusionOk="0">
                <a:moveTo>
                  <a:pt x="0" y="1"/>
                </a:moveTo>
                <a:lnTo>
                  <a:pt x="0" y="6939"/>
                </a:lnTo>
                <a:lnTo>
                  <a:pt x="367" y="6939"/>
                </a:lnTo>
                <a:lnTo>
                  <a:pt x="36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82"/>
          <p:cNvSpPr/>
          <p:nvPr/>
        </p:nvSpPr>
        <p:spPr>
          <a:xfrm>
            <a:off x="4761713" y="3825800"/>
            <a:ext cx="117600" cy="8375"/>
          </a:xfrm>
          <a:custGeom>
            <a:avLst/>
            <a:gdLst/>
            <a:ahLst/>
            <a:cxnLst/>
            <a:rect l="l" t="t" r="r" b="b"/>
            <a:pathLst>
              <a:path w="4704" h="335" extrusionOk="0">
                <a:moveTo>
                  <a:pt x="0" y="1"/>
                </a:moveTo>
                <a:lnTo>
                  <a:pt x="0" y="335"/>
                </a:lnTo>
                <a:lnTo>
                  <a:pt x="4704" y="335"/>
                </a:lnTo>
                <a:lnTo>
                  <a:pt x="4704" y="1"/>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82"/>
          <p:cNvSpPr/>
          <p:nvPr/>
        </p:nvSpPr>
        <p:spPr>
          <a:xfrm>
            <a:off x="4761713" y="3913375"/>
            <a:ext cx="117600" cy="9200"/>
          </a:xfrm>
          <a:custGeom>
            <a:avLst/>
            <a:gdLst/>
            <a:ahLst/>
            <a:cxnLst/>
            <a:rect l="l" t="t" r="r" b="b"/>
            <a:pathLst>
              <a:path w="4704" h="368" extrusionOk="0">
                <a:moveTo>
                  <a:pt x="0" y="0"/>
                </a:moveTo>
                <a:lnTo>
                  <a:pt x="0" y="367"/>
                </a:lnTo>
                <a:lnTo>
                  <a:pt x="4704" y="367"/>
                </a:lnTo>
                <a:lnTo>
                  <a:pt x="4704" y="0"/>
                </a:lnTo>
                <a:close/>
              </a:path>
            </a:pathLst>
          </a:custGeom>
          <a:solidFill>
            <a:srgbClr val="D9D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82"/>
          <p:cNvSpPr/>
          <p:nvPr/>
        </p:nvSpPr>
        <p:spPr>
          <a:xfrm>
            <a:off x="4755863" y="3905025"/>
            <a:ext cx="127625" cy="9200"/>
          </a:xfrm>
          <a:custGeom>
            <a:avLst/>
            <a:gdLst/>
            <a:ahLst/>
            <a:cxnLst/>
            <a:rect l="l" t="t" r="r" b="b"/>
            <a:pathLst>
              <a:path w="5105" h="368" extrusionOk="0">
                <a:moveTo>
                  <a:pt x="1" y="1"/>
                </a:moveTo>
                <a:lnTo>
                  <a:pt x="1" y="368"/>
                </a:lnTo>
                <a:lnTo>
                  <a:pt x="5104" y="368"/>
                </a:lnTo>
                <a:lnTo>
                  <a:pt x="5104"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82"/>
          <p:cNvSpPr/>
          <p:nvPr/>
        </p:nvSpPr>
        <p:spPr>
          <a:xfrm>
            <a:off x="4313888" y="4246950"/>
            <a:ext cx="140125" cy="331925"/>
          </a:xfrm>
          <a:custGeom>
            <a:avLst/>
            <a:gdLst/>
            <a:ahLst/>
            <a:cxnLst/>
            <a:rect l="l" t="t" r="r" b="b"/>
            <a:pathLst>
              <a:path w="5605" h="13277" extrusionOk="0">
                <a:moveTo>
                  <a:pt x="801" y="0"/>
                </a:moveTo>
                <a:cubicBezTo>
                  <a:pt x="367" y="0"/>
                  <a:pt x="0" y="334"/>
                  <a:pt x="0" y="768"/>
                </a:cubicBezTo>
                <a:lnTo>
                  <a:pt x="34" y="13277"/>
                </a:lnTo>
                <a:lnTo>
                  <a:pt x="5604" y="13277"/>
                </a:lnTo>
                <a:lnTo>
                  <a:pt x="5571" y="768"/>
                </a:lnTo>
                <a:cubicBezTo>
                  <a:pt x="5571" y="334"/>
                  <a:pt x="5237" y="0"/>
                  <a:pt x="4804" y="0"/>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82"/>
          <p:cNvSpPr/>
          <p:nvPr/>
        </p:nvSpPr>
        <p:spPr>
          <a:xfrm>
            <a:off x="4690813" y="4246950"/>
            <a:ext cx="140125" cy="331925"/>
          </a:xfrm>
          <a:custGeom>
            <a:avLst/>
            <a:gdLst/>
            <a:ahLst/>
            <a:cxnLst/>
            <a:rect l="l" t="t" r="r" b="b"/>
            <a:pathLst>
              <a:path w="5605" h="13277" extrusionOk="0">
                <a:moveTo>
                  <a:pt x="801" y="0"/>
                </a:moveTo>
                <a:cubicBezTo>
                  <a:pt x="368" y="0"/>
                  <a:pt x="34" y="334"/>
                  <a:pt x="34" y="768"/>
                </a:cubicBezTo>
                <a:lnTo>
                  <a:pt x="1" y="13277"/>
                </a:lnTo>
                <a:lnTo>
                  <a:pt x="5571" y="13277"/>
                </a:lnTo>
                <a:lnTo>
                  <a:pt x="5605" y="768"/>
                </a:lnTo>
                <a:cubicBezTo>
                  <a:pt x="5605" y="334"/>
                  <a:pt x="5238" y="0"/>
                  <a:pt x="4804" y="0"/>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82"/>
          <p:cNvSpPr/>
          <p:nvPr/>
        </p:nvSpPr>
        <p:spPr>
          <a:xfrm>
            <a:off x="4327238" y="4260300"/>
            <a:ext cx="112600" cy="135950"/>
          </a:xfrm>
          <a:custGeom>
            <a:avLst/>
            <a:gdLst/>
            <a:ahLst/>
            <a:cxnLst/>
            <a:rect l="l" t="t" r="r" b="b"/>
            <a:pathLst>
              <a:path w="4504" h="5438" extrusionOk="0">
                <a:moveTo>
                  <a:pt x="267" y="0"/>
                </a:moveTo>
                <a:cubicBezTo>
                  <a:pt x="134" y="0"/>
                  <a:pt x="0" y="100"/>
                  <a:pt x="0" y="234"/>
                </a:cubicBezTo>
                <a:lnTo>
                  <a:pt x="33" y="5437"/>
                </a:lnTo>
                <a:lnTo>
                  <a:pt x="4503" y="5437"/>
                </a:lnTo>
                <a:lnTo>
                  <a:pt x="4503" y="234"/>
                </a:lnTo>
                <a:cubicBezTo>
                  <a:pt x="4503" y="100"/>
                  <a:pt x="4403" y="0"/>
                  <a:pt x="4270" y="0"/>
                </a:cubicBez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82"/>
          <p:cNvSpPr/>
          <p:nvPr/>
        </p:nvSpPr>
        <p:spPr>
          <a:xfrm>
            <a:off x="4704988" y="4260300"/>
            <a:ext cx="112625" cy="135950"/>
          </a:xfrm>
          <a:custGeom>
            <a:avLst/>
            <a:gdLst/>
            <a:ahLst/>
            <a:cxnLst/>
            <a:rect l="l" t="t" r="r" b="b"/>
            <a:pathLst>
              <a:path w="4505" h="5438" extrusionOk="0">
                <a:moveTo>
                  <a:pt x="234" y="0"/>
                </a:moveTo>
                <a:cubicBezTo>
                  <a:pt x="101" y="0"/>
                  <a:pt x="1" y="100"/>
                  <a:pt x="1" y="234"/>
                </a:cubicBezTo>
                <a:lnTo>
                  <a:pt x="1" y="5437"/>
                </a:lnTo>
                <a:lnTo>
                  <a:pt x="4504" y="5437"/>
                </a:lnTo>
                <a:lnTo>
                  <a:pt x="4471" y="234"/>
                </a:lnTo>
                <a:cubicBezTo>
                  <a:pt x="4471" y="100"/>
                  <a:pt x="4371" y="0"/>
                  <a:pt x="4237" y="0"/>
                </a:cubicBez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82"/>
          <p:cNvSpPr/>
          <p:nvPr/>
        </p:nvSpPr>
        <p:spPr>
          <a:xfrm>
            <a:off x="5427188" y="4527975"/>
            <a:ext cx="34200" cy="34225"/>
          </a:xfrm>
          <a:custGeom>
            <a:avLst/>
            <a:gdLst/>
            <a:ahLst/>
            <a:cxnLst/>
            <a:rect l="l" t="t" r="r" b="b"/>
            <a:pathLst>
              <a:path w="1368" h="1369" extrusionOk="0">
                <a:moveTo>
                  <a:pt x="701" y="1"/>
                </a:moveTo>
                <a:cubicBezTo>
                  <a:pt x="300" y="1"/>
                  <a:pt x="0" y="301"/>
                  <a:pt x="0" y="701"/>
                </a:cubicBezTo>
                <a:cubicBezTo>
                  <a:pt x="0" y="1068"/>
                  <a:pt x="300" y="1368"/>
                  <a:pt x="701" y="1368"/>
                </a:cubicBezTo>
                <a:cubicBezTo>
                  <a:pt x="1068" y="1368"/>
                  <a:pt x="1368" y="1068"/>
                  <a:pt x="1368" y="701"/>
                </a:cubicBezTo>
                <a:cubicBezTo>
                  <a:pt x="1368" y="301"/>
                  <a:pt x="1068" y="1"/>
                  <a:pt x="701"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82"/>
          <p:cNvSpPr/>
          <p:nvPr/>
        </p:nvSpPr>
        <p:spPr>
          <a:xfrm>
            <a:off x="5415513" y="4612200"/>
            <a:ext cx="64225" cy="125125"/>
          </a:xfrm>
          <a:custGeom>
            <a:avLst/>
            <a:gdLst/>
            <a:ahLst/>
            <a:cxnLst/>
            <a:rect l="l" t="t" r="r" b="b"/>
            <a:pathLst>
              <a:path w="2569" h="5005" extrusionOk="0">
                <a:moveTo>
                  <a:pt x="0" y="1"/>
                </a:moveTo>
                <a:lnTo>
                  <a:pt x="0" y="5004"/>
                </a:lnTo>
                <a:lnTo>
                  <a:pt x="1134" y="5004"/>
                </a:lnTo>
                <a:cubicBezTo>
                  <a:pt x="1935" y="5004"/>
                  <a:pt x="2569" y="4304"/>
                  <a:pt x="2535" y="3503"/>
                </a:cubicBezTo>
                <a:lnTo>
                  <a:pt x="2369" y="1302"/>
                </a:lnTo>
                <a:cubicBezTo>
                  <a:pt x="2335" y="568"/>
                  <a:pt x="1701" y="1"/>
                  <a:pt x="968" y="1"/>
                </a:cubicBezTo>
                <a:close/>
              </a:path>
            </a:pathLst>
          </a:custGeom>
          <a:solidFill>
            <a:srgbClr val="B32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82"/>
          <p:cNvSpPr/>
          <p:nvPr/>
        </p:nvSpPr>
        <p:spPr>
          <a:xfrm>
            <a:off x="5318763" y="4624500"/>
            <a:ext cx="95100" cy="97800"/>
          </a:xfrm>
          <a:custGeom>
            <a:avLst/>
            <a:gdLst/>
            <a:ahLst/>
            <a:cxnLst/>
            <a:rect l="l" t="t" r="r" b="b"/>
            <a:pathLst>
              <a:path w="3804" h="3912" extrusionOk="0">
                <a:moveTo>
                  <a:pt x="3485" y="1"/>
                </a:moveTo>
                <a:cubicBezTo>
                  <a:pt x="3341" y="1"/>
                  <a:pt x="3197" y="70"/>
                  <a:pt x="3170" y="209"/>
                </a:cubicBezTo>
                <a:cubicBezTo>
                  <a:pt x="3170" y="209"/>
                  <a:pt x="2869" y="1110"/>
                  <a:pt x="2136" y="1844"/>
                </a:cubicBezTo>
                <a:cubicBezTo>
                  <a:pt x="1435" y="2611"/>
                  <a:pt x="234" y="3312"/>
                  <a:pt x="201" y="3312"/>
                </a:cubicBezTo>
                <a:cubicBezTo>
                  <a:pt x="67" y="3412"/>
                  <a:pt x="1" y="3578"/>
                  <a:pt x="101" y="3745"/>
                </a:cubicBezTo>
                <a:cubicBezTo>
                  <a:pt x="168" y="3845"/>
                  <a:pt x="268" y="3912"/>
                  <a:pt x="368" y="3912"/>
                </a:cubicBezTo>
                <a:cubicBezTo>
                  <a:pt x="434" y="3912"/>
                  <a:pt x="468" y="3879"/>
                  <a:pt x="534" y="3879"/>
                </a:cubicBezTo>
                <a:cubicBezTo>
                  <a:pt x="568" y="3845"/>
                  <a:pt x="1835" y="3111"/>
                  <a:pt x="2603" y="2277"/>
                </a:cubicBezTo>
                <a:cubicBezTo>
                  <a:pt x="3403" y="1444"/>
                  <a:pt x="3737" y="443"/>
                  <a:pt x="3770" y="409"/>
                </a:cubicBezTo>
                <a:cubicBezTo>
                  <a:pt x="3803" y="243"/>
                  <a:pt x="3737" y="76"/>
                  <a:pt x="3570" y="9"/>
                </a:cubicBezTo>
                <a:cubicBezTo>
                  <a:pt x="3542" y="4"/>
                  <a:pt x="3513" y="1"/>
                  <a:pt x="3485" y="1"/>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82"/>
          <p:cNvSpPr/>
          <p:nvPr/>
        </p:nvSpPr>
        <p:spPr>
          <a:xfrm>
            <a:off x="5348788" y="4624500"/>
            <a:ext cx="65075" cy="78625"/>
          </a:xfrm>
          <a:custGeom>
            <a:avLst/>
            <a:gdLst/>
            <a:ahLst/>
            <a:cxnLst/>
            <a:rect l="l" t="t" r="r" b="b"/>
            <a:pathLst>
              <a:path w="2603" h="3145" extrusionOk="0">
                <a:moveTo>
                  <a:pt x="2284" y="1"/>
                </a:moveTo>
                <a:cubicBezTo>
                  <a:pt x="2140" y="1"/>
                  <a:pt x="1996" y="70"/>
                  <a:pt x="1969" y="209"/>
                </a:cubicBezTo>
                <a:cubicBezTo>
                  <a:pt x="1969" y="209"/>
                  <a:pt x="1668" y="1110"/>
                  <a:pt x="935" y="1844"/>
                </a:cubicBezTo>
                <a:cubicBezTo>
                  <a:pt x="668" y="2144"/>
                  <a:pt x="334" y="2411"/>
                  <a:pt x="1" y="2644"/>
                </a:cubicBezTo>
                <a:cubicBezTo>
                  <a:pt x="134" y="2778"/>
                  <a:pt x="234" y="2911"/>
                  <a:pt x="334" y="3045"/>
                </a:cubicBezTo>
                <a:cubicBezTo>
                  <a:pt x="334" y="3078"/>
                  <a:pt x="368" y="3111"/>
                  <a:pt x="368" y="3145"/>
                </a:cubicBezTo>
                <a:cubicBezTo>
                  <a:pt x="734" y="2911"/>
                  <a:pt x="1101" y="2611"/>
                  <a:pt x="1402" y="2277"/>
                </a:cubicBezTo>
                <a:cubicBezTo>
                  <a:pt x="2202" y="1444"/>
                  <a:pt x="2536" y="443"/>
                  <a:pt x="2569" y="409"/>
                </a:cubicBezTo>
                <a:cubicBezTo>
                  <a:pt x="2602" y="243"/>
                  <a:pt x="2536" y="76"/>
                  <a:pt x="2369" y="9"/>
                </a:cubicBezTo>
                <a:cubicBezTo>
                  <a:pt x="2341" y="4"/>
                  <a:pt x="2312" y="1"/>
                  <a:pt x="2284" y="1"/>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82"/>
          <p:cNvSpPr/>
          <p:nvPr/>
        </p:nvSpPr>
        <p:spPr>
          <a:xfrm>
            <a:off x="5388813" y="4730625"/>
            <a:ext cx="45900" cy="193500"/>
          </a:xfrm>
          <a:custGeom>
            <a:avLst/>
            <a:gdLst/>
            <a:ahLst/>
            <a:cxnLst/>
            <a:rect l="l" t="t" r="r" b="b"/>
            <a:pathLst>
              <a:path w="1836" h="7740" extrusionOk="0">
                <a:moveTo>
                  <a:pt x="1168" y="1"/>
                </a:moveTo>
                <a:cubicBezTo>
                  <a:pt x="1135" y="101"/>
                  <a:pt x="301" y="2402"/>
                  <a:pt x="134" y="4470"/>
                </a:cubicBezTo>
                <a:cubicBezTo>
                  <a:pt x="1" y="6505"/>
                  <a:pt x="1" y="7673"/>
                  <a:pt x="1" y="7739"/>
                </a:cubicBezTo>
                <a:lnTo>
                  <a:pt x="735" y="7739"/>
                </a:lnTo>
                <a:cubicBezTo>
                  <a:pt x="735" y="7706"/>
                  <a:pt x="735" y="6539"/>
                  <a:pt x="868" y="4537"/>
                </a:cubicBezTo>
                <a:cubicBezTo>
                  <a:pt x="1001" y="2569"/>
                  <a:pt x="1835" y="267"/>
                  <a:pt x="1835" y="234"/>
                </a:cubicBezTo>
                <a:lnTo>
                  <a:pt x="1168" y="1"/>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82"/>
          <p:cNvSpPr/>
          <p:nvPr/>
        </p:nvSpPr>
        <p:spPr>
          <a:xfrm>
            <a:off x="5427188" y="4735625"/>
            <a:ext cx="84250" cy="159300"/>
          </a:xfrm>
          <a:custGeom>
            <a:avLst/>
            <a:gdLst/>
            <a:ahLst/>
            <a:cxnLst/>
            <a:rect l="l" t="t" r="r" b="b"/>
            <a:pathLst>
              <a:path w="3370" h="6372" extrusionOk="0">
                <a:moveTo>
                  <a:pt x="701" y="1"/>
                </a:moveTo>
                <a:lnTo>
                  <a:pt x="0" y="34"/>
                </a:lnTo>
                <a:cubicBezTo>
                  <a:pt x="0" y="67"/>
                  <a:pt x="167" y="2703"/>
                  <a:pt x="801" y="4004"/>
                </a:cubicBezTo>
                <a:cubicBezTo>
                  <a:pt x="1435" y="5271"/>
                  <a:pt x="2902" y="6339"/>
                  <a:pt x="2969" y="6372"/>
                </a:cubicBezTo>
                <a:lnTo>
                  <a:pt x="3369" y="5805"/>
                </a:lnTo>
                <a:cubicBezTo>
                  <a:pt x="3369" y="5771"/>
                  <a:pt x="2002" y="4771"/>
                  <a:pt x="1468" y="3670"/>
                </a:cubicBezTo>
                <a:cubicBezTo>
                  <a:pt x="901" y="2536"/>
                  <a:pt x="701" y="34"/>
                  <a:pt x="701" y="1"/>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82"/>
          <p:cNvSpPr/>
          <p:nvPr/>
        </p:nvSpPr>
        <p:spPr>
          <a:xfrm>
            <a:off x="5369638" y="4920750"/>
            <a:ext cx="39225" cy="15875"/>
          </a:xfrm>
          <a:custGeom>
            <a:avLst/>
            <a:gdLst/>
            <a:ahLst/>
            <a:cxnLst/>
            <a:rect l="l" t="t" r="r" b="b"/>
            <a:pathLst>
              <a:path w="1569" h="635" extrusionOk="0">
                <a:moveTo>
                  <a:pt x="1535" y="1"/>
                </a:moveTo>
                <a:lnTo>
                  <a:pt x="568" y="34"/>
                </a:lnTo>
                <a:cubicBezTo>
                  <a:pt x="267" y="68"/>
                  <a:pt x="1" y="335"/>
                  <a:pt x="34" y="635"/>
                </a:cubicBezTo>
                <a:lnTo>
                  <a:pt x="1201" y="568"/>
                </a:lnTo>
                <a:cubicBezTo>
                  <a:pt x="1402" y="568"/>
                  <a:pt x="1568" y="401"/>
                  <a:pt x="1568" y="201"/>
                </a:cubicBezTo>
                <a:lnTo>
                  <a:pt x="1535" y="1"/>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82"/>
          <p:cNvSpPr/>
          <p:nvPr/>
        </p:nvSpPr>
        <p:spPr>
          <a:xfrm>
            <a:off x="5489713" y="4876575"/>
            <a:ext cx="27550" cy="40050"/>
          </a:xfrm>
          <a:custGeom>
            <a:avLst/>
            <a:gdLst/>
            <a:ahLst/>
            <a:cxnLst/>
            <a:rect l="l" t="t" r="r" b="b"/>
            <a:pathLst>
              <a:path w="1102" h="1602" extrusionOk="0">
                <a:moveTo>
                  <a:pt x="735" y="0"/>
                </a:moveTo>
                <a:lnTo>
                  <a:pt x="201" y="801"/>
                </a:lnTo>
                <a:cubicBezTo>
                  <a:pt x="1" y="1067"/>
                  <a:pt x="68" y="1434"/>
                  <a:pt x="335" y="1601"/>
                </a:cubicBezTo>
                <a:lnTo>
                  <a:pt x="1002" y="634"/>
                </a:lnTo>
                <a:cubicBezTo>
                  <a:pt x="1102" y="467"/>
                  <a:pt x="1068" y="234"/>
                  <a:pt x="902" y="100"/>
                </a:cubicBezTo>
                <a:lnTo>
                  <a:pt x="735" y="0"/>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82"/>
          <p:cNvSpPr/>
          <p:nvPr/>
        </p:nvSpPr>
        <p:spPr>
          <a:xfrm>
            <a:off x="5373813" y="4714775"/>
            <a:ext cx="104250" cy="105950"/>
          </a:xfrm>
          <a:custGeom>
            <a:avLst/>
            <a:gdLst/>
            <a:ahLst/>
            <a:cxnLst/>
            <a:rect l="l" t="t" r="r" b="b"/>
            <a:pathLst>
              <a:path w="4170" h="4238" extrusionOk="0">
                <a:moveTo>
                  <a:pt x="734" y="1"/>
                </a:moveTo>
                <a:lnTo>
                  <a:pt x="0" y="4237"/>
                </a:lnTo>
                <a:lnTo>
                  <a:pt x="4170" y="4237"/>
                </a:lnTo>
                <a:lnTo>
                  <a:pt x="3436" y="1"/>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82"/>
          <p:cNvSpPr/>
          <p:nvPr/>
        </p:nvSpPr>
        <p:spPr>
          <a:xfrm>
            <a:off x="5385488" y="4614800"/>
            <a:ext cx="80075" cy="103350"/>
          </a:xfrm>
          <a:custGeom>
            <a:avLst/>
            <a:gdLst/>
            <a:ahLst/>
            <a:cxnLst/>
            <a:rect l="l" t="t" r="r" b="b"/>
            <a:pathLst>
              <a:path w="3203" h="4134" extrusionOk="0">
                <a:moveTo>
                  <a:pt x="1656" y="1"/>
                </a:moveTo>
                <a:cubicBezTo>
                  <a:pt x="1385" y="1"/>
                  <a:pt x="1113" y="68"/>
                  <a:pt x="968" y="197"/>
                </a:cubicBezTo>
                <a:cubicBezTo>
                  <a:pt x="0" y="1031"/>
                  <a:pt x="234" y="4133"/>
                  <a:pt x="234" y="4133"/>
                </a:cubicBezTo>
                <a:lnTo>
                  <a:pt x="3002" y="4133"/>
                </a:lnTo>
                <a:cubicBezTo>
                  <a:pt x="3002" y="4133"/>
                  <a:pt x="3203" y="1198"/>
                  <a:pt x="2369" y="230"/>
                </a:cubicBezTo>
                <a:cubicBezTo>
                  <a:pt x="2231" y="76"/>
                  <a:pt x="1944" y="1"/>
                  <a:pt x="1656" y="1"/>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82"/>
          <p:cNvSpPr/>
          <p:nvPr/>
        </p:nvSpPr>
        <p:spPr>
          <a:xfrm>
            <a:off x="5403838" y="4614800"/>
            <a:ext cx="40875" cy="36625"/>
          </a:xfrm>
          <a:custGeom>
            <a:avLst/>
            <a:gdLst/>
            <a:ahLst/>
            <a:cxnLst/>
            <a:rect l="l" t="t" r="r" b="b"/>
            <a:pathLst>
              <a:path w="1635" h="1465" extrusionOk="0">
                <a:moveTo>
                  <a:pt x="910" y="1"/>
                </a:moveTo>
                <a:cubicBezTo>
                  <a:pt x="643" y="1"/>
                  <a:pt x="379" y="68"/>
                  <a:pt x="234" y="197"/>
                </a:cubicBezTo>
                <a:cubicBezTo>
                  <a:pt x="134" y="264"/>
                  <a:pt x="67" y="330"/>
                  <a:pt x="0" y="431"/>
                </a:cubicBezTo>
                <a:lnTo>
                  <a:pt x="534" y="1465"/>
                </a:lnTo>
                <a:cubicBezTo>
                  <a:pt x="534" y="1465"/>
                  <a:pt x="1268" y="631"/>
                  <a:pt x="1635" y="230"/>
                </a:cubicBezTo>
                <a:cubicBezTo>
                  <a:pt x="1480" y="76"/>
                  <a:pt x="1193" y="1"/>
                  <a:pt x="9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82"/>
          <p:cNvSpPr/>
          <p:nvPr/>
        </p:nvSpPr>
        <p:spPr>
          <a:xfrm>
            <a:off x="5413838" y="4603875"/>
            <a:ext cx="19200" cy="28375"/>
          </a:xfrm>
          <a:custGeom>
            <a:avLst/>
            <a:gdLst/>
            <a:ahLst/>
            <a:cxnLst/>
            <a:rect l="l" t="t" r="r" b="b"/>
            <a:pathLst>
              <a:path w="768" h="1135" extrusionOk="0">
                <a:moveTo>
                  <a:pt x="0" y="0"/>
                </a:moveTo>
                <a:lnTo>
                  <a:pt x="0" y="734"/>
                </a:lnTo>
                <a:cubicBezTo>
                  <a:pt x="0" y="968"/>
                  <a:pt x="167" y="1134"/>
                  <a:pt x="401" y="1134"/>
                </a:cubicBezTo>
                <a:cubicBezTo>
                  <a:pt x="601" y="1134"/>
                  <a:pt x="768" y="968"/>
                  <a:pt x="768" y="734"/>
                </a:cubicBezTo>
                <a:lnTo>
                  <a:pt x="768" y="0"/>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82"/>
          <p:cNvSpPr/>
          <p:nvPr/>
        </p:nvSpPr>
        <p:spPr>
          <a:xfrm>
            <a:off x="5397988" y="4550500"/>
            <a:ext cx="45900" cy="60900"/>
          </a:xfrm>
          <a:custGeom>
            <a:avLst/>
            <a:gdLst/>
            <a:ahLst/>
            <a:cxnLst/>
            <a:rect l="l" t="t" r="r" b="b"/>
            <a:pathLst>
              <a:path w="1836" h="2436" extrusionOk="0">
                <a:moveTo>
                  <a:pt x="1" y="0"/>
                </a:moveTo>
                <a:lnTo>
                  <a:pt x="1" y="1668"/>
                </a:lnTo>
                <a:cubicBezTo>
                  <a:pt x="1" y="2069"/>
                  <a:pt x="334" y="2435"/>
                  <a:pt x="735" y="2435"/>
                </a:cubicBezTo>
                <a:lnTo>
                  <a:pt x="1101" y="2435"/>
                </a:lnTo>
                <a:cubicBezTo>
                  <a:pt x="1502" y="2435"/>
                  <a:pt x="1835" y="2069"/>
                  <a:pt x="1835" y="1668"/>
                </a:cubicBezTo>
                <a:lnTo>
                  <a:pt x="1835" y="0"/>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82"/>
          <p:cNvSpPr/>
          <p:nvPr/>
        </p:nvSpPr>
        <p:spPr>
          <a:xfrm>
            <a:off x="5426338" y="4653275"/>
            <a:ext cx="30900" cy="34000"/>
          </a:xfrm>
          <a:custGeom>
            <a:avLst/>
            <a:gdLst/>
            <a:ahLst/>
            <a:cxnLst/>
            <a:rect l="l" t="t" r="r" b="b"/>
            <a:pathLst>
              <a:path w="1236" h="1360" extrusionOk="0">
                <a:moveTo>
                  <a:pt x="346" y="1"/>
                </a:moveTo>
                <a:cubicBezTo>
                  <a:pt x="283" y="1"/>
                  <a:pt x="220" y="20"/>
                  <a:pt x="168" y="59"/>
                </a:cubicBezTo>
                <a:cubicBezTo>
                  <a:pt x="34" y="159"/>
                  <a:pt x="1" y="326"/>
                  <a:pt x="101" y="493"/>
                </a:cubicBezTo>
                <a:cubicBezTo>
                  <a:pt x="168" y="626"/>
                  <a:pt x="535" y="1060"/>
                  <a:pt x="935" y="1360"/>
                </a:cubicBezTo>
                <a:cubicBezTo>
                  <a:pt x="968" y="1360"/>
                  <a:pt x="968" y="1327"/>
                  <a:pt x="968" y="1327"/>
                </a:cubicBezTo>
                <a:cubicBezTo>
                  <a:pt x="1068" y="1160"/>
                  <a:pt x="1135" y="993"/>
                  <a:pt x="1235" y="826"/>
                </a:cubicBezTo>
                <a:cubicBezTo>
                  <a:pt x="1002" y="626"/>
                  <a:pt x="768" y="359"/>
                  <a:pt x="601" y="126"/>
                </a:cubicBezTo>
                <a:cubicBezTo>
                  <a:pt x="541" y="45"/>
                  <a:pt x="443" y="1"/>
                  <a:pt x="346" y="1"/>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82"/>
          <p:cNvSpPr/>
          <p:nvPr/>
        </p:nvSpPr>
        <p:spPr>
          <a:xfrm>
            <a:off x="5437188" y="4624350"/>
            <a:ext cx="63400" cy="70450"/>
          </a:xfrm>
          <a:custGeom>
            <a:avLst/>
            <a:gdLst/>
            <a:ahLst/>
            <a:cxnLst/>
            <a:rect l="l" t="t" r="r" b="b"/>
            <a:pathLst>
              <a:path w="2536" h="2818" extrusionOk="0">
                <a:moveTo>
                  <a:pt x="385" y="0"/>
                </a:moveTo>
                <a:cubicBezTo>
                  <a:pt x="278" y="0"/>
                  <a:pt x="167" y="60"/>
                  <a:pt x="101" y="149"/>
                </a:cubicBezTo>
                <a:cubicBezTo>
                  <a:pt x="0" y="282"/>
                  <a:pt x="67" y="482"/>
                  <a:pt x="201" y="582"/>
                </a:cubicBezTo>
                <a:cubicBezTo>
                  <a:pt x="834" y="983"/>
                  <a:pt x="1602" y="1716"/>
                  <a:pt x="1435" y="2050"/>
                </a:cubicBezTo>
                <a:cubicBezTo>
                  <a:pt x="1335" y="2183"/>
                  <a:pt x="1268" y="2183"/>
                  <a:pt x="1235" y="2183"/>
                </a:cubicBezTo>
                <a:cubicBezTo>
                  <a:pt x="1068" y="2183"/>
                  <a:pt x="868" y="2050"/>
                  <a:pt x="668" y="1850"/>
                </a:cubicBezTo>
                <a:cubicBezTo>
                  <a:pt x="568" y="1917"/>
                  <a:pt x="501" y="2017"/>
                  <a:pt x="434" y="2117"/>
                </a:cubicBezTo>
                <a:cubicBezTo>
                  <a:pt x="367" y="2150"/>
                  <a:pt x="301" y="2250"/>
                  <a:pt x="234" y="2317"/>
                </a:cubicBezTo>
                <a:cubicBezTo>
                  <a:pt x="534" y="2584"/>
                  <a:pt x="868" y="2817"/>
                  <a:pt x="1235" y="2817"/>
                </a:cubicBezTo>
                <a:cubicBezTo>
                  <a:pt x="1435" y="2784"/>
                  <a:pt x="1735" y="2717"/>
                  <a:pt x="1935" y="2350"/>
                </a:cubicBezTo>
                <a:cubicBezTo>
                  <a:pt x="2536" y="1416"/>
                  <a:pt x="868" y="282"/>
                  <a:pt x="534" y="49"/>
                </a:cubicBezTo>
                <a:cubicBezTo>
                  <a:pt x="490" y="15"/>
                  <a:pt x="438" y="0"/>
                  <a:pt x="385" y="0"/>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82"/>
          <p:cNvSpPr/>
          <p:nvPr/>
        </p:nvSpPr>
        <p:spPr>
          <a:xfrm>
            <a:off x="5429688" y="4614700"/>
            <a:ext cx="38375" cy="105100"/>
          </a:xfrm>
          <a:custGeom>
            <a:avLst/>
            <a:gdLst/>
            <a:ahLst/>
            <a:cxnLst/>
            <a:rect l="l" t="t" r="r" b="b"/>
            <a:pathLst>
              <a:path w="1535" h="4204" extrusionOk="0">
                <a:moveTo>
                  <a:pt x="767" y="1"/>
                </a:moveTo>
                <a:cubicBezTo>
                  <a:pt x="734" y="34"/>
                  <a:pt x="134" y="735"/>
                  <a:pt x="67" y="1735"/>
                </a:cubicBezTo>
                <a:cubicBezTo>
                  <a:pt x="0" y="2770"/>
                  <a:pt x="1234" y="4137"/>
                  <a:pt x="1268" y="4204"/>
                </a:cubicBezTo>
                <a:lnTo>
                  <a:pt x="1535" y="3937"/>
                </a:lnTo>
                <a:cubicBezTo>
                  <a:pt x="1535" y="3937"/>
                  <a:pt x="367" y="2636"/>
                  <a:pt x="434" y="1769"/>
                </a:cubicBezTo>
                <a:cubicBezTo>
                  <a:pt x="501" y="868"/>
                  <a:pt x="1034" y="268"/>
                  <a:pt x="1034" y="268"/>
                </a:cubicBezTo>
                <a:lnTo>
                  <a:pt x="767" y="1"/>
                </a:lnTo>
                <a:close/>
              </a:path>
            </a:pathLst>
          </a:custGeom>
          <a:solidFill>
            <a:srgbClr val="B32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82"/>
          <p:cNvSpPr/>
          <p:nvPr/>
        </p:nvSpPr>
        <p:spPr>
          <a:xfrm>
            <a:off x="5382988" y="4616375"/>
            <a:ext cx="30050" cy="94250"/>
          </a:xfrm>
          <a:custGeom>
            <a:avLst/>
            <a:gdLst/>
            <a:ahLst/>
            <a:cxnLst/>
            <a:rect l="l" t="t" r="r" b="b"/>
            <a:pathLst>
              <a:path w="1202" h="3770" extrusionOk="0">
                <a:moveTo>
                  <a:pt x="968" y="1"/>
                </a:moveTo>
                <a:cubicBezTo>
                  <a:pt x="934" y="34"/>
                  <a:pt x="267" y="501"/>
                  <a:pt x="134" y="1869"/>
                </a:cubicBezTo>
                <a:cubicBezTo>
                  <a:pt x="0" y="3170"/>
                  <a:pt x="267" y="3703"/>
                  <a:pt x="300" y="3770"/>
                </a:cubicBezTo>
                <a:cubicBezTo>
                  <a:pt x="300" y="3770"/>
                  <a:pt x="300" y="3069"/>
                  <a:pt x="501" y="1902"/>
                </a:cubicBezTo>
                <a:cubicBezTo>
                  <a:pt x="667" y="701"/>
                  <a:pt x="1201" y="34"/>
                  <a:pt x="1201" y="34"/>
                </a:cubicBezTo>
                <a:lnTo>
                  <a:pt x="968" y="1"/>
                </a:lnTo>
                <a:close/>
              </a:path>
            </a:pathLst>
          </a:custGeom>
          <a:solidFill>
            <a:srgbClr val="B32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82"/>
          <p:cNvSpPr/>
          <p:nvPr/>
        </p:nvSpPr>
        <p:spPr>
          <a:xfrm>
            <a:off x="5426338" y="4653275"/>
            <a:ext cx="30900" cy="34000"/>
          </a:xfrm>
          <a:custGeom>
            <a:avLst/>
            <a:gdLst/>
            <a:ahLst/>
            <a:cxnLst/>
            <a:rect l="l" t="t" r="r" b="b"/>
            <a:pathLst>
              <a:path w="1236" h="1360" extrusionOk="0">
                <a:moveTo>
                  <a:pt x="346" y="1"/>
                </a:moveTo>
                <a:cubicBezTo>
                  <a:pt x="283" y="1"/>
                  <a:pt x="220" y="20"/>
                  <a:pt x="168" y="59"/>
                </a:cubicBezTo>
                <a:cubicBezTo>
                  <a:pt x="34" y="159"/>
                  <a:pt x="1" y="326"/>
                  <a:pt x="101" y="493"/>
                </a:cubicBezTo>
                <a:cubicBezTo>
                  <a:pt x="168" y="626"/>
                  <a:pt x="535" y="1060"/>
                  <a:pt x="935" y="1360"/>
                </a:cubicBezTo>
                <a:cubicBezTo>
                  <a:pt x="968" y="1360"/>
                  <a:pt x="968" y="1327"/>
                  <a:pt x="968" y="1327"/>
                </a:cubicBezTo>
                <a:cubicBezTo>
                  <a:pt x="1068" y="1160"/>
                  <a:pt x="1135" y="993"/>
                  <a:pt x="1235" y="826"/>
                </a:cubicBezTo>
                <a:cubicBezTo>
                  <a:pt x="1002" y="626"/>
                  <a:pt x="768" y="359"/>
                  <a:pt x="601" y="126"/>
                </a:cubicBezTo>
                <a:cubicBezTo>
                  <a:pt x="541" y="45"/>
                  <a:pt x="443" y="1"/>
                  <a:pt x="346" y="1"/>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82"/>
          <p:cNvSpPr/>
          <p:nvPr/>
        </p:nvSpPr>
        <p:spPr>
          <a:xfrm>
            <a:off x="5443013" y="4641400"/>
            <a:ext cx="51750" cy="52550"/>
          </a:xfrm>
          <a:custGeom>
            <a:avLst/>
            <a:gdLst/>
            <a:ahLst/>
            <a:cxnLst/>
            <a:rect l="l" t="t" r="r" b="b"/>
            <a:pathLst>
              <a:path w="2070" h="2102" extrusionOk="0">
                <a:moveTo>
                  <a:pt x="1102" y="0"/>
                </a:moveTo>
                <a:cubicBezTo>
                  <a:pt x="935" y="100"/>
                  <a:pt x="768" y="234"/>
                  <a:pt x="601" y="401"/>
                </a:cubicBezTo>
                <a:cubicBezTo>
                  <a:pt x="1002" y="768"/>
                  <a:pt x="1302" y="1134"/>
                  <a:pt x="1168" y="1368"/>
                </a:cubicBezTo>
                <a:cubicBezTo>
                  <a:pt x="1102" y="1501"/>
                  <a:pt x="1035" y="1501"/>
                  <a:pt x="1002" y="1501"/>
                </a:cubicBezTo>
                <a:cubicBezTo>
                  <a:pt x="835" y="1501"/>
                  <a:pt x="635" y="1368"/>
                  <a:pt x="435" y="1168"/>
                </a:cubicBezTo>
                <a:cubicBezTo>
                  <a:pt x="335" y="1235"/>
                  <a:pt x="268" y="1335"/>
                  <a:pt x="201" y="1401"/>
                </a:cubicBezTo>
                <a:cubicBezTo>
                  <a:pt x="134" y="1468"/>
                  <a:pt x="68" y="1535"/>
                  <a:pt x="1" y="1635"/>
                </a:cubicBezTo>
                <a:cubicBezTo>
                  <a:pt x="301" y="1868"/>
                  <a:pt x="635" y="2102"/>
                  <a:pt x="1002" y="2102"/>
                </a:cubicBezTo>
                <a:cubicBezTo>
                  <a:pt x="1202" y="2102"/>
                  <a:pt x="1502" y="2035"/>
                  <a:pt x="1702" y="1668"/>
                </a:cubicBezTo>
                <a:cubicBezTo>
                  <a:pt x="2069" y="1101"/>
                  <a:pt x="1602" y="467"/>
                  <a:pt x="1102" y="0"/>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82"/>
          <p:cNvSpPr/>
          <p:nvPr/>
        </p:nvSpPr>
        <p:spPr>
          <a:xfrm>
            <a:off x="5392163" y="4542150"/>
            <a:ext cx="56725" cy="14200"/>
          </a:xfrm>
          <a:custGeom>
            <a:avLst/>
            <a:gdLst/>
            <a:ahLst/>
            <a:cxnLst/>
            <a:rect l="l" t="t" r="r" b="b"/>
            <a:pathLst>
              <a:path w="2269" h="568" extrusionOk="0">
                <a:moveTo>
                  <a:pt x="300" y="1"/>
                </a:moveTo>
                <a:cubicBezTo>
                  <a:pt x="134" y="1"/>
                  <a:pt x="0" y="134"/>
                  <a:pt x="0" y="268"/>
                </a:cubicBezTo>
                <a:cubicBezTo>
                  <a:pt x="0" y="434"/>
                  <a:pt x="134" y="568"/>
                  <a:pt x="300" y="568"/>
                </a:cubicBezTo>
                <a:lnTo>
                  <a:pt x="1968" y="568"/>
                </a:lnTo>
                <a:cubicBezTo>
                  <a:pt x="2135" y="568"/>
                  <a:pt x="2268" y="434"/>
                  <a:pt x="2268" y="268"/>
                </a:cubicBezTo>
                <a:cubicBezTo>
                  <a:pt x="2268" y="134"/>
                  <a:pt x="2135" y="1"/>
                  <a:pt x="1968"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82"/>
          <p:cNvSpPr/>
          <p:nvPr/>
        </p:nvSpPr>
        <p:spPr>
          <a:xfrm>
            <a:off x="5423013" y="4547150"/>
            <a:ext cx="21700" cy="39225"/>
          </a:xfrm>
          <a:custGeom>
            <a:avLst/>
            <a:gdLst/>
            <a:ahLst/>
            <a:cxnLst/>
            <a:rect l="l" t="t" r="r" b="b"/>
            <a:pathLst>
              <a:path w="868" h="1569" extrusionOk="0">
                <a:moveTo>
                  <a:pt x="0" y="1"/>
                </a:moveTo>
                <a:lnTo>
                  <a:pt x="868" y="1569"/>
                </a:lnTo>
                <a:lnTo>
                  <a:pt x="86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82"/>
          <p:cNvSpPr/>
          <p:nvPr/>
        </p:nvSpPr>
        <p:spPr>
          <a:xfrm>
            <a:off x="5035238" y="4487125"/>
            <a:ext cx="55900" cy="113425"/>
          </a:xfrm>
          <a:custGeom>
            <a:avLst/>
            <a:gdLst/>
            <a:ahLst/>
            <a:cxnLst/>
            <a:rect l="l" t="t" r="r" b="b"/>
            <a:pathLst>
              <a:path w="2236" h="4537" extrusionOk="0">
                <a:moveTo>
                  <a:pt x="0" y="0"/>
                </a:moveTo>
                <a:lnTo>
                  <a:pt x="0" y="4537"/>
                </a:lnTo>
                <a:lnTo>
                  <a:pt x="2235" y="4537"/>
                </a:lnTo>
                <a:lnTo>
                  <a:pt x="2235" y="734"/>
                </a:lnTo>
                <a:cubicBezTo>
                  <a:pt x="2235" y="334"/>
                  <a:pt x="1935" y="0"/>
                  <a:pt x="1535" y="0"/>
                </a:cubicBezTo>
                <a:close/>
              </a:path>
            </a:pathLst>
          </a:custGeom>
          <a:solidFill>
            <a:srgbClr val="FCD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82"/>
          <p:cNvSpPr/>
          <p:nvPr/>
        </p:nvSpPr>
        <p:spPr>
          <a:xfrm>
            <a:off x="5049413" y="4558000"/>
            <a:ext cx="65075" cy="125125"/>
          </a:xfrm>
          <a:custGeom>
            <a:avLst/>
            <a:gdLst/>
            <a:ahLst/>
            <a:cxnLst/>
            <a:rect l="l" t="t" r="r" b="b"/>
            <a:pathLst>
              <a:path w="2603" h="5005" extrusionOk="0">
                <a:moveTo>
                  <a:pt x="0" y="1"/>
                </a:moveTo>
                <a:lnTo>
                  <a:pt x="0" y="5004"/>
                </a:lnTo>
                <a:lnTo>
                  <a:pt x="1135" y="5004"/>
                </a:lnTo>
                <a:cubicBezTo>
                  <a:pt x="1935" y="5004"/>
                  <a:pt x="2602" y="4304"/>
                  <a:pt x="2536" y="3503"/>
                </a:cubicBezTo>
                <a:lnTo>
                  <a:pt x="2369" y="1302"/>
                </a:lnTo>
                <a:cubicBezTo>
                  <a:pt x="2335" y="568"/>
                  <a:pt x="1735" y="1"/>
                  <a:pt x="968" y="1"/>
                </a:cubicBezTo>
                <a:close/>
              </a:path>
            </a:pathLst>
          </a:custGeom>
          <a:solidFill>
            <a:srgbClr val="EB8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82"/>
          <p:cNvSpPr/>
          <p:nvPr/>
        </p:nvSpPr>
        <p:spPr>
          <a:xfrm>
            <a:off x="4977688" y="4568850"/>
            <a:ext cx="68400" cy="115425"/>
          </a:xfrm>
          <a:custGeom>
            <a:avLst/>
            <a:gdLst/>
            <a:ahLst/>
            <a:cxnLst/>
            <a:rect l="l" t="t" r="r" b="b"/>
            <a:pathLst>
              <a:path w="2736" h="4617" extrusionOk="0">
                <a:moveTo>
                  <a:pt x="2436" y="0"/>
                </a:moveTo>
                <a:cubicBezTo>
                  <a:pt x="2269" y="0"/>
                  <a:pt x="2102" y="134"/>
                  <a:pt x="2102" y="300"/>
                </a:cubicBezTo>
                <a:cubicBezTo>
                  <a:pt x="2102" y="300"/>
                  <a:pt x="2069" y="1234"/>
                  <a:pt x="1602" y="2135"/>
                </a:cubicBezTo>
                <a:cubicBezTo>
                  <a:pt x="1101" y="3069"/>
                  <a:pt x="134" y="4103"/>
                  <a:pt x="134" y="4103"/>
                </a:cubicBezTo>
                <a:cubicBezTo>
                  <a:pt x="1" y="4237"/>
                  <a:pt x="1" y="4403"/>
                  <a:pt x="134" y="4537"/>
                </a:cubicBezTo>
                <a:cubicBezTo>
                  <a:pt x="183" y="4586"/>
                  <a:pt x="268" y="4617"/>
                  <a:pt x="349" y="4617"/>
                </a:cubicBezTo>
                <a:cubicBezTo>
                  <a:pt x="378" y="4617"/>
                  <a:pt x="408" y="4612"/>
                  <a:pt x="434" y="4604"/>
                </a:cubicBezTo>
                <a:cubicBezTo>
                  <a:pt x="468" y="4604"/>
                  <a:pt x="534" y="4570"/>
                  <a:pt x="568" y="4537"/>
                </a:cubicBezTo>
                <a:cubicBezTo>
                  <a:pt x="601" y="4503"/>
                  <a:pt x="1602" y="3469"/>
                  <a:pt x="2136" y="2435"/>
                </a:cubicBezTo>
                <a:cubicBezTo>
                  <a:pt x="2669" y="1401"/>
                  <a:pt x="2736" y="367"/>
                  <a:pt x="2736" y="334"/>
                </a:cubicBezTo>
                <a:cubicBezTo>
                  <a:pt x="2736" y="167"/>
                  <a:pt x="2603" y="0"/>
                  <a:pt x="2436" y="0"/>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82"/>
          <p:cNvSpPr/>
          <p:nvPr/>
        </p:nvSpPr>
        <p:spPr>
          <a:xfrm>
            <a:off x="5000213" y="4568850"/>
            <a:ext cx="45875" cy="89250"/>
          </a:xfrm>
          <a:custGeom>
            <a:avLst/>
            <a:gdLst/>
            <a:ahLst/>
            <a:cxnLst/>
            <a:rect l="l" t="t" r="r" b="b"/>
            <a:pathLst>
              <a:path w="1835" h="3570" extrusionOk="0">
                <a:moveTo>
                  <a:pt x="1535" y="0"/>
                </a:moveTo>
                <a:cubicBezTo>
                  <a:pt x="1368" y="0"/>
                  <a:pt x="1235" y="134"/>
                  <a:pt x="1201" y="300"/>
                </a:cubicBezTo>
                <a:cubicBezTo>
                  <a:pt x="1201" y="300"/>
                  <a:pt x="1168" y="1234"/>
                  <a:pt x="701" y="2135"/>
                </a:cubicBezTo>
                <a:cubicBezTo>
                  <a:pt x="501" y="2502"/>
                  <a:pt x="267" y="2869"/>
                  <a:pt x="0" y="3169"/>
                </a:cubicBezTo>
                <a:cubicBezTo>
                  <a:pt x="167" y="3269"/>
                  <a:pt x="301" y="3369"/>
                  <a:pt x="401" y="3469"/>
                </a:cubicBezTo>
                <a:lnTo>
                  <a:pt x="501" y="3569"/>
                </a:lnTo>
                <a:cubicBezTo>
                  <a:pt x="768" y="3236"/>
                  <a:pt x="1034" y="2836"/>
                  <a:pt x="1235" y="2435"/>
                </a:cubicBezTo>
                <a:cubicBezTo>
                  <a:pt x="1768" y="1401"/>
                  <a:pt x="1835" y="367"/>
                  <a:pt x="1835" y="334"/>
                </a:cubicBezTo>
                <a:cubicBezTo>
                  <a:pt x="1835" y="167"/>
                  <a:pt x="1702" y="0"/>
                  <a:pt x="1535" y="0"/>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82"/>
          <p:cNvSpPr/>
          <p:nvPr/>
        </p:nvSpPr>
        <p:spPr>
          <a:xfrm>
            <a:off x="5057738" y="4668925"/>
            <a:ext cx="60075" cy="191825"/>
          </a:xfrm>
          <a:custGeom>
            <a:avLst/>
            <a:gdLst/>
            <a:ahLst/>
            <a:cxnLst/>
            <a:rect l="l" t="t" r="r" b="b"/>
            <a:pathLst>
              <a:path w="2403" h="7673" extrusionOk="0">
                <a:moveTo>
                  <a:pt x="735" y="0"/>
                </a:moveTo>
                <a:lnTo>
                  <a:pt x="1" y="33"/>
                </a:lnTo>
                <a:cubicBezTo>
                  <a:pt x="34" y="134"/>
                  <a:pt x="68" y="2602"/>
                  <a:pt x="701" y="4570"/>
                </a:cubicBezTo>
                <a:cubicBezTo>
                  <a:pt x="1302" y="6538"/>
                  <a:pt x="1702" y="7606"/>
                  <a:pt x="1736" y="7672"/>
                </a:cubicBezTo>
                <a:lnTo>
                  <a:pt x="2403" y="7405"/>
                </a:lnTo>
                <a:cubicBezTo>
                  <a:pt x="2403" y="7405"/>
                  <a:pt x="1969" y="6305"/>
                  <a:pt x="1369" y="4370"/>
                </a:cubicBezTo>
                <a:cubicBezTo>
                  <a:pt x="802" y="2469"/>
                  <a:pt x="735" y="33"/>
                  <a:pt x="735" y="0"/>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82"/>
          <p:cNvSpPr/>
          <p:nvPr/>
        </p:nvSpPr>
        <p:spPr>
          <a:xfrm>
            <a:off x="5002713" y="4696425"/>
            <a:ext cx="71750" cy="165150"/>
          </a:xfrm>
          <a:custGeom>
            <a:avLst/>
            <a:gdLst/>
            <a:ahLst/>
            <a:cxnLst/>
            <a:rect l="l" t="t" r="r" b="b"/>
            <a:pathLst>
              <a:path w="2870" h="6606" extrusionOk="0">
                <a:moveTo>
                  <a:pt x="2335" y="1"/>
                </a:moveTo>
                <a:cubicBezTo>
                  <a:pt x="2169" y="168"/>
                  <a:pt x="868" y="3036"/>
                  <a:pt x="868" y="3070"/>
                </a:cubicBezTo>
                <a:cubicBezTo>
                  <a:pt x="301" y="4337"/>
                  <a:pt x="0" y="6405"/>
                  <a:pt x="0" y="6506"/>
                </a:cubicBezTo>
                <a:lnTo>
                  <a:pt x="701" y="6606"/>
                </a:lnTo>
                <a:cubicBezTo>
                  <a:pt x="701" y="6572"/>
                  <a:pt x="1001" y="4537"/>
                  <a:pt x="1535" y="3370"/>
                </a:cubicBezTo>
                <a:cubicBezTo>
                  <a:pt x="2069" y="2136"/>
                  <a:pt x="2802" y="601"/>
                  <a:pt x="2869" y="468"/>
                </a:cubicBezTo>
                <a:lnTo>
                  <a:pt x="2569" y="268"/>
                </a:lnTo>
                <a:lnTo>
                  <a:pt x="2335" y="1"/>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82"/>
          <p:cNvSpPr/>
          <p:nvPr/>
        </p:nvSpPr>
        <p:spPr>
          <a:xfrm>
            <a:off x="5085263" y="4850700"/>
            <a:ext cx="36725" cy="28400"/>
          </a:xfrm>
          <a:custGeom>
            <a:avLst/>
            <a:gdLst/>
            <a:ahLst/>
            <a:cxnLst/>
            <a:rect l="l" t="t" r="r" b="b"/>
            <a:pathLst>
              <a:path w="1469" h="1136" extrusionOk="0">
                <a:moveTo>
                  <a:pt x="1302" y="1"/>
                </a:moveTo>
                <a:lnTo>
                  <a:pt x="401" y="401"/>
                </a:lnTo>
                <a:cubicBezTo>
                  <a:pt x="134" y="501"/>
                  <a:pt x="1" y="868"/>
                  <a:pt x="134" y="1135"/>
                </a:cubicBezTo>
                <a:lnTo>
                  <a:pt x="1202" y="668"/>
                </a:lnTo>
                <a:cubicBezTo>
                  <a:pt x="1402" y="568"/>
                  <a:pt x="1468" y="368"/>
                  <a:pt x="1402" y="168"/>
                </a:cubicBezTo>
                <a:lnTo>
                  <a:pt x="1302" y="1"/>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82"/>
          <p:cNvSpPr/>
          <p:nvPr/>
        </p:nvSpPr>
        <p:spPr>
          <a:xfrm>
            <a:off x="4980188" y="4855900"/>
            <a:ext cx="40900" cy="18350"/>
          </a:xfrm>
          <a:custGeom>
            <a:avLst/>
            <a:gdLst/>
            <a:ahLst/>
            <a:cxnLst/>
            <a:rect l="l" t="t" r="r" b="b"/>
            <a:pathLst>
              <a:path w="1636" h="734" extrusionOk="0">
                <a:moveTo>
                  <a:pt x="510" y="0"/>
                </a:moveTo>
                <a:cubicBezTo>
                  <a:pt x="269" y="0"/>
                  <a:pt x="56" y="180"/>
                  <a:pt x="1" y="427"/>
                </a:cubicBezTo>
                <a:lnTo>
                  <a:pt x="1135" y="727"/>
                </a:lnTo>
                <a:cubicBezTo>
                  <a:pt x="1160" y="731"/>
                  <a:pt x="1186" y="733"/>
                  <a:pt x="1211" y="733"/>
                </a:cubicBezTo>
                <a:cubicBezTo>
                  <a:pt x="1383" y="733"/>
                  <a:pt x="1539" y="635"/>
                  <a:pt x="1569" y="460"/>
                </a:cubicBezTo>
                <a:lnTo>
                  <a:pt x="1635" y="260"/>
                </a:lnTo>
                <a:lnTo>
                  <a:pt x="668" y="26"/>
                </a:lnTo>
                <a:cubicBezTo>
                  <a:pt x="615" y="9"/>
                  <a:pt x="562" y="0"/>
                  <a:pt x="510" y="0"/>
                </a:cubicBez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82"/>
          <p:cNvSpPr/>
          <p:nvPr/>
        </p:nvSpPr>
        <p:spPr>
          <a:xfrm>
            <a:off x="5007713" y="4659750"/>
            <a:ext cx="104275" cy="106750"/>
          </a:xfrm>
          <a:custGeom>
            <a:avLst/>
            <a:gdLst/>
            <a:ahLst/>
            <a:cxnLst/>
            <a:rect l="l" t="t" r="r" b="b"/>
            <a:pathLst>
              <a:path w="4171" h="4270" extrusionOk="0">
                <a:moveTo>
                  <a:pt x="768" y="0"/>
                </a:moveTo>
                <a:lnTo>
                  <a:pt x="1" y="4270"/>
                </a:lnTo>
                <a:lnTo>
                  <a:pt x="4170" y="4270"/>
                </a:lnTo>
                <a:lnTo>
                  <a:pt x="3436" y="0"/>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82"/>
          <p:cNvSpPr/>
          <p:nvPr/>
        </p:nvSpPr>
        <p:spPr>
          <a:xfrm>
            <a:off x="5019388" y="4560275"/>
            <a:ext cx="80075" cy="103650"/>
          </a:xfrm>
          <a:custGeom>
            <a:avLst/>
            <a:gdLst/>
            <a:ahLst/>
            <a:cxnLst/>
            <a:rect l="l" t="t" r="r" b="b"/>
            <a:pathLst>
              <a:path w="3203" h="4146" extrusionOk="0">
                <a:moveTo>
                  <a:pt x="1634" y="1"/>
                </a:moveTo>
                <a:cubicBezTo>
                  <a:pt x="1371" y="1"/>
                  <a:pt x="1110" y="68"/>
                  <a:pt x="968" y="210"/>
                </a:cubicBezTo>
                <a:cubicBezTo>
                  <a:pt x="1" y="1044"/>
                  <a:pt x="234" y="4146"/>
                  <a:pt x="234" y="4146"/>
                </a:cubicBezTo>
                <a:lnTo>
                  <a:pt x="3036" y="4146"/>
                </a:lnTo>
                <a:cubicBezTo>
                  <a:pt x="3036" y="4146"/>
                  <a:pt x="3203" y="1177"/>
                  <a:pt x="2369" y="243"/>
                </a:cubicBezTo>
                <a:cubicBezTo>
                  <a:pt x="2228" y="85"/>
                  <a:pt x="1929" y="1"/>
                  <a:pt x="1634" y="1"/>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82"/>
          <p:cNvSpPr/>
          <p:nvPr/>
        </p:nvSpPr>
        <p:spPr>
          <a:xfrm>
            <a:off x="5037738" y="4560275"/>
            <a:ext cx="40875" cy="36950"/>
          </a:xfrm>
          <a:custGeom>
            <a:avLst/>
            <a:gdLst/>
            <a:ahLst/>
            <a:cxnLst/>
            <a:rect l="l" t="t" r="r" b="b"/>
            <a:pathLst>
              <a:path w="1635" h="1478" extrusionOk="0">
                <a:moveTo>
                  <a:pt x="900" y="1"/>
                </a:moveTo>
                <a:cubicBezTo>
                  <a:pt x="637" y="1"/>
                  <a:pt x="376" y="68"/>
                  <a:pt x="234" y="210"/>
                </a:cubicBezTo>
                <a:cubicBezTo>
                  <a:pt x="167" y="277"/>
                  <a:pt x="67" y="310"/>
                  <a:pt x="0" y="443"/>
                </a:cubicBezTo>
                <a:lnTo>
                  <a:pt x="534" y="1477"/>
                </a:lnTo>
                <a:cubicBezTo>
                  <a:pt x="534" y="1477"/>
                  <a:pt x="1268" y="643"/>
                  <a:pt x="1635" y="243"/>
                </a:cubicBezTo>
                <a:cubicBezTo>
                  <a:pt x="1494" y="85"/>
                  <a:pt x="1195" y="1"/>
                  <a:pt x="9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82"/>
          <p:cNvSpPr/>
          <p:nvPr/>
        </p:nvSpPr>
        <p:spPr>
          <a:xfrm>
            <a:off x="5047738" y="4548825"/>
            <a:ext cx="19200" cy="28375"/>
          </a:xfrm>
          <a:custGeom>
            <a:avLst/>
            <a:gdLst/>
            <a:ahLst/>
            <a:cxnLst/>
            <a:rect l="l" t="t" r="r" b="b"/>
            <a:pathLst>
              <a:path w="768" h="1135" extrusionOk="0">
                <a:moveTo>
                  <a:pt x="1" y="1"/>
                </a:moveTo>
                <a:lnTo>
                  <a:pt x="1" y="768"/>
                </a:lnTo>
                <a:cubicBezTo>
                  <a:pt x="1" y="968"/>
                  <a:pt x="201" y="1135"/>
                  <a:pt x="401" y="1135"/>
                </a:cubicBezTo>
                <a:cubicBezTo>
                  <a:pt x="601" y="1135"/>
                  <a:pt x="768" y="968"/>
                  <a:pt x="768" y="768"/>
                </a:cubicBezTo>
                <a:lnTo>
                  <a:pt x="768" y="1"/>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82"/>
          <p:cNvSpPr/>
          <p:nvPr/>
        </p:nvSpPr>
        <p:spPr>
          <a:xfrm>
            <a:off x="5031888" y="4496300"/>
            <a:ext cx="46725" cy="60050"/>
          </a:xfrm>
          <a:custGeom>
            <a:avLst/>
            <a:gdLst/>
            <a:ahLst/>
            <a:cxnLst/>
            <a:rect l="l" t="t" r="r" b="b"/>
            <a:pathLst>
              <a:path w="1869" h="2402" extrusionOk="0">
                <a:moveTo>
                  <a:pt x="1" y="0"/>
                </a:moveTo>
                <a:lnTo>
                  <a:pt x="1" y="1635"/>
                </a:lnTo>
                <a:cubicBezTo>
                  <a:pt x="1" y="2068"/>
                  <a:pt x="334" y="2402"/>
                  <a:pt x="768" y="2402"/>
                </a:cubicBezTo>
                <a:lnTo>
                  <a:pt x="1102" y="2402"/>
                </a:lnTo>
                <a:cubicBezTo>
                  <a:pt x="1502" y="2402"/>
                  <a:pt x="1869" y="2068"/>
                  <a:pt x="1836" y="1635"/>
                </a:cubicBezTo>
                <a:lnTo>
                  <a:pt x="1836" y="0"/>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82"/>
          <p:cNvSpPr/>
          <p:nvPr/>
        </p:nvSpPr>
        <p:spPr>
          <a:xfrm>
            <a:off x="5060263" y="4598300"/>
            <a:ext cx="31700" cy="34775"/>
          </a:xfrm>
          <a:custGeom>
            <a:avLst/>
            <a:gdLst/>
            <a:ahLst/>
            <a:cxnLst/>
            <a:rect l="l" t="t" r="r" b="b"/>
            <a:pathLst>
              <a:path w="1268" h="1391" extrusionOk="0">
                <a:moveTo>
                  <a:pt x="351" y="0"/>
                </a:moveTo>
                <a:cubicBezTo>
                  <a:pt x="292" y="0"/>
                  <a:pt x="229" y="19"/>
                  <a:pt x="167" y="56"/>
                </a:cubicBezTo>
                <a:cubicBezTo>
                  <a:pt x="33" y="157"/>
                  <a:pt x="0" y="357"/>
                  <a:pt x="100" y="490"/>
                </a:cubicBezTo>
                <a:cubicBezTo>
                  <a:pt x="200" y="624"/>
                  <a:pt x="534" y="1091"/>
                  <a:pt x="967" y="1391"/>
                </a:cubicBezTo>
                <a:cubicBezTo>
                  <a:pt x="967" y="1391"/>
                  <a:pt x="967" y="1357"/>
                  <a:pt x="967" y="1357"/>
                </a:cubicBezTo>
                <a:cubicBezTo>
                  <a:pt x="1067" y="1157"/>
                  <a:pt x="1168" y="990"/>
                  <a:pt x="1268" y="824"/>
                </a:cubicBezTo>
                <a:cubicBezTo>
                  <a:pt x="1034" y="657"/>
                  <a:pt x="767" y="357"/>
                  <a:pt x="600" y="157"/>
                </a:cubicBezTo>
                <a:cubicBezTo>
                  <a:pt x="538" y="52"/>
                  <a:pt x="449" y="0"/>
                  <a:pt x="351" y="0"/>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82"/>
          <p:cNvSpPr/>
          <p:nvPr/>
        </p:nvSpPr>
        <p:spPr>
          <a:xfrm>
            <a:off x="5071938" y="4570150"/>
            <a:ext cx="62550" cy="69600"/>
          </a:xfrm>
          <a:custGeom>
            <a:avLst/>
            <a:gdLst/>
            <a:ahLst/>
            <a:cxnLst/>
            <a:rect l="l" t="t" r="r" b="b"/>
            <a:pathLst>
              <a:path w="2502" h="2784" extrusionOk="0">
                <a:moveTo>
                  <a:pt x="362" y="0"/>
                </a:moveTo>
                <a:cubicBezTo>
                  <a:pt x="248" y="0"/>
                  <a:pt x="145" y="59"/>
                  <a:pt x="100" y="148"/>
                </a:cubicBezTo>
                <a:cubicBezTo>
                  <a:pt x="0" y="282"/>
                  <a:pt x="33" y="482"/>
                  <a:pt x="167" y="582"/>
                </a:cubicBezTo>
                <a:cubicBezTo>
                  <a:pt x="801" y="982"/>
                  <a:pt x="1568" y="1716"/>
                  <a:pt x="1401" y="2016"/>
                </a:cubicBezTo>
                <a:cubicBezTo>
                  <a:pt x="1301" y="2183"/>
                  <a:pt x="1234" y="2183"/>
                  <a:pt x="1201" y="2183"/>
                </a:cubicBezTo>
                <a:cubicBezTo>
                  <a:pt x="1067" y="2183"/>
                  <a:pt x="834" y="2016"/>
                  <a:pt x="634" y="1850"/>
                </a:cubicBezTo>
                <a:cubicBezTo>
                  <a:pt x="567" y="1916"/>
                  <a:pt x="467" y="2016"/>
                  <a:pt x="400" y="2083"/>
                </a:cubicBezTo>
                <a:cubicBezTo>
                  <a:pt x="334" y="2150"/>
                  <a:pt x="300" y="2217"/>
                  <a:pt x="234" y="2317"/>
                </a:cubicBezTo>
                <a:cubicBezTo>
                  <a:pt x="500" y="2550"/>
                  <a:pt x="867" y="2784"/>
                  <a:pt x="1201" y="2784"/>
                </a:cubicBezTo>
                <a:lnTo>
                  <a:pt x="1234" y="2784"/>
                </a:lnTo>
                <a:cubicBezTo>
                  <a:pt x="1434" y="2784"/>
                  <a:pt x="1701" y="2717"/>
                  <a:pt x="1935" y="2350"/>
                </a:cubicBezTo>
                <a:cubicBezTo>
                  <a:pt x="2502" y="1416"/>
                  <a:pt x="867" y="282"/>
                  <a:pt x="534" y="48"/>
                </a:cubicBezTo>
                <a:cubicBezTo>
                  <a:pt x="478" y="15"/>
                  <a:pt x="419" y="0"/>
                  <a:pt x="362" y="0"/>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82"/>
          <p:cNvSpPr/>
          <p:nvPr/>
        </p:nvSpPr>
        <p:spPr>
          <a:xfrm>
            <a:off x="5064413" y="4560500"/>
            <a:ext cx="38400" cy="104275"/>
          </a:xfrm>
          <a:custGeom>
            <a:avLst/>
            <a:gdLst/>
            <a:ahLst/>
            <a:cxnLst/>
            <a:rect l="l" t="t" r="r" b="b"/>
            <a:pathLst>
              <a:path w="1536" h="4171" extrusionOk="0">
                <a:moveTo>
                  <a:pt x="735" y="1"/>
                </a:moveTo>
                <a:cubicBezTo>
                  <a:pt x="735" y="34"/>
                  <a:pt x="101" y="701"/>
                  <a:pt x="68" y="1735"/>
                </a:cubicBezTo>
                <a:cubicBezTo>
                  <a:pt x="1" y="2769"/>
                  <a:pt x="1202" y="4137"/>
                  <a:pt x="1268" y="4170"/>
                </a:cubicBezTo>
                <a:lnTo>
                  <a:pt x="1535" y="3937"/>
                </a:lnTo>
                <a:cubicBezTo>
                  <a:pt x="1502" y="3937"/>
                  <a:pt x="368" y="2636"/>
                  <a:pt x="401" y="1769"/>
                </a:cubicBezTo>
                <a:cubicBezTo>
                  <a:pt x="468" y="868"/>
                  <a:pt x="1002" y="268"/>
                  <a:pt x="1002" y="234"/>
                </a:cubicBezTo>
                <a:lnTo>
                  <a:pt x="735" y="1"/>
                </a:lnTo>
                <a:close/>
              </a:path>
            </a:pathLst>
          </a:custGeom>
          <a:solidFill>
            <a:srgbClr val="EB8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82"/>
          <p:cNvSpPr/>
          <p:nvPr/>
        </p:nvSpPr>
        <p:spPr>
          <a:xfrm>
            <a:off x="5016888" y="4562175"/>
            <a:ext cx="30050" cy="93425"/>
          </a:xfrm>
          <a:custGeom>
            <a:avLst/>
            <a:gdLst/>
            <a:ahLst/>
            <a:cxnLst/>
            <a:rect l="l" t="t" r="r" b="b"/>
            <a:pathLst>
              <a:path w="1202" h="3737" extrusionOk="0">
                <a:moveTo>
                  <a:pt x="968" y="0"/>
                </a:moveTo>
                <a:cubicBezTo>
                  <a:pt x="968" y="34"/>
                  <a:pt x="267" y="501"/>
                  <a:pt x="134" y="1835"/>
                </a:cubicBezTo>
                <a:cubicBezTo>
                  <a:pt x="0" y="3169"/>
                  <a:pt x="301" y="3703"/>
                  <a:pt x="301" y="3736"/>
                </a:cubicBezTo>
                <a:cubicBezTo>
                  <a:pt x="301" y="3736"/>
                  <a:pt x="301" y="3069"/>
                  <a:pt x="501" y="1868"/>
                </a:cubicBezTo>
                <a:cubicBezTo>
                  <a:pt x="668" y="701"/>
                  <a:pt x="1201" y="0"/>
                  <a:pt x="1201" y="0"/>
                </a:cubicBezTo>
                <a:close/>
              </a:path>
            </a:pathLst>
          </a:custGeom>
          <a:solidFill>
            <a:srgbClr val="EB8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82"/>
          <p:cNvSpPr/>
          <p:nvPr/>
        </p:nvSpPr>
        <p:spPr>
          <a:xfrm>
            <a:off x="5060263" y="4598300"/>
            <a:ext cx="31700" cy="34775"/>
          </a:xfrm>
          <a:custGeom>
            <a:avLst/>
            <a:gdLst/>
            <a:ahLst/>
            <a:cxnLst/>
            <a:rect l="l" t="t" r="r" b="b"/>
            <a:pathLst>
              <a:path w="1268" h="1391" extrusionOk="0">
                <a:moveTo>
                  <a:pt x="351" y="0"/>
                </a:moveTo>
                <a:cubicBezTo>
                  <a:pt x="292" y="0"/>
                  <a:pt x="229" y="19"/>
                  <a:pt x="167" y="56"/>
                </a:cubicBezTo>
                <a:cubicBezTo>
                  <a:pt x="33" y="157"/>
                  <a:pt x="0" y="357"/>
                  <a:pt x="100" y="490"/>
                </a:cubicBezTo>
                <a:cubicBezTo>
                  <a:pt x="200" y="624"/>
                  <a:pt x="534" y="1091"/>
                  <a:pt x="967" y="1391"/>
                </a:cubicBezTo>
                <a:cubicBezTo>
                  <a:pt x="967" y="1391"/>
                  <a:pt x="967" y="1357"/>
                  <a:pt x="967" y="1357"/>
                </a:cubicBezTo>
                <a:cubicBezTo>
                  <a:pt x="1067" y="1157"/>
                  <a:pt x="1168" y="990"/>
                  <a:pt x="1268" y="824"/>
                </a:cubicBezTo>
                <a:cubicBezTo>
                  <a:pt x="1034" y="657"/>
                  <a:pt x="767" y="357"/>
                  <a:pt x="600" y="157"/>
                </a:cubicBezTo>
                <a:cubicBezTo>
                  <a:pt x="538" y="52"/>
                  <a:pt x="449" y="0"/>
                  <a:pt x="351" y="0"/>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82"/>
          <p:cNvSpPr/>
          <p:nvPr/>
        </p:nvSpPr>
        <p:spPr>
          <a:xfrm>
            <a:off x="5077763" y="4586350"/>
            <a:ext cx="50900" cy="53400"/>
          </a:xfrm>
          <a:custGeom>
            <a:avLst/>
            <a:gdLst/>
            <a:ahLst/>
            <a:cxnLst/>
            <a:rect l="l" t="t" r="r" b="b"/>
            <a:pathLst>
              <a:path w="2036" h="2136" extrusionOk="0">
                <a:moveTo>
                  <a:pt x="1068" y="1"/>
                </a:moveTo>
                <a:cubicBezTo>
                  <a:pt x="901" y="134"/>
                  <a:pt x="734" y="268"/>
                  <a:pt x="568" y="401"/>
                </a:cubicBezTo>
                <a:cubicBezTo>
                  <a:pt x="968" y="768"/>
                  <a:pt x="1301" y="1168"/>
                  <a:pt x="1168" y="1368"/>
                </a:cubicBezTo>
                <a:cubicBezTo>
                  <a:pt x="1068" y="1502"/>
                  <a:pt x="1001" y="1502"/>
                  <a:pt x="968" y="1502"/>
                </a:cubicBezTo>
                <a:cubicBezTo>
                  <a:pt x="834" y="1502"/>
                  <a:pt x="601" y="1368"/>
                  <a:pt x="401" y="1202"/>
                </a:cubicBezTo>
                <a:cubicBezTo>
                  <a:pt x="334" y="1268"/>
                  <a:pt x="234" y="1368"/>
                  <a:pt x="167" y="1435"/>
                </a:cubicBezTo>
                <a:cubicBezTo>
                  <a:pt x="101" y="1502"/>
                  <a:pt x="67" y="1569"/>
                  <a:pt x="1" y="1635"/>
                </a:cubicBezTo>
                <a:cubicBezTo>
                  <a:pt x="267" y="1902"/>
                  <a:pt x="601" y="2136"/>
                  <a:pt x="968" y="2136"/>
                </a:cubicBezTo>
                <a:lnTo>
                  <a:pt x="1001" y="2136"/>
                </a:lnTo>
                <a:cubicBezTo>
                  <a:pt x="1201" y="2136"/>
                  <a:pt x="1468" y="2069"/>
                  <a:pt x="1702" y="1702"/>
                </a:cubicBezTo>
                <a:cubicBezTo>
                  <a:pt x="2035" y="1135"/>
                  <a:pt x="1568" y="468"/>
                  <a:pt x="1068" y="1"/>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82"/>
          <p:cNvSpPr/>
          <p:nvPr/>
        </p:nvSpPr>
        <p:spPr>
          <a:xfrm>
            <a:off x="5026063" y="4487125"/>
            <a:ext cx="56725" cy="15025"/>
          </a:xfrm>
          <a:custGeom>
            <a:avLst/>
            <a:gdLst/>
            <a:ahLst/>
            <a:cxnLst/>
            <a:rect l="l" t="t" r="r" b="b"/>
            <a:pathLst>
              <a:path w="2269" h="601" extrusionOk="0">
                <a:moveTo>
                  <a:pt x="301" y="0"/>
                </a:moveTo>
                <a:cubicBezTo>
                  <a:pt x="134" y="0"/>
                  <a:pt x="0" y="134"/>
                  <a:pt x="0" y="300"/>
                </a:cubicBezTo>
                <a:cubicBezTo>
                  <a:pt x="0" y="467"/>
                  <a:pt x="134" y="601"/>
                  <a:pt x="301" y="601"/>
                </a:cubicBezTo>
                <a:lnTo>
                  <a:pt x="1968" y="601"/>
                </a:lnTo>
                <a:cubicBezTo>
                  <a:pt x="2135" y="601"/>
                  <a:pt x="2269" y="467"/>
                  <a:pt x="2269" y="300"/>
                </a:cubicBezTo>
                <a:cubicBezTo>
                  <a:pt x="2269" y="134"/>
                  <a:pt x="2135" y="0"/>
                  <a:pt x="1968" y="0"/>
                </a:cubicBezTo>
                <a:close/>
              </a:path>
            </a:pathLst>
          </a:custGeom>
          <a:solidFill>
            <a:srgbClr val="FCD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82"/>
          <p:cNvSpPr/>
          <p:nvPr/>
        </p:nvSpPr>
        <p:spPr>
          <a:xfrm>
            <a:off x="5056913" y="4492125"/>
            <a:ext cx="21700" cy="40050"/>
          </a:xfrm>
          <a:custGeom>
            <a:avLst/>
            <a:gdLst/>
            <a:ahLst/>
            <a:cxnLst/>
            <a:rect l="l" t="t" r="r" b="b"/>
            <a:pathLst>
              <a:path w="868" h="1602" extrusionOk="0">
                <a:moveTo>
                  <a:pt x="1" y="0"/>
                </a:moveTo>
                <a:lnTo>
                  <a:pt x="868" y="1602"/>
                </a:lnTo>
                <a:lnTo>
                  <a:pt x="868" y="0"/>
                </a:lnTo>
                <a:close/>
              </a:path>
            </a:pathLst>
          </a:custGeom>
          <a:solidFill>
            <a:srgbClr val="FCD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82"/>
          <p:cNvSpPr/>
          <p:nvPr/>
        </p:nvSpPr>
        <p:spPr>
          <a:xfrm>
            <a:off x="5694038" y="4612200"/>
            <a:ext cx="65075" cy="125125"/>
          </a:xfrm>
          <a:custGeom>
            <a:avLst/>
            <a:gdLst/>
            <a:ahLst/>
            <a:cxnLst/>
            <a:rect l="l" t="t" r="r" b="b"/>
            <a:pathLst>
              <a:path w="2603" h="5005" extrusionOk="0">
                <a:moveTo>
                  <a:pt x="1635" y="1"/>
                </a:moveTo>
                <a:cubicBezTo>
                  <a:pt x="868" y="1"/>
                  <a:pt x="267" y="568"/>
                  <a:pt x="234" y="1302"/>
                </a:cubicBezTo>
                <a:lnTo>
                  <a:pt x="67" y="3503"/>
                </a:lnTo>
                <a:cubicBezTo>
                  <a:pt x="0" y="4304"/>
                  <a:pt x="668" y="5004"/>
                  <a:pt x="1468" y="5004"/>
                </a:cubicBezTo>
                <a:lnTo>
                  <a:pt x="2602" y="5004"/>
                </a:lnTo>
                <a:lnTo>
                  <a:pt x="2602" y="1"/>
                </a:ln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82"/>
          <p:cNvSpPr/>
          <p:nvPr/>
        </p:nvSpPr>
        <p:spPr>
          <a:xfrm>
            <a:off x="5754088" y="4556800"/>
            <a:ext cx="103425" cy="88125"/>
          </a:xfrm>
          <a:custGeom>
            <a:avLst/>
            <a:gdLst/>
            <a:ahLst/>
            <a:cxnLst/>
            <a:rect l="l" t="t" r="r" b="b"/>
            <a:pathLst>
              <a:path w="4137" h="3525" extrusionOk="0">
                <a:moveTo>
                  <a:pt x="3839" y="0"/>
                </a:moveTo>
                <a:cubicBezTo>
                  <a:pt x="3732" y="0"/>
                  <a:pt x="3636" y="60"/>
                  <a:pt x="3569" y="149"/>
                </a:cubicBezTo>
                <a:cubicBezTo>
                  <a:pt x="3569" y="149"/>
                  <a:pt x="2769" y="1316"/>
                  <a:pt x="1968" y="1983"/>
                </a:cubicBezTo>
                <a:cubicBezTo>
                  <a:pt x="1201" y="2650"/>
                  <a:pt x="300" y="2917"/>
                  <a:pt x="267" y="2917"/>
                </a:cubicBezTo>
                <a:cubicBezTo>
                  <a:pt x="100" y="2951"/>
                  <a:pt x="0" y="3117"/>
                  <a:pt x="67" y="3284"/>
                </a:cubicBezTo>
                <a:cubicBezTo>
                  <a:pt x="96" y="3429"/>
                  <a:pt x="226" y="3524"/>
                  <a:pt x="370" y="3524"/>
                </a:cubicBezTo>
                <a:cubicBezTo>
                  <a:pt x="391" y="3524"/>
                  <a:pt x="412" y="3522"/>
                  <a:pt x="434" y="3518"/>
                </a:cubicBezTo>
                <a:cubicBezTo>
                  <a:pt x="501" y="3484"/>
                  <a:pt x="1468" y="3218"/>
                  <a:pt x="2369" y="2484"/>
                </a:cubicBezTo>
                <a:cubicBezTo>
                  <a:pt x="3236" y="1750"/>
                  <a:pt x="4036" y="549"/>
                  <a:pt x="4070" y="482"/>
                </a:cubicBezTo>
                <a:cubicBezTo>
                  <a:pt x="4103" y="449"/>
                  <a:pt x="4136" y="382"/>
                  <a:pt x="4136" y="349"/>
                </a:cubicBezTo>
                <a:cubicBezTo>
                  <a:pt x="4136" y="215"/>
                  <a:pt x="4103" y="115"/>
                  <a:pt x="4003" y="49"/>
                </a:cubicBezTo>
                <a:cubicBezTo>
                  <a:pt x="3947" y="15"/>
                  <a:pt x="3892" y="0"/>
                  <a:pt x="3839" y="0"/>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82"/>
          <p:cNvSpPr/>
          <p:nvPr/>
        </p:nvSpPr>
        <p:spPr>
          <a:xfrm>
            <a:off x="5754913" y="4584700"/>
            <a:ext cx="82575" cy="60225"/>
          </a:xfrm>
          <a:custGeom>
            <a:avLst/>
            <a:gdLst/>
            <a:ahLst/>
            <a:cxnLst/>
            <a:rect l="l" t="t" r="r" b="b"/>
            <a:pathLst>
              <a:path w="3303" h="2409" extrusionOk="0">
                <a:moveTo>
                  <a:pt x="2803" y="0"/>
                </a:moveTo>
                <a:cubicBezTo>
                  <a:pt x="2536" y="300"/>
                  <a:pt x="2235" y="634"/>
                  <a:pt x="1935" y="867"/>
                </a:cubicBezTo>
                <a:cubicBezTo>
                  <a:pt x="1168" y="1534"/>
                  <a:pt x="267" y="1801"/>
                  <a:pt x="267" y="1801"/>
                </a:cubicBezTo>
                <a:cubicBezTo>
                  <a:pt x="101" y="1835"/>
                  <a:pt x="1" y="2001"/>
                  <a:pt x="34" y="2168"/>
                </a:cubicBezTo>
                <a:cubicBezTo>
                  <a:pt x="63" y="2313"/>
                  <a:pt x="193" y="2408"/>
                  <a:pt x="359" y="2408"/>
                </a:cubicBezTo>
                <a:cubicBezTo>
                  <a:pt x="383" y="2408"/>
                  <a:pt x="408" y="2406"/>
                  <a:pt x="434" y="2402"/>
                </a:cubicBezTo>
                <a:cubicBezTo>
                  <a:pt x="468" y="2368"/>
                  <a:pt x="1468" y="2102"/>
                  <a:pt x="2336" y="1368"/>
                </a:cubicBezTo>
                <a:cubicBezTo>
                  <a:pt x="2702" y="1067"/>
                  <a:pt x="3003" y="701"/>
                  <a:pt x="3303" y="400"/>
                </a:cubicBezTo>
                <a:cubicBezTo>
                  <a:pt x="3270" y="367"/>
                  <a:pt x="3236" y="334"/>
                  <a:pt x="3203" y="334"/>
                </a:cubicBezTo>
                <a:cubicBezTo>
                  <a:pt x="3036" y="234"/>
                  <a:pt x="2903" y="133"/>
                  <a:pt x="2803" y="0"/>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82"/>
          <p:cNvSpPr/>
          <p:nvPr/>
        </p:nvSpPr>
        <p:spPr>
          <a:xfrm>
            <a:off x="5743238" y="4729800"/>
            <a:ext cx="47550" cy="195150"/>
          </a:xfrm>
          <a:custGeom>
            <a:avLst/>
            <a:gdLst/>
            <a:ahLst/>
            <a:cxnLst/>
            <a:rect l="l" t="t" r="r" b="b"/>
            <a:pathLst>
              <a:path w="1902" h="7806" extrusionOk="0">
                <a:moveTo>
                  <a:pt x="1201" y="0"/>
                </a:moveTo>
                <a:lnTo>
                  <a:pt x="1" y="267"/>
                </a:lnTo>
                <a:cubicBezTo>
                  <a:pt x="1" y="267"/>
                  <a:pt x="468" y="2402"/>
                  <a:pt x="534" y="4603"/>
                </a:cubicBezTo>
                <a:cubicBezTo>
                  <a:pt x="601" y="6605"/>
                  <a:pt x="634" y="7806"/>
                  <a:pt x="634" y="7806"/>
                </a:cubicBezTo>
                <a:lnTo>
                  <a:pt x="1902" y="7772"/>
                </a:lnTo>
                <a:cubicBezTo>
                  <a:pt x="1902" y="7772"/>
                  <a:pt x="1869" y="6572"/>
                  <a:pt x="1802" y="4537"/>
                </a:cubicBezTo>
                <a:cubicBezTo>
                  <a:pt x="1702" y="2235"/>
                  <a:pt x="1235" y="67"/>
                  <a:pt x="1201" y="0"/>
                </a:cubicBez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82"/>
          <p:cNvSpPr/>
          <p:nvPr/>
        </p:nvSpPr>
        <p:spPr>
          <a:xfrm>
            <a:off x="5684863" y="4734800"/>
            <a:ext cx="63400" cy="185150"/>
          </a:xfrm>
          <a:custGeom>
            <a:avLst/>
            <a:gdLst/>
            <a:ahLst/>
            <a:cxnLst/>
            <a:rect l="l" t="t" r="r" b="b"/>
            <a:pathLst>
              <a:path w="2536" h="7406" extrusionOk="0">
                <a:moveTo>
                  <a:pt x="2369" y="0"/>
                </a:moveTo>
                <a:lnTo>
                  <a:pt x="1101" y="134"/>
                </a:lnTo>
                <a:cubicBezTo>
                  <a:pt x="1135" y="134"/>
                  <a:pt x="1268" y="2035"/>
                  <a:pt x="1001" y="3870"/>
                </a:cubicBezTo>
                <a:cubicBezTo>
                  <a:pt x="834" y="5104"/>
                  <a:pt x="34" y="6872"/>
                  <a:pt x="1" y="6905"/>
                </a:cubicBezTo>
                <a:lnTo>
                  <a:pt x="1168" y="7406"/>
                </a:lnTo>
                <a:cubicBezTo>
                  <a:pt x="1201" y="7339"/>
                  <a:pt x="2069" y="5438"/>
                  <a:pt x="2269" y="4037"/>
                </a:cubicBezTo>
                <a:cubicBezTo>
                  <a:pt x="2536" y="2002"/>
                  <a:pt x="2369" y="0"/>
                  <a:pt x="2369" y="0"/>
                </a:cubicBez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82"/>
          <p:cNvSpPr/>
          <p:nvPr/>
        </p:nvSpPr>
        <p:spPr>
          <a:xfrm>
            <a:off x="5763263" y="4920750"/>
            <a:ext cx="39200" cy="18375"/>
          </a:xfrm>
          <a:custGeom>
            <a:avLst/>
            <a:gdLst/>
            <a:ahLst/>
            <a:cxnLst/>
            <a:rect l="l" t="t" r="r" b="b"/>
            <a:pathLst>
              <a:path w="1568" h="735" extrusionOk="0">
                <a:moveTo>
                  <a:pt x="33" y="1"/>
                </a:moveTo>
                <a:lnTo>
                  <a:pt x="33" y="201"/>
                </a:lnTo>
                <a:cubicBezTo>
                  <a:pt x="0" y="401"/>
                  <a:pt x="134" y="568"/>
                  <a:pt x="334" y="601"/>
                </a:cubicBezTo>
                <a:lnTo>
                  <a:pt x="1535" y="735"/>
                </a:lnTo>
                <a:cubicBezTo>
                  <a:pt x="1568" y="435"/>
                  <a:pt x="1334" y="134"/>
                  <a:pt x="1034" y="101"/>
                </a:cubicBezTo>
                <a:lnTo>
                  <a:pt x="33" y="1"/>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82"/>
          <p:cNvSpPr/>
          <p:nvPr/>
        </p:nvSpPr>
        <p:spPr>
          <a:xfrm>
            <a:off x="5688188" y="4904075"/>
            <a:ext cx="35050" cy="31725"/>
          </a:xfrm>
          <a:custGeom>
            <a:avLst/>
            <a:gdLst/>
            <a:ahLst/>
            <a:cxnLst/>
            <a:rect l="l" t="t" r="r" b="b"/>
            <a:pathLst>
              <a:path w="1402" h="1269" extrusionOk="0">
                <a:moveTo>
                  <a:pt x="201" y="1"/>
                </a:moveTo>
                <a:lnTo>
                  <a:pt x="101" y="168"/>
                </a:lnTo>
                <a:cubicBezTo>
                  <a:pt x="1" y="368"/>
                  <a:pt x="68" y="601"/>
                  <a:pt x="234" y="701"/>
                </a:cubicBezTo>
                <a:lnTo>
                  <a:pt x="1269" y="1268"/>
                </a:lnTo>
                <a:cubicBezTo>
                  <a:pt x="1402" y="1002"/>
                  <a:pt x="1302" y="635"/>
                  <a:pt x="1035" y="501"/>
                </a:cubicBezTo>
                <a:lnTo>
                  <a:pt x="201" y="1"/>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82"/>
          <p:cNvSpPr/>
          <p:nvPr/>
        </p:nvSpPr>
        <p:spPr>
          <a:xfrm>
            <a:off x="5714888" y="4714775"/>
            <a:ext cx="67575" cy="54225"/>
          </a:xfrm>
          <a:custGeom>
            <a:avLst/>
            <a:gdLst/>
            <a:ahLst/>
            <a:cxnLst/>
            <a:rect l="l" t="t" r="r" b="b"/>
            <a:pathLst>
              <a:path w="2703" h="2169" extrusionOk="0">
                <a:moveTo>
                  <a:pt x="0" y="1"/>
                </a:moveTo>
                <a:lnTo>
                  <a:pt x="0" y="2169"/>
                </a:lnTo>
                <a:lnTo>
                  <a:pt x="2602" y="2036"/>
                </a:lnTo>
                <a:lnTo>
                  <a:pt x="2702" y="1"/>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82"/>
          <p:cNvSpPr/>
          <p:nvPr/>
        </p:nvSpPr>
        <p:spPr>
          <a:xfrm>
            <a:off x="5709038" y="4614800"/>
            <a:ext cx="80100" cy="124200"/>
          </a:xfrm>
          <a:custGeom>
            <a:avLst/>
            <a:gdLst/>
            <a:ahLst/>
            <a:cxnLst/>
            <a:rect l="l" t="t" r="r" b="b"/>
            <a:pathLst>
              <a:path w="3204" h="4968" extrusionOk="0">
                <a:moveTo>
                  <a:pt x="1548" y="1"/>
                </a:moveTo>
                <a:cubicBezTo>
                  <a:pt x="1260" y="1"/>
                  <a:pt x="972" y="76"/>
                  <a:pt x="835" y="230"/>
                </a:cubicBezTo>
                <a:cubicBezTo>
                  <a:pt x="1" y="1198"/>
                  <a:pt x="168" y="4967"/>
                  <a:pt x="168" y="4967"/>
                </a:cubicBezTo>
                <a:lnTo>
                  <a:pt x="2970" y="4967"/>
                </a:lnTo>
                <a:cubicBezTo>
                  <a:pt x="2970" y="4967"/>
                  <a:pt x="3203" y="1031"/>
                  <a:pt x="2236" y="197"/>
                </a:cubicBezTo>
                <a:cubicBezTo>
                  <a:pt x="2090" y="68"/>
                  <a:pt x="1819" y="1"/>
                  <a:pt x="1548" y="1"/>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82"/>
          <p:cNvSpPr/>
          <p:nvPr/>
        </p:nvSpPr>
        <p:spPr>
          <a:xfrm>
            <a:off x="5729888" y="4614800"/>
            <a:ext cx="40900" cy="36625"/>
          </a:xfrm>
          <a:custGeom>
            <a:avLst/>
            <a:gdLst/>
            <a:ahLst/>
            <a:cxnLst/>
            <a:rect l="l" t="t" r="r" b="b"/>
            <a:pathLst>
              <a:path w="1636" h="1465" extrusionOk="0">
                <a:moveTo>
                  <a:pt x="714" y="1"/>
                </a:moveTo>
                <a:cubicBezTo>
                  <a:pt x="426" y="1"/>
                  <a:pt x="138" y="76"/>
                  <a:pt x="1" y="230"/>
                </a:cubicBezTo>
                <a:cubicBezTo>
                  <a:pt x="368" y="631"/>
                  <a:pt x="1102" y="1465"/>
                  <a:pt x="1102" y="1465"/>
                </a:cubicBezTo>
                <a:lnTo>
                  <a:pt x="1635" y="431"/>
                </a:lnTo>
                <a:cubicBezTo>
                  <a:pt x="1569" y="330"/>
                  <a:pt x="1469" y="264"/>
                  <a:pt x="1402" y="197"/>
                </a:cubicBezTo>
                <a:cubicBezTo>
                  <a:pt x="1256" y="68"/>
                  <a:pt x="985" y="1"/>
                  <a:pt x="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82"/>
          <p:cNvSpPr/>
          <p:nvPr/>
        </p:nvSpPr>
        <p:spPr>
          <a:xfrm>
            <a:off x="5741563" y="4603875"/>
            <a:ext cx="19225" cy="28375"/>
          </a:xfrm>
          <a:custGeom>
            <a:avLst/>
            <a:gdLst/>
            <a:ahLst/>
            <a:cxnLst/>
            <a:rect l="l" t="t" r="r" b="b"/>
            <a:pathLst>
              <a:path w="769" h="1135" extrusionOk="0">
                <a:moveTo>
                  <a:pt x="1" y="0"/>
                </a:moveTo>
                <a:lnTo>
                  <a:pt x="1" y="734"/>
                </a:lnTo>
                <a:cubicBezTo>
                  <a:pt x="1" y="968"/>
                  <a:pt x="168" y="1134"/>
                  <a:pt x="368" y="1134"/>
                </a:cubicBezTo>
                <a:cubicBezTo>
                  <a:pt x="568" y="1134"/>
                  <a:pt x="768" y="968"/>
                  <a:pt x="768" y="734"/>
                </a:cubicBezTo>
                <a:lnTo>
                  <a:pt x="768" y="0"/>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82"/>
          <p:cNvSpPr/>
          <p:nvPr/>
        </p:nvSpPr>
        <p:spPr>
          <a:xfrm>
            <a:off x="5730738" y="4550500"/>
            <a:ext cx="45875" cy="60900"/>
          </a:xfrm>
          <a:custGeom>
            <a:avLst/>
            <a:gdLst/>
            <a:ahLst/>
            <a:cxnLst/>
            <a:rect l="l" t="t" r="r" b="b"/>
            <a:pathLst>
              <a:path w="1835" h="2436" extrusionOk="0">
                <a:moveTo>
                  <a:pt x="0" y="0"/>
                </a:moveTo>
                <a:lnTo>
                  <a:pt x="0" y="1668"/>
                </a:lnTo>
                <a:cubicBezTo>
                  <a:pt x="0" y="2069"/>
                  <a:pt x="334" y="2435"/>
                  <a:pt x="734" y="2435"/>
                </a:cubicBezTo>
                <a:lnTo>
                  <a:pt x="1068" y="2435"/>
                </a:lnTo>
                <a:cubicBezTo>
                  <a:pt x="1501" y="2435"/>
                  <a:pt x="1835" y="2069"/>
                  <a:pt x="1835" y="1668"/>
                </a:cubicBezTo>
                <a:lnTo>
                  <a:pt x="1835" y="0"/>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82"/>
          <p:cNvSpPr/>
          <p:nvPr/>
        </p:nvSpPr>
        <p:spPr>
          <a:xfrm>
            <a:off x="5761588" y="4616375"/>
            <a:ext cx="30050" cy="94250"/>
          </a:xfrm>
          <a:custGeom>
            <a:avLst/>
            <a:gdLst/>
            <a:ahLst/>
            <a:cxnLst/>
            <a:rect l="l" t="t" r="r" b="b"/>
            <a:pathLst>
              <a:path w="1202" h="3770" extrusionOk="0">
                <a:moveTo>
                  <a:pt x="234" y="1"/>
                </a:moveTo>
                <a:lnTo>
                  <a:pt x="0" y="34"/>
                </a:lnTo>
                <a:cubicBezTo>
                  <a:pt x="0" y="34"/>
                  <a:pt x="501" y="701"/>
                  <a:pt x="701" y="1902"/>
                </a:cubicBezTo>
                <a:cubicBezTo>
                  <a:pt x="868" y="3069"/>
                  <a:pt x="868" y="3770"/>
                  <a:pt x="868" y="3770"/>
                </a:cubicBezTo>
                <a:cubicBezTo>
                  <a:pt x="901" y="3703"/>
                  <a:pt x="1201" y="3170"/>
                  <a:pt x="1068" y="1869"/>
                </a:cubicBezTo>
                <a:cubicBezTo>
                  <a:pt x="934" y="501"/>
                  <a:pt x="234" y="34"/>
                  <a:pt x="234" y="1"/>
                </a:cubicBez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82"/>
          <p:cNvSpPr/>
          <p:nvPr/>
        </p:nvSpPr>
        <p:spPr>
          <a:xfrm>
            <a:off x="5729888" y="4541325"/>
            <a:ext cx="52575" cy="15875"/>
          </a:xfrm>
          <a:custGeom>
            <a:avLst/>
            <a:gdLst/>
            <a:ahLst/>
            <a:cxnLst/>
            <a:rect l="l" t="t" r="r" b="b"/>
            <a:pathLst>
              <a:path w="2103" h="635" extrusionOk="0">
                <a:moveTo>
                  <a:pt x="334" y="0"/>
                </a:moveTo>
                <a:cubicBezTo>
                  <a:pt x="134" y="0"/>
                  <a:pt x="1" y="134"/>
                  <a:pt x="1" y="334"/>
                </a:cubicBezTo>
                <a:cubicBezTo>
                  <a:pt x="1" y="501"/>
                  <a:pt x="134" y="634"/>
                  <a:pt x="334" y="634"/>
                </a:cubicBezTo>
                <a:lnTo>
                  <a:pt x="1769" y="634"/>
                </a:lnTo>
                <a:cubicBezTo>
                  <a:pt x="1969" y="634"/>
                  <a:pt x="2102" y="501"/>
                  <a:pt x="2102" y="334"/>
                </a:cubicBezTo>
                <a:cubicBezTo>
                  <a:pt x="2102" y="134"/>
                  <a:pt x="1969" y="0"/>
                  <a:pt x="1769" y="0"/>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82"/>
          <p:cNvSpPr/>
          <p:nvPr/>
        </p:nvSpPr>
        <p:spPr>
          <a:xfrm>
            <a:off x="5729888" y="4547150"/>
            <a:ext cx="21725" cy="39225"/>
          </a:xfrm>
          <a:custGeom>
            <a:avLst/>
            <a:gdLst/>
            <a:ahLst/>
            <a:cxnLst/>
            <a:rect l="l" t="t" r="r" b="b"/>
            <a:pathLst>
              <a:path w="869" h="1569" extrusionOk="0">
                <a:moveTo>
                  <a:pt x="1" y="1"/>
                </a:moveTo>
                <a:lnTo>
                  <a:pt x="1" y="1569"/>
                </a:lnTo>
                <a:lnTo>
                  <a:pt x="868"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82"/>
          <p:cNvSpPr/>
          <p:nvPr/>
        </p:nvSpPr>
        <p:spPr>
          <a:xfrm>
            <a:off x="5671513" y="4688925"/>
            <a:ext cx="25875" cy="55225"/>
          </a:xfrm>
          <a:custGeom>
            <a:avLst/>
            <a:gdLst/>
            <a:ahLst/>
            <a:cxnLst/>
            <a:rect l="l" t="t" r="r" b="b"/>
            <a:pathLst>
              <a:path w="1035" h="2209" extrusionOk="0">
                <a:moveTo>
                  <a:pt x="468" y="1"/>
                </a:moveTo>
                <a:cubicBezTo>
                  <a:pt x="168" y="901"/>
                  <a:pt x="34" y="1802"/>
                  <a:pt x="34" y="1869"/>
                </a:cubicBezTo>
                <a:cubicBezTo>
                  <a:pt x="1" y="1902"/>
                  <a:pt x="34" y="1969"/>
                  <a:pt x="34" y="2002"/>
                </a:cubicBezTo>
                <a:cubicBezTo>
                  <a:pt x="68" y="2102"/>
                  <a:pt x="168" y="2202"/>
                  <a:pt x="301" y="2202"/>
                </a:cubicBezTo>
                <a:cubicBezTo>
                  <a:pt x="322" y="2206"/>
                  <a:pt x="343" y="2209"/>
                  <a:pt x="363" y="2209"/>
                </a:cubicBezTo>
                <a:cubicBezTo>
                  <a:pt x="500" y="2209"/>
                  <a:pt x="606" y="2110"/>
                  <a:pt x="635" y="1935"/>
                </a:cubicBezTo>
                <a:cubicBezTo>
                  <a:pt x="635" y="1935"/>
                  <a:pt x="768" y="1135"/>
                  <a:pt x="1035" y="301"/>
                </a:cubicBezTo>
                <a:cubicBezTo>
                  <a:pt x="1002" y="301"/>
                  <a:pt x="968" y="268"/>
                  <a:pt x="935" y="234"/>
                </a:cubicBezTo>
                <a:cubicBezTo>
                  <a:pt x="768" y="167"/>
                  <a:pt x="635" y="67"/>
                  <a:pt x="468" y="1"/>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82"/>
          <p:cNvSpPr/>
          <p:nvPr/>
        </p:nvSpPr>
        <p:spPr>
          <a:xfrm>
            <a:off x="5678188" y="4626775"/>
            <a:ext cx="58400" cy="81350"/>
          </a:xfrm>
          <a:custGeom>
            <a:avLst/>
            <a:gdLst/>
            <a:ahLst/>
            <a:cxnLst/>
            <a:rect l="l" t="t" r="r" b="b"/>
            <a:pathLst>
              <a:path w="2336" h="3254" extrusionOk="0">
                <a:moveTo>
                  <a:pt x="1969" y="0"/>
                </a:moveTo>
                <a:cubicBezTo>
                  <a:pt x="1898" y="0"/>
                  <a:pt x="1827" y="26"/>
                  <a:pt x="1769" y="85"/>
                </a:cubicBezTo>
                <a:cubicBezTo>
                  <a:pt x="1735" y="85"/>
                  <a:pt x="935" y="785"/>
                  <a:pt x="468" y="1820"/>
                </a:cubicBezTo>
                <a:cubicBezTo>
                  <a:pt x="268" y="2220"/>
                  <a:pt x="134" y="2687"/>
                  <a:pt x="1" y="3120"/>
                </a:cubicBezTo>
                <a:lnTo>
                  <a:pt x="134" y="3120"/>
                </a:lnTo>
                <a:cubicBezTo>
                  <a:pt x="301" y="3154"/>
                  <a:pt x="468" y="3187"/>
                  <a:pt x="634" y="3254"/>
                </a:cubicBezTo>
                <a:cubicBezTo>
                  <a:pt x="735" y="2887"/>
                  <a:pt x="868" y="2453"/>
                  <a:pt x="1035" y="2086"/>
                </a:cubicBezTo>
                <a:cubicBezTo>
                  <a:pt x="1468" y="1152"/>
                  <a:pt x="2169" y="552"/>
                  <a:pt x="2169" y="552"/>
                </a:cubicBezTo>
                <a:cubicBezTo>
                  <a:pt x="2302" y="452"/>
                  <a:pt x="2336" y="252"/>
                  <a:pt x="2202" y="118"/>
                </a:cubicBezTo>
                <a:cubicBezTo>
                  <a:pt x="2146" y="43"/>
                  <a:pt x="2058" y="0"/>
                  <a:pt x="1969" y="0"/>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82"/>
          <p:cNvSpPr/>
          <p:nvPr/>
        </p:nvSpPr>
        <p:spPr>
          <a:xfrm>
            <a:off x="5705713" y="4614700"/>
            <a:ext cx="38375" cy="105100"/>
          </a:xfrm>
          <a:custGeom>
            <a:avLst/>
            <a:gdLst/>
            <a:ahLst/>
            <a:cxnLst/>
            <a:rect l="l" t="t" r="r" b="b"/>
            <a:pathLst>
              <a:path w="1535" h="4204" extrusionOk="0">
                <a:moveTo>
                  <a:pt x="801" y="1"/>
                </a:moveTo>
                <a:lnTo>
                  <a:pt x="534" y="268"/>
                </a:lnTo>
                <a:cubicBezTo>
                  <a:pt x="534" y="268"/>
                  <a:pt x="1068" y="868"/>
                  <a:pt x="1135" y="1769"/>
                </a:cubicBezTo>
                <a:cubicBezTo>
                  <a:pt x="1168" y="2636"/>
                  <a:pt x="34" y="3937"/>
                  <a:pt x="0" y="3937"/>
                </a:cubicBezTo>
                <a:lnTo>
                  <a:pt x="267" y="4204"/>
                </a:lnTo>
                <a:cubicBezTo>
                  <a:pt x="334" y="4137"/>
                  <a:pt x="1535" y="2770"/>
                  <a:pt x="1468" y="1735"/>
                </a:cubicBezTo>
                <a:cubicBezTo>
                  <a:pt x="1435" y="735"/>
                  <a:pt x="801" y="34"/>
                  <a:pt x="801" y="1"/>
                </a:cubicBezTo>
                <a:close/>
              </a:path>
            </a:pathLst>
          </a:custGeom>
          <a:solidFill>
            <a:srgbClr val="94D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82"/>
          <p:cNvSpPr/>
          <p:nvPr/>
        </p:nvSpPr>
        <p:spPr>
          <a:xfrm>
            <a:off x="6197738" y="4607825"/>
            <a:ext cx="110100" cy="54850"/>
          </a:xfrm>
          <a:custGeom>
            <a:avLst/>
            <a:gdLst/>
            <a:ahLst/>
            <a:cxnLst/>
            <a:rect l="l" t="t" r="r" b="b"/>
            <a:pathLst>
              <a:path w="4404" h="2194" extrusionOk="0">
                <a:moveTo>
                  <a:pt x="4054" y="1"/>
                </a:moveTo>
                <a:cubicBezTo>
                  <a:pt x="3917" y="1"/>
                  <a:pt x="3792" y="70"/>
                  <a:pt x="3736" y="209"/>
                </a:cubicBezTo>
                <a:cubicBezTo>
                  <a:pt x="3736" y="209"/>
                  <a:pt x="3569" y="1177"/>
                  <a:pt x="2569" y="1510"/>
                </a:cubicBezTo>
                <a:cubicBezTo>
                  <a:pt x="2422" y="1561"/>
                  <a:pt x="2272" y="1582"/>
                  <a:pt x="2122" y="1582"/>
                </a:cubicBezTo>
                <a:cubicBezTo>
                  <a:pt x="1283" y="1582"/>
                  <a:pt x="462" y="910"/>
                  <a:pt x="434" y="910"/>
                </a:cubicBezTo>
                <a:cubicBezTo>
                  <a:pt x="405" y="895"/>
                  <a:pt x="374" y="889"/>
                  <a:pt x="341" y="889"/>
                </a:cubicBezTo>
                <a:cubicBezTo>
                  <a:pt x="221" y="889"/>
                  <a:pt x="86" y="979"/>
                  <a:pt x="34" y="1110"/>
                </a:cubicBezTo>
                <a:cubicBezTo>
                  <a:pt x="0" y="1210"/>
                  <a:pt x="34" y="1310"/>
                  <a:pt x="100" y="1410"/>
                </a:cubicBezTo>
                <a:cubicBezTo>
                  <a:pt x="134" y="1443"/>
                  <a:pt x="167" y="1477"/>
                  <a:pt x="234" y="1510"/>
                </a:cubicBezTo>
                <a:cubicBezTo>
                  <a:pt x="290" y="1510"/>
                  <a:pt x="1289" y="2194"/>
                  <a:pt x="2259" y="2194"/>
                </a:cubicBezTo>
                <a:cubicBezTo>
                  <a:pt x="2444" y="2194"/>
                  <a:pt x="2627" y="2169"/>
                  <a:pt x="2802" y="2111"/>
                </a:cubicBezTo>
                <a:cubicBezTo>
                  <a:pt x="3903" y="1710"/>
                  <a:pt x="4337" y="443"/>
                  <a:pt x="4337" y="409"/>
                </a:cubicBezTo>
                <a:cubicBezTo>
                  <a:pt x="4403" y="243"/>
                  <a:pt x="4303" y="76"/>
                  <a:pt x="4136" y="9"/>
                </a:cubicBezTo>
                <a:cubicBezTo>
                  <a:pt x="4109" y="3"/>
                  <a:pt x="4081" y="1"/>
                  <a:pt x="4054" y="1"/>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82"/>
          <p:cNvSpPr/>
          <p:nvPr/>
        </p:nvSpPr>
        <p:spPr>
          <a:xfrm>
            <a:off x="6222738" y="4607825"/>
            <a:ext cx="85100" cy="54850"/>
          </a:xfrm>
          <a:custGeom>
            <a:avLst/>
            <a:gdLst/>
            <a:ahLst/>
            <a:cxnLst/>
            <a:rect l="l" t="t" r="r" b="b"/>
            <a:pathLst>
              <a:path w="3404" h="2194" extrusionOk="0">
                <a:moveTo>
                  <a:pt x="3054" y="1"/>
                </a:moveTo>
                <a:cubicBezTo>
                  <a:pt x="2918" y="1"/>
                  <a:pt x="2797" y="70"/>
                  <a:pt x="2770" y="209"/>
                </a:cubicBezTo>
                <a:cubicBezTo>
                  <a:pt x="2736" y="243"/>
                  <a:pt x="2569" y="1177"/>
                  <a:pt x="1602" y="1510"/>
                </a:cubicBezTo>
                <a:cubicBezTo>
                  <a:pt x="1444" y="1563"/>
                  <a:pt x="1282" y="1586"/>
                  <a:pt x="1121" y="1586"/>
                </a:cubicBezTo>
                <a:cubicBezTo>
                  <a:pt x="774" y="1586"/>
                  <a:pt x="431" y="1480"/>
                  <a:pt x="134" y="1343"/>
                </a:cubicBezTo>
                <a:cubicBezTo>
                  <a:pt x="101" y="1543"/>
                  <a:pt x="68" y="1710"/>
                  <a:pt x="1" y="1910"/>
                </a:cubicBezTo>
                <a:cubicBezTo>
                  <a:pt x="378" y="2052"/>
                  <a:pt x="822" y="2193"/>
                  <a:pt x="1262" y="2193"/>
                </a:cubicBezTo>
                <a:cubicBezTo>
                  <a:pt x="1445" y="2193"/>
                  <a:pt x="1626" y="2169"/>
                  <a:pt x="1802" y="2111"/>
                </a:cubicBezTo>
                <a:cubicBezTo>
                  <a:pt x="2903" y="1744"/>
                  <a:pt x="3337" y="443"/>
                  <a:pt x="3337" y="409"/>
                </a:cubicBezTo>
                <a:cubicBezTo>
                  <a:pt x="3403" y="243"/>
                  <a:pt x="3303" y="76"/>
                  <a:pt x="3136" y="9"/>
                </a:cubicBezTo>
                <a:cubicBezTo>
                  <a:pt x="3109" y="3"/>
                  <a:pt x="3081" y="1"/>
                  <a:pt x="3054" y="1"/>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82"/>
          <p:cNvSpPr/>
          <p:nvPr/>
        </p:nvSpPr>
        <p:spPr>
          <a:xfrm>
            <a:off x="6306963" y="4591875"/>
            <a:ext cx="77600" cy="127100"/>
          </a:xfrm>
          <a:custGeom>
            <a:avLst/>
            <a:gdLst/>
            <a:ahLst/>
            <a:cxnLst/>
            <a:rect l="l" t="t" r="r" b="b"/>
            <a:pathLst>
              <a:path w="3104" h="5084" extrusionOk="0">
                <a:moveTo>
                  <a:pt x="1155" y="0"/>
                </a:moveTo>
                <a:cubicBezTo>
                  <a:pt x="1094" y="0"/>
                  <a:pt x="1031" y="5"/>
                  <a:pt x="968" y="13"/>
                </a:cubicBezTo>
                <a:lnTo>
                  <a:pt x="1" y="113"/>
                </a:lnTo>
                <a:lnTo>
                  <a:pt x="635" y="5084"/>
                </a:lnTo>
                <a:lnTo>
                  <a:pt x="1769" y="4950"/>
                </a:lnTo>
                <a:cubicBezTo>
                  <a:pt x="2569" y="4850"/>
                  <a:pt x="3103" y="4083"/>
                  <a:pt x="2970" y="3282"/>
                </a:cubicBezTo>
                <a:lnTo>
                  <a:pt x="2536" y="1114"/>
                </a:lnTo>
                <a:cubicBezTo>
                  <a:pt x="2384" y="474"/>
                  <a:pt x="1813" y="0"/>
                  <a:pt x="1155" y="0"/>
                </a:cubicBezTo>
                <a:close/>
              </a:path>
            </a:pathLst>
          </a:custGeom>
          <a:solidFill>
            <a:srgbClr val="678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82"/>
          <p:cNvSpPr/>
          <p:nvPr/>
        </p:nvSpPr>
        <p:spPr>
          <a:xfrm>
            <a:off x="6265288" y="4697275"/>
            <a:ext cx="85075" cy="193500"/>
          </a:xfrm>
          <a:custGeom>
            <a:avLst/>
            <a:gdLst/>
            <a:ahLst/>
            <a:cxnLst/>
            <a:rect l="l" t="t" r="r" b="b"/>
            <a:pathLst>
              <a:path w="3403" h="7740" extrusionOk="0">
                <a:moveTo>
                  <a:pt x="2635" y="0"/>
                </a:moveTo>
                <a:cubicBezTo>
                  <a:pt x="2535" y="67"/>
                  <a:pt x="0" y="2035"/>
                  <a:pt x="667" y="4604"/>
                </a:cubicBezTo>
                <a:cubicBezTo>
                  <a:pt x="1168" y="6572"/>
                  <a:pt x="1501" y="7739"/>
                  <a:pt x="1501" y="7739"/>
                </a:cubicBezTo>
                <a:lnTo>
                  <a:pt x="2702" y="7406"/>
                </a:lnTo>
                <a:cubicBezTo>
                  <a:pt x="2702" y="7372"/>
                  <a:pt x="2402" y="6238"/>
                  <a:pt x="1868" y="4303"/>
                </a:cubicBezTo>
                <a:cubicBezTo>
                  <a:pt x="1434" y="2535"/>
                  <a:pt x="3369" y="1001"/>
                  <a:pt x="3403" y="1001"/>
                </a:cubicBezTo>
                <a:lnTo>
                  <a:pt x="2635" y="0"/>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82"/>
          <p:cNvSpPr/>
          <p:nvPr/>
        </p:nvSpPr>
        <p:spPr>
          <a:xfrm>
            <a:off x="6327813" y="4695600"/>
            <a:ext cx="161825" cy="108425"/>
          </a:xfrm>
          <a:custGeom>
            <a:avLst/>
            <a:gdLst/>
            <a:ahLst/>
            <a:cxnLst/>
            <a:rect l="l" t="t" r="r" b="b"/>
            <a:pathLst>
              <a:path w="6473" h="4337" extrusionOk="0">
                <a:moveTo>
                  <a:pt x="1235" y="1"/>
                </a:moveTo>
                <a:lnTo>
                  <a:pt x="1" y="334"/>
                </a:lnTo>
                <a:cubicBezTo>
                  <a:pt x="168" y="1301"/>
                  <a:pt x="801" y="3703"/>
                  <a:pt x="2736" y="4237"/>
                </a:cubicBezTo>
                <a:cubicBezTo>
                  <a:pt x="2970" y="4304"/>
                  <a:pt x="3270" y="4337"/>
                  <a:pt x="3537" y="4337"/>
                </a:cubicBezTo>
                <a:cubicBezTo>
                  <a:pt x="4871" y="4337"/>
                  <a:pt x="6272" y="3670"/>
                  <a:pt x="6472" y="3570"/>
                </a:cubicBezTo>
                <a:lnTo>
                  <a:pt x="5905" y="2436"/>
                </a:lnTo>
                <a:cubicBezTo>
                  <a:pt x="5520" y="2628"/>
                  <a:pt x="4433" y="3070"/>
                  <a:pt x="3577" y="3070"/>
                </a:cubicBezTo>
                <a:cubicBezTo>
                  <a:pt x="3394" y="3070"/>
                  <a:pt x="3222" y="3050"/>
                  <a:pt x="3070" y="3003"/>
                </a:cubicBezTo>
                <a:cubicBezTo>
                  <a:pt x="2036" y="2736"/>
                  <a:pt x="1469" y="1335"/>
                  <a:pt x="1235" y="101"/>
                </a:cubicBezTo>
                <a:lnTo>
                  <a:pt x="1235" y="1"/>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82"/>
          <p:cNvSpPr/>
          <p:nvPr/>
        </p:nvSpPr>
        <p:spPr>
          <a:xfrm>
            <a:off x="6293638" y="4879900"/>
            <a:ext cx="37550" cy="28375"/>
          </a:xfrm>
          <a:custGeom>
            <a:avLst/>
            <a:gdLst/>
            <a:ahLst/>
            <a:cxnLst/>
            <a:rect l="l" t="t" r="r" b="b"/>
            <a:pathLst>
              <a:path w="1502" h="1135" extrusionOk="0">
                <a:moveTo>
                  <a:pt x="1335" y="0"/>
                </a:moveTo>
                <a:lnTo>
                  <a:pt x="434" y="401"/>
                </a:lnTo>
                <a:cubicBezTo>
                  <a:pt x="134" y="501"/>
                  <a:pt x="0" y="834"/>
                  <a:pt x="134" y="1135"/>
                </a:cubicBezTo>
                <a:lnTo>
                  <a:pt x="1201" y="668"/>
                </a:lnTo>
                <a:cubicBezTo>
                  <a:pt x="1401" y="601"/>
                  <a:pt x="1501" y="367"/>
                  <a:pt x="1401" y="167"/>
                </a:cubicBezTo>
                <a:lnTo>
                  <a:pt x="1335" y="0"/>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82"/>
          <p:cNvSpPr/>
          <p:nvPr/>
        </p:nvSpPr>
        <p:spPr>
          <a:xfrm>
            <a:off x="6473763" y="4760475"/>
            <a:ext cx="28375" cy="34025"/>
          </a:xfrm>
          <a:custGeom>
            <a:avLst/>
            <a:gdLst/>
            <a:ahLst/>
            <a:cxnLst/>
            <a:rect l="l" t="t" r="r" b="b"/>
            <a:pathLst>
              <a:path w="1135" h="1361" extrusionOk="0">
                <a:moveTo>
                  <a:pt x="330" y="1"/>
                </a:moveTo>
                <a:cubicBezTo>
                  <a:pt x="277" y="1"/>
                  <a:pt x="222" y="13"/>
                  <a:pt x="167" y="41"/>
                </a:cubicBezTo>
                <a:lnTo>
                  <a:pt x="0" y="141"/>
                </a:lnTo>
                <a:lnTo>
                  <a:pt x="401" y="1008"/>
                </a:lnTo>
                <a:cubicBezTo>
                  <a:pt x="499" y="1229"/>
                  <a:pt x="706" y="1360"/>
                  <a:pt x="915" y="1360"/>
                </a:cubicBezTo>
                <a:cubicBezTo>
                  <a:pt x="990" y="1360"/>
                  <a:pt x="1064" y="1343"/>
                  <a:pt x="1135" y="1308"/>
                </a:cubicBezTo>
                <a:lnTo>
                  <a:pt x="668" y="208"/>
                </a:lnTo>
                <a:cubicBezTo>
                  <a:pt x="595" y="87"/>
                  <a:pt x="470" y="1"/>
                  <a:pt x="330" y="1"/>
                </a:cubicBez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82"/>
          <p:cNvSpPr/>
          <p:nvPr/>
        </p:nvSpPr>
        <p:spPr>
          <a:xfrm>
            <a:off x="6298638" y="4691425"/>
            <a:ext cx="67575" cy="54225"/>
          </a:xfrm>
          <a:custGeom>
            <a:avLst/>
            <a:gdLst/>
            <a:ahLst/>
            <a:cxnLst/>
            <a:rect l="l" t="t" r="r" b="b"/>
            <a:pathLst>
              <a:path w="2703" h="2169" extrusionOk="0">
                <a:moveTo>
                  <a:pt x="0" y="1"/>
                </a:moveTo>
                <a:lnTo>
                  <a:pt x="100" y="2036"/>
                </a:lnTo>
                <a:lnTo>
                  <a:pt x="2702" y="2169"/>
                </a:lnTo>
                <a:lnTo>
                  <a:pt x="2702" y="1"/>
                </a:ln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82"/>
          <p:cNvSpPr/>
          <p:nvPr/>
        </p:nvSpPr>
        <p:spPr>
          <a:xfrm>
            <a:off x="6281113" y="4595825"/>
            <a:ext cx="86775" cy="128150"/>
          </a:xfrm>
          <a:custGeom>
            <a:avLst/>
            <a:gdLst/>
            <a:ahLst/>
            <a:cxnLst/>
            <a:rect l="l" t="t" r="r" b="b"/>
            <a:pathLst>
              <a:path w="3471" h="5126" extrusionOk="0">
                <a:moveTo>
                  <a:pt x="1699" y="1"/>
                </a:moveTo>
                <a:cubicBezTo>
                  <a:pt x="1375" y="1"/>
                  <a:pt x="1015" y="109"/>
                  <a:pt x="835" y="289"/>
                </a:cubicBezTo>
                <a:cubicBezTo>
                  <a:pt x="1" y="1223"/>
                  <a:pt x="701" y="5126"/>
                  <a:pt x="701" y="5126"/>
                </a:cubicBezTo>
                <a:lnTo>
                  <a:pt x="3470" y="4792"/>
                </a:lnTo>
                <a:cubicBezTo>
                  <a:pt x="3470" y="4792"/>
                  <a:pt x="3203" y="989"/>
                  <a:pt x="2236" y="155"/>
                </a:cubicBezTo>
                <a:cubicBezTo>
                  <a:pt x="2116" y="49"/>
                  <a:pt x="1916" y="1"/>
                  <a:pt x="1699" y="1"/>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82"/>
          <p:cNvSpPr/>
          <p:nvPr/>
        </p:nvSpPr>
        <p:spPr>
          <a:xfrm>
            <a:off x="6296963" y="4595575"/>
            <a:ext cx="40050" cy="38350"/>
          </a:xfrm>
          <a:custGeom>
            <a:avLst/>
            <a:gdLst/>
            <a:ahLst/>
            <a:cxnLst/>
            <a:rect l="l" t="t" r="r" b="b"/>
            <a:pathLst>
              <a:path w="1602" h="1534" extrusionOk="0">
                <a:moveTo>
                  <a:pt x="1037" y="1"/>
                </a:moveTo>
                <a:cubicBezTo>
                  <a:pt x="720" y="1"/>
                  <a:pt x="376" y="105"/>
                  <a:pt x="201" y="299"/>
                </a:cubicBezTo>
                <a:cubicBezTo>
                  <a:pt x="134" y="366"/>
                  <a:pt x="67" y="466"/>
                  <a:pt x="1" y="566"/>
                </a:cubicBezTo>
                <a:lnTo>
                  <a:pt x="668" y="1533"/>
                </a:lnTo>
                <a:cubicBezTo>
                  <a:pt x="668" y="1533"/>
                  <a:pt x="1302" y="632"/>
                  <a:pt x="1602" y="165"/>
                </a:cubicBezTo>
                <a:cubicBezTo>
                  <a:pt x="1477" y="54"/>
                  <a:pt x="1264" y="1"/>
                  <a:pt x="1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82"/>
          <p:cNvSpPr/>
          <p:nvPr/>
        </p:nvSpPr>
        <p:spPr>
          <a:xfrm>
            <a:off x="6304463" y="4584700"/>
            <a:ext cx="21725" cy="29200"/>
          </a:xfrm>
          <a:custGeom>
            <a:avLst/>
            <a:gdLst/>
            <a:ahLst/>
            <a:cxnLst/>
            <a:rect l="l" t="t" r="r" b="b"/>
            <a:pathLst>
              <a:path w="869" h="1168" extrusionOk="0">
                <a:moveTo>
                  <a:pt x="768" y="0"/>
                </a:moveTo>
                <a:lnTo>
                  <a:pt x="1" y="100"/>
                </a:lnTo>
                <a:lnTo>
                  <a:pt x="101" y="834"/>
                </a:lnTo>
                <a:cubicBezTo>
                  <a:pt x="134" y="1034"/>
                  <a:pt x="301" y="1168"/>
                  <a:pt x="535" y="1168"/>
                </a:cubicBezTo>
                <a:cubicBezTo>
                  <a:pt x="735" y="1134"/>
                  <a:pt x="868" y="934"/>
                  <a:pt x="835" y="734"/>
                </a:cubicBezTo>
                <a:lnTo>
                  <a:pt x="768" y="0"/>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82"/>
          <p:cNvSpPr/>
          <p:nvPr/>
        </p:nvSpPr>
        <p:spPr>
          <a:xfrm>
            <a:off x="6281963" y="4530475"/>
            <a:ext cx="52550" cy="63475"/>
          </a:xfrm>
          <a:custGeom>
            <a:avLst/>
            <a:gdLst/>
            <a:ahLst/>
            <a:cxnLst/>
            <a:rect l="l" t="t" r="r" b="b"/>
            <a:pathLst>
              <a:path w="2102" h="2539" extrusionOk="0">
                <a:moveTo>
                  <a:pt x="1835" y="1"/>
                </a:moveTo>
                <a:lnTo>
                  <a:pt x="0" y="234"/>
                </a:lnTo>
                <a:lnTo>
                  <a:pt x="200" y="1869"/>
                </a:lnTo>
                <a:cubicBezTo>
                  <a:pt x="232" y="2249"/>
                  <a:pt x="594" y="2538"/>
                  <a:pt x="973" y="2538"/>
                </a:cubicBezTo>
                <a:cubicBezTo>
                  <a:pt x="994" y="2538"/>
                  <a:pt x="1014" y="2538"/>
                  <a:pt x="1034" y="2536"/>
                </a:cubicBezTo>
                <a:lnTo>
                  <a:pt x="1368" y="2469"/>
                </a:lnTo>
                <a:cubicBezTo>
                  <a:pt x="1802" y="2436"/>
                  <a:pt x="2102" y="2036"/>
                  <a:pt x="2035" y="1635"/>
                </a:cubicBezTo>
                <a:lnTo>
                  <a:pt x="1835" y="1"/>
                </a:ln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82"/>
          <p:cNvSpPr/>
          <p:nvPr/>
        </p:nvSpPr>
        <p:spPr>
          <a:xfrm>
            <a:off x="6283613" y="4599700"/>
            <a:ext cx="21725" cy="95925"/>
          </a:xfrm>
          <a:custGeom>
            <a:avLst/>
            <a:gdLst/>
            <a:ahLst/>
            <a:cxnLst/>
            <a:rect l="l" t="t" r="r" b="b"/>
            <a:pathLst>
              <a:path w="869" h="3837" extrusionOk="0">
                <a:moveTo>
                  <a:pt x="868" y="0"/>
                </a:moveTo>
                <a:lnTo>
                  <a:pt x="635" y="34"/>
                </a:lnTo>
                <a:cubicBezTo>
                  <a:pt x="635" y="67"/>
                  <a:pt x="1" y="634"/>
                  <a:pt x="34" y="1969"/>
                </a:cubicBezTo>
                <a:cubicBezTo>
                  <a:pt x="68" y="3303"/>
                  <a:pt x="401" y="3770"/>
                  <a:pt x="468" y="3837"/>
                </a:cubicBezTo>
                <a:cubicBezTo>
                  <a:pt x="468" y="3837"/>
                  <a:pt x="368" y="3136"/>
                  <a:pt x="401" y="1969"/>
                </a:cubicBezTo>
                <a:cubicBezTo>
                  <a:pt x="435" y="734"/>
                  <a:pt x="868" y="1"/>
                  <a:pt x="868" y="0"/>
                </a:cubicBezTo>
                <a:close/>
              </a:path>
            </a:pathLst>
          </a:custGeom>
          <a:solidFill>
            <a:srgbClr val="678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82"/>
          <p:cNvSpPr/>
          <p:nvPr/>
        </p:nvSpPr>
        <p:spPr>
          <a:xfrm>
            <a:off x="6275288" y="4522025"/>
            <a:ext cx="53400" cy="21000"/>
          </a:xfrm>
          <a:custGeom>
            <a:avLst/>
            <a:gdLst/>
            <a:ahLst/>
            <a:cxnLst/>
            <a:rect l="l" t="t" r="r" b="b"/>
            <a:pathLst>
              <a:path w="2136" h="840" extrusionOk="0">
                <a:moveTo>
                  <a:pt x="1796" y="0"/>
                </a:moveTo>
                <a:cubicBezTo>
                  <a:pt x="1776" y="0"/>
                  <a:pt x="1756" y="2"/>
                  <a:pt x="1735" y="5"/>
                </a:cubicBezTo>
                <a:lnTo>
                  <a:pt x="301" y="172"/>
                </a:lnTo>
                <a:cubicBezTo>
                  <a:pt x="134" y="205"/>
                  <a:pt x="0" y="372"/>
                  <a:pt x="34" y="539"/>
                </a:cubicBezTo>
                <a:cubicBezTo>
                  <a:pt x="67" y="706"/>
                  <a:pt x="201" y="839"/>
                  <a:pt x="401" y="839"/>
                </a:cubicBezTo>
                <a:lnTo>
                  <a:pt x="1835" y="639"/>
                </a:lnTo>
                <a:cubicBezTo>
                  <a:pt x="2002" y="606"/>
                  <a:pt x="2135" y="439"/>
                  <a:pt x="2102" y="272"/>
                </a:cubicBezTo>
                <a:cubicBezTo>
                  <a:pt x="2102" y="123"/>
                  <a:pt x="1968" y="0"/>
                  <a:pt x="1796" y="0"/>
                </a:cubicBezTo>
                <a:close/>
              </a:path>
            </a:pathLst>
          </a:custGeom>
          <a:solidFill>
            <a:srgbClr val="B32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82"/>
          <p:cNvSpPr/>
          <p:nvPr/>
        </p:nvSpPr>
        <p:spPr>
          <a:xfrm>
            <a:off x="6306138" y="4526325"/>
            <a:ext cx="26725" cy="40050"/>
          </a:xfrm>
          <a:custGeom>
            <a:avLst/>
            <a:gdLst/>
            <a:ahLst/>
            <a:cxnLst/>
            <a:rect l="l" t="t" r="r" b="b"/>
            <a:pathLst>
              <a:path w="1069" h="1602" extrusionOk="0">
                <a:moveTo>
                  <a:pt x="868" y="0"/>
                </a:moveTo>
                <a:lnTo>
                  <a:pt x="1" y="133"/>
                </a:lnTo>
                <a:lnTo>
                  <a:pt x="1068" y="1601"/>
                </a:lnTo>
                <a:lnTo>
                  <a:pt x="868" y="0"/>
                </a:lnTo>
                <a:close/>
                <a:moveTo>
                  <a:pt x="1068" y="1601"/>
                </a:moveTo>
                <a:lnTo>
                  <a:pt x="1068" y="1601"/>
                </a:lnTo>
                <a:lnTo>
                  <a:pt x="1068" y="1601"/>
                </a:lnTo>
                <a:close/>
              </a:path>
            </a:pathLst>
          </a:custGeom>
          <a:solidFill>
            <a:srgbClr val="B32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82"/>
          <p:cNvSpPr/>
          <p:nvPr/>
        </p:nvSpPr>
        <p:spPr>
          <a:xfrm>
            <a:off x="6393713" y="4636400"/>
            <a:ext cx="34200" cy="53075"/>
          </a:xfrm>
          <a:custGeom>
            <a:avLst/>
            <a:gdLst/>
            <a:ahLst/>
            <a:cxnLst/>
            <a:rect l="l" t="t" r="r" b="b"/>
            <a:pathLst>
              <a:path w="1368" h="2123" extrusionOk="0">
                <a:moveTo>
                  <a:pt x="467" y="0"/>
                </a:moveTo>
                <a:cubicBezTo>
                  <a:pt x="334" y="100"/>
                  <a:pt x="200" y="200"/>
                  <a:pt x="67" y="334"/>
                </a:cubicBezTo>
                <a:cubicBezTo>
                  <a:pt x="67" y="367"/>
                  <a:pt x="33" y="367"/>
                  <a:pt x="0" y="400"/>
                </a:cubicBezTo>
                <a:cubicBezTo>
                  <a:pt x="434" y="1134"/>
                  <a:pt x="767" y="1902"/>
                  <a:pt x="767" y="1935"/>
                </a:cubicBezTo>
                <a:cubicBezTo>
                  <a:pt x="793" y="2039"/>
                  <a:pt x="921" y="2123"/>
                  <a:pt x="1055" y="2123"/>
                </a:cubicBezTo>
                <a:cubicBezTo>
                  <a:pt x="1093" y="2123"/>
                  <a:pt x="1131" y="2116"/>
                  <a:pt x="1168" y="2102"/>
                </a:cubicBezTo>
                <a:cubicBezTo>
                  <a:pt x="1268" y="2035"/>
                  <a:pt x="1334" y="1968"/>
                  <a:pt x="1368" y="1835"/>
                </a:cubicBezTo>
                <a:cubicBezTo>
                  <a:pt x="1368" y="1801"/>
                  <a:pt x="1368" y="1735"/>
                  <a:pt x="1334" y="1701"/>
                </a:cubicBezTo>
                <a:cubicBezTo>
                  <a:pt x="1301" y="1635"/>
                  <a:pt x="967" y="767"/>
                  <a:pt x="467" y="0"/>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82"/>
          <p:cNvSpPr/>
          <p:nvPr/>
        </p:nvSpPr>
        <p:spPr>
          <a:xfrm>
            <a:off x="6331988" y="4604925"/>
            <a:ext cx="81750" cy="52350"/>
          </a:xfrm>
          <a:custGeom>
            <a:avLst/>
            <a:gdLst/>
            <a:ahLst/>
            <a:cxnLst/>
            <a:rect l="l" t="t" r="r" b="b"/>
            <a:pathLst>
              <a:path w="3270" h="2094" extrusionOk="0">
                <a:moveTo>
                  <a:pt x="933" y="0"/>
                </a:moveTo>
                <a:cubicBezTo>
                  <a:pt x="578" y="0"/>
                  <a:pt x="315" y="58"/>
                  <a:pt x="301" y="58"/>
                </a:cubicBezTo>
                <a:cubicBezTo>
                  <a:pt x="134" y="58"/>
                  <a:pt x="1" y="192"/>
                  <a:pt x="1" y="359"/>
                </a:cubicBezTo>
                <a:cubicBezTo>
                  <a:pt x="1" y="525"/>
                  <a:pt x="134" y="692"/>
                  <a:pt x="301" y="692"/>
                </a:cubicBezTo>
                <a:cubicBezTo>
                  <a:pt x="301" y="692"/>
                  <a:pt x="563" y="625"/>
                  <a:pt x="899" y="625"/>
                </a:cubicBezTo>
                <a:cubicBezTo>
                  <a:pt x="1272" y="625"/>
                  <a:pt x="1737" y="708"/>
                  <a:pt x="2035" y="1059"/>
                </a:cubicBezTo>
                <a:cubicBezTo>
                  <a:pt x="2302" y="1359"/>
                  <a:pt x="2502" y="1726"/>
                  <a:pt x="2703" y="2093"/>
                </a:cubicBezTo>
                <a:cubicBezTo>
                  <a:pt x="2836" y="1993"/>
                  <a:pt x="2969" y="1893"/>
                  <a:pt x="3136" y="1826"/>
                </a:cubicBezTo>
                <a:cubicBezTo>
                  <a:pt x="3170" y="1826"/>
                  <a:pt x="3203" y="1826"/>
                  <a:pt x="3270" y="1793"/>
                </a:cubicBezTo>
                <a:cubicBezTo>
                  <a:pt x="3036" y="1426"/>
                  <a:pt x="2803" y="992"/>
                  <a:pt x="2536" y="659"/>
                </a:cubicBezTo>
                <a:cubicBezTo>
                  <a:pt x="2108" y="114"/>
                  <a:pt x="1430" y="0"/>
                  <a:pt x="933" y="0"/>
                </a:cubicBezTo>
                <a:close/>
              </a:path>
            </a:pathLst>
          </a:custGeom>
          <a:solidFill>
            <a:srgbClr val="235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82"/>
          <p:cNvSpPr/>
          <p:nvPr/>
        </p:nvSpPr>
        <p:spPr>
          <a:xfrm>
            <a:off x="6326988" y="4593850"/>
            <a:ext cx="45050" cy="101775"/>
          </a:xfrm>
          <a:custGeom>
            <a:avLst/>
            <a:gdLst/>
            <a:ahLst/>
            <a:cxnLst/>
            <a:rect l="l" t="t" r="r" b="b"/>
            <a:pathLst>
              <a:path w="1802" h="4071" extrusionOk="0">
                <a:moveTo>
                  <a:pt x="534" y="1"/>
                </a:moveTo>
                <a:cubicBezTo>
                  <a:pt x="534" y="34"/>
                  <a:pt x="1" y="768"/>
                  <a:pt x="67" y="1802"/>
                </a:cubicBezTo>
                <a:cubicBezTo>
                  <a:pt x="134" y="2836"/>
                  <a:pt x="1535" y="4037"/>
                  <a:pt x="1568" y="4071"/>
                </a:cubicBezTo>
                <a:lnTo>
                  <a:pt x="1802" y="3804"/>
                </a:lnTo>
                <a:cubicBezTo>
                  <a:pt x="1802" y="3770"/>
                  <a:pt x="501" y="2636"/>
                  <a:pt x="434" y="1769"/>
                </a:cubicBezTo>
                <a:cubicBezTo>
                  <a:pt x="367" y="868"/>
                  <a:pt x="834" y="201"/>
                  <a:pt x="834" y="201"/>
                </a:cubicBezTo>
                <a:lnTo>
                  <a:pt x="534" y="1"/>
                </a:lnTo>
                <a:close/>
              </a:path>
            </a:pathLst>
          </a:custGeom>
          <a:solidFill>
            <a:srgbClr val="678A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82"/>
          <p:cNvSpPr/>
          <p:nvPr/>
        </p:nvSpPr>
        <p:spPr>
          <a:xfrm>
            <a:off x="2406688" y="4609275"/>
            <a:ext cx="473700" cy="331200"/>
          </a:xfrm>
          <a:custGeom>
            <a:avLst/>
            <a:gdLst/>
            <a:ahLst/>
            <a:cxnLst/>
            <a:rect l="l" t="t" r="r" b="b"/>
            <a:pathLst>
              <a:path w="18948" h="13248" extrusionOk="0">
                <a:moveTo>
                  <a:pt x="13773" y="1"/>
                </a:moveTo>
                <a:cubicBezTo>
                  <a:pt x="11729" y="1"/>
                  <a:pt x="9996" y="1542"/>
                  <a:pt x="9808" y="3587"/>
                </a:cubicBezTo>
                <a:cubicBezTo>
                  <a:pt x="9774" y="3854"/>
                  <a:pt x="9774" y="4121"/>
                  <a:pt x="9808" y="4388"/>
                </a:cubicBezTo>
                <a:cubicBezTo>
                  <a:pt x="8407" y="4421"/>
                  <a:pt x="7172" y="5121"/>
                  <a:pt x="6372" y="6222"/>
                </a:cubicBezTo>
                <a:cubicBezTo>
                  <a:pt x="6005" y="5021"/>
                  <a:pt x="4971" y="4087"/>
                  <a:pt x="3637" y="3954"/>
                </a:cubicBezTo>
                <a:cubicBezTo>
                  <a:pt x="3536" y="3944"/>
                  <a:pt x="3436" y="3939"/>
                  <a:pt x="3337" y="3939"/>
                </a:cubicBezTo>
                <a:cubicBezTo>
                  <a:pt x="1725" y="3939"/>
                  <a:pt x="324" y="5189"/>
                  <a:pt x="167" y="6823"/>
                </a:cubicBezTo>
                <a:cubicBezTo>
                  <a:pt x="1" y="8591"/>
                  <a:pt x="1268" y="10158"/>
                  <a:pt x="3036" y="10325"/>
                </a:cubicBezTo>
                <a:cubicBezTo>
                  <a:pt x="3142" y="10336"/>
                  <a:pt x="3247" y="10341"/>
                  <a:pt x="3352" y="10341"/>
                </a:cubicBezTo>
                <a:cubicBezTo>
                  <a:pt x="4204" y="10341"/>
                  <a:pt x="5007" y="9985"/>
                  <a:pt x="5571" y="9391"/>
                </a:cubicBezTo>
                <a:cubicBezTo>
                  <a:pt x="5838" y="11393"/>
                  <a:pt x="7473" y="13027"/>
                  <a:pt x="9541" y="13227"/>
                </a:cubicBezTo>
                <a:cubicBezTo>
                  <a:pt x="9682" y="13241"/>
                  <a:pt x="9822" y="13247"/>
                  <a:pt x="9961" y="13247"/>
                </a:cubicBezTo>
                <a:cubicBezTo>
                  <a:pt x="11564" y="13247"/>
                  <a:pt x="13010" y="12382"/>
                  <a:pt x="13777" y="11092"/>
                </a:cubicBezTo>
                <a:cubicBezTo>
                  <a:pt x="14211" y="11826"/>
                  <a:pt x="14945" y="12327"/>
                  <a:pt x="15845" y="12427"/>
                </a:cubicBezTo>
                <a:cubicBezTo>
                  <a:pt x="15930" y="12434"/>
                  <a:pt x="16015" y="12438"/>
                  <a:pt x="16098" y="12438"/>
                </a:cubicBezTo>
                <a:cubicBezTo>
                  <a:pt x="17490" y="12438"/>
                  <a:pt x="18655" y="11410"/>
                  <a:pt x="18781" y="10025"/>
                </a:cubicBezTo>
                <a:cubicBezTo>
                  <a:pt x="18947" y="8524"/>
                  <a:pt x="17847" y="7223"/>
                  <a:pt x="16379" y="7089"/>
                </a:cubicBezTo>
                <a:lnTo>
                  <a:pt x="16279" y="7089"/>
                </a:lnTo>
                <a:cubicBezTo>
                  <a:pt x="17079" y="6422"/>
                  <a:pt x="17613" y="5488"/>
                  <a:pt x="17713" y="4354"/>
                </a:cubicBezTo>
                <a:cubicBezTo>
                  <a:pt x="17947" y="2186"/>
                  <a:pt x="16346" y="251"/>
                  <a:pt x="14144" y="18"/>
                </a:cubicBezTo>
                <a:cubicBezTo>
                  <a:pt x="14019" y="6"/>
                  <a:pt x="13895" y="1"/>
                  <a:pt x="13773" y="1"/>
                </a:cubicBez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82"/>
          <p:cNvSpPr/>
          <p:nvPr/>
        </p:nvSpPr>
        <p:spPr>
          <a:xfrm>
            <a:off x="2478413" y="4537425"/>
            <a:ext cx="185150" cy="164525"/>
          </a:xfrm>
          <a:custGeom>
            <a:avLst/>
            <a:gdLst/>
            <a:ahLst/>
            <a:cxnLst/>
            <a:rect l="l" t="t" r="r" b="b"/>
            <a:pathLst>
              <a:path w="7406" h="6581" extrusionOk="0">
                <a:moveTo>
                  <a:pt x="3707" y="0"/>
                </a:moveTo>
                <a:cubicBezTo>
                  <a:pt x="3339" y="0"/>
                  <a:pt x="2966" y="61"/>
                  <a:pt x="2602" y="190"/>
                </a:cubicBezTo>
                <a:cubicBezTo>
                  <a:pt x="901" y="790"/>
                  <a:pt x="0" y="2692"/>
                  <a:pt x="601" y="4393"/>
                </a:cubicBezTo>
                <a:cubicBezTo>
                  <a:pt x="1101" y="5736"/>
                  <a:pt x="2371" y="6580"/>
                  <a:pt x="3721" y="6580"/>
                </a:cubicBezTo>
                <a:cubicBezTo>
                  <a:pt x="4081" y="6580"/>
                  <a:pt x="4446" y="6521"/>
                  <a:pt x="4804" y="6394"/>
                </a:cubicBezTo>
                <a:cubicBezTo>
                  <a:pt x="6538" y="5760"/>
                  <a:pt x="7406" y="3892"/>
                  <a:pt x="6805" y="2191"/>
                </a:cubicBezTo>
                <a:cubicBezTo>
                  <a:pt x="6333" y="828"/>
                  <a:pt x="5057" y="0"/>
                  <a:pt x="3707" y="0"/>
                </a:cubicBez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82"/>
          <p:cNvSpPr/>
          <p:nvPr/>
        </p:nvSpPr>
        <p:spPr>
          <a:xfrm>
            <a:off x="2346638" y="4602825"/>
            <a:ext cx="106775" cy="102175"/>
          </a:xfrm>
          <a:custGeom>
            <a:avLst/>
            <a:gdLst/>
            <a:ahLst/>
            <a:cxnLst/>
            <a:rect l="l" t="t" r="r" b="b"/>
            <a:pathLst>
              <a:path w="4271" h="4087" extrusionOk="0">
                <a:moveTo>
                  <a:pt x="2123" y="1"/>
                </a:moveTo>
                <a:cubicBezTo>
                  <a:pt x="1095" y="1"/>
                  <a:pt x="196" y="803"/>
                  <a:pt x="101" y="1844"/>
                </a:cubicBezTo>
                <a:cubicBezTo>
                  <a:pt x="1" y="2978"/>
                  <a:pt x="801" y="3978"/>
                  <a:pt x="1936" y="4078"/>
                </a:cubicBezTo>
                <a:cubicBezTo>
                  <a:pt x="1998" y="4084"/>
                  <a:pt x="2060" y="4087"/>
                  <a:pt x="2121" y="4087"/>
                </a:cubicBezTo>
                <a:cubicBezTo>
                  <a:pt x="3147" y="4087"/>
                  <a:pt x="4043" y="3314"/>
                  <a:pt x="4137" y="2244"/>
                </a:cubicBezTo>
                <a:cubicBezTo>
                  <a:pt x="4271" y="1110"/>
                  <a:pt x="3437" y="142"/>
                  <a:pt x="2303" y="9"/>
                </a:cubicBezTo>
                <a:cubicBezTo>
                  <a:pt x="2242" y="3"/>
                  <a:pt x="2183" y="1"/>
                  <a:pt x="2123" y="1"/>
                </a:cubicBez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82"/>
          <p:cNvSpPr/>
          <p:nvPr/>
        </p:nvSpPr>
        <p:spPr>
          <a:xfrm>
            <a:off x="2289113" y="4731300"/>
            <a:ext cx="55050" cy="52900"/>
          </a:xfrm>
          <a:custGeom>
            <a:avLst/>
            <a:gdLst/>
            <a:ahLst/>
            <a:cxnLst/>
            <a:rect l="l" t="t" r="r" b="b"/>
            <a:pathLst>
              <a:path w="2202" h="2116" extrusionOk="0">
                <a:moveTo>
                  <a:pt x="1080" y="0"/>
                </a:moveTo>
                <a:cubicBezTo>
                  <a:pt x="534" y="0"/>
                  <a:pt x="96" y="415"/>
                  <a:pt x="34" y="974"/>
                </a:cubicBezTo>
                <a:cubicBezTo>
                  <a:pt x="0" y="1541"/>
                  <a:pt x="401" y="2075"/>
                  <a:pt x="1001" y="2108"/>
                </a:cubicBezTo>
                <a:cubicBezTo>
                  <a:pt x="1040" y="2113"/>
                  <a:pt x="1078" y="2115"/>
                  <a:pt x="1117" y="2115"/>
                </a:cubicBezTo>
                <a:cubicBezTo>
                  <a:pt x="1639" y="2115"/>
                  <a:pt x="2104" y="1703"/>
                  <a:pt x="2135" y="1174"/>
                </a:cubicBezTo>
                <a:cubicBezTo>
                  <a:pt x="2202" y="574"/>
                  <a:pt x="1768" y="74"/>
                  <a:pt x="1201" y="7"/>
                </a:cubicBezTo>
                <a:cubicBezTo>
                  <a:pt x="1160" y="2"/>
                  <a:pt x="1120" y="0"/>
                  <a:pt x="1080" y="0"/>
                </a:cubicBez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82"/>
          <p:cNvSpPr/>
          <p:nvPr/>
        </p:nvSpPr>
        <p:spPr>
          <a:xfrm>
            <a:off x="4512363" y="4670575"/>
            <a:ext cx="73400" cy="70075"/>
          </a:xfrm>
          <a:custGeom>
            <a:avLst/>
            <a:gdLst/>
            <a:ahLst/>
            <a:cxnLst/>
            <a:rect l="l" t="t" r="r" b="b"/>
            <a:pathLst>
              <a:path w="2936" h="2803" extrusionOk="0">
                <a:moveTo>
                  <a:pt x="0" y="1"/>
                </a:moveTo>
                <a:lnTo>
                  <a:pt x="0" y="2803"/>
                </a:lnTo>
                <a:lnTo>
                  <a:pt x="1535" y="2803"/>
                </a:lnTo>
                <a:cubicBezTo>
                  <a:pt x="2302" y="2803"/>
                  <a:pt x="2936" y="2202"/>
                  <a:pt x="2936" y="1402"/>
                </a:cubicBezTo>
                <a:cubicBezTo>
                  <a:pt x="2936" y="635"/>
                  <a:pt x="2302" y="1"/>
                  <a:pt x="1535" y="1"/>
                </a:cubicBezTo>
                <a:close/>
              </a:path>
            </a:pathLst>
          </a:custGeom>
          <a:solidFill>
            <a:srgbClr val="FBCA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82"/>
          <p:cNvSpPr/>
          <p:nvPr/>
        </p:nvSpPr>
        <p:spPr>
          <a:xfrm>
            <a:off x="4559063" y="4683925"/>
            <a:ext cx="15875" cy="16700"/>
          </a:xfrm>
          <a:custGeom>
            <a:avLst/>
            <a:gdLst/>
            <a:ahLst/>
            <a:cxnLst/>
            <a:rect l="l" t="t" r="r" b="b"/>
            <a:pathLst>
              <a:path w="635" h="668" extrusionOk="0">
                <a:moveTo>
                  <a:pt x="301" y="1"/>
                </a:moveTo>
                <a:cubicBezTo>
                  <a:pt x="134" y="1"/>
                  <a:pt x="0" y="167"/>
                  <a:pt x="0" y="334"/>
                </a:cubicBezTo>
                <a:cubicBezTo>
                  <a:pt x="0" y="534"/>
                  <a:pt x="134" y="668"/>
                  <a:pt x="301" y="668"/>
                </a:cubicBezTo>
                <a:cubicBezTo>
                  <a:pt x="501" y="668"/>
                  <a:pt x="634" y="534"/>
                  <a:pt x="634" y="334"/>
                </a:cubicBezTo>
                <a:cubicBezTo>
                  <a:pt x="634" y="167"/>
                  <a:pt x="501"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82"/>
          <p:cNvSpPr/>
          <p:nvPr/>
        </p:nvSpPr>
        <p:spPr>
          <a:xfrm>
            <a:off x="4570738" y="4707275"/>
            <a:ext cx="7525" cy="7525"/>
          </a:xfrm>
          <a:custGeom>
            <a:avLst/>
            <a:gdLst/>
            <a:ahLst/>
            <a:cxnLst/>
            <a:rect l="l" t="t" r="r" b="b"/>
            <a:pathLst>
              <a:path w="301" h="301" extrusionOk="0">
                <a:moveTo>
                  <a:pt x="134" y="1"/>
                </a:moveTo>
                <a:cubicBezTo>
                  <a:pt x="67" y="1"/>
                  <a:pt x="0" y="67"/>
                  <a:pt x="0" y="134"/>
                </a:cubicBezTo>
                <a:cubicBezTo>
                  <a:pt x="0" y="234"/>
                  <a:pt x="67" y="301"/>
                  <a:pt x="134" y="301"/>
                </a:cubicBezTo>
                <a:cubicBezTo>
                  <a:pt x="234" y="301"/>
                  <a:pt x="301" y="234"/>
                  <a:pt x="301" y="134"/>
                </a:cubicBezTo>
                <a:cubicBezTo>
                  <a:pt x="301" y="67"/>
                  <a:pt x="234"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82"/>
          <p:cNvSpPr/>
          <p:nvPr/>
        </p:nvSpPr>
        <p:spPr>
          <a:xfrm>
            <a:off x="3061313" y="4702275"/>
            <a:ext cx="1447725" cy="181825"/>
          </a:xfrm>
          <a:custGeom>
            <a:avLst/>
            <a:gdLst/>
            <a:ahLst/>
            <a:cxnLst/>
            <a:rect l="l" t="t" r="r" b="b"/>
            <a:pathLst>
              <a:path w="57909" h="7273" extrusionOk="0">
                <a:moveTo>
                  <a:pt x="1" y="0"/>
                </a:moveTo>
                <a:lnTo>
                  <a:pt x="1" y="7272"/>
                </a:lnTo>
                <a:lnTo>
                  <a:pt x="57909" y="7272"/>
                </a:lnTo>
                <a:lnTo>
                  <a:pt x="57909" y="0"/>
                </a:lnTo>
                <a:close/>
              </a:path>
            </a:pathLst>
          </a:custGeom>
          <a:solidFill>
            <a:srgbClr val="FAB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82"/>
          <p:cNvSpPr/>
          <p:nvPr/>
        </p:nvSpPr>
        <p:spPr>
          <a:xfrm>
            <a:off x="3061313" y="4702275"/>
            <a:ext cx="1447725" cy="181825"/>
          </a:xfrm>
          <a:custGeom>
            <a:avLst/>
            <a:gdLst/>
            <a:ahLst/>
            <a:cxnLst/>
            <a:rect l="l" t="t" r="r" b="b"/>
            <a:pathLst>
              <a:path w="57909" h="7273" extrusionOk="0">
                <a:moveTo>
                  <a:pt x="1" y="0"/>
                </a:moveTo>
                <a:lnTo>
                  <a:pt x="1" y="7272"/>
                </a:lnTo>
                <a:lnTo>
                  <a:pt x="57909" y="7272"/>
                </a:lnTo>
                <a:lnTo>
                  <a:pt x="57909" y="0"/>
                </a:lnTo>
                <a:close/>
              </a:path>
            </a:pathLst>
          </a:custGeom>
          <a:solidFill>
            <a:srgbClr val="B7A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82"/>
          <p:cNvSpPr/>
          <p:nvPr/>
        </p:nvSpPr>
        <p:spPr>
          <a:xfrm>
            <a:off x="4192138" y="4566350"/>
            <a:ext cx="365275" cy="331075"/>
          </a:xfrm>
          <a:custGeom>
            <a:avLst/>
            <a:gdLst/>
            <a:ahLst/>
            <a:cxnLst/>
            <a:rect l="l" t="t" r="r" b="b"/>
            <a:pathLst>
              <a:path w="14611" h="13243" extrusionOk="0">
                <a:moveTo>
                  <a:pt x="0" y="0"/>
                </a:moveTo>
                <a:lnTo>
                  <a:pt x="0" y="13243"/>
                </a:lnTo>
                <a:lnTo>
                  <a:pt x="2302" y="13243"/>
                </a:lnTo>
                <a:cubicBezTo>
                  <a:pt x="2269" y="12876"/>
                  <a:pt x="2269" y="12509"/>
                  <a:pt x="2335" y="12042"/>
                </a:cubicBezTo>
                <a:cubicBezTo>
                  <a:pt x="2469" y="11242"/>
                  <a:pt x="2602" y="10641"/>
                  <a:pt x="2836" y="10074"/>
                </a:cubicBezTo>
                <a:cubicBezTo>
                  <a:pt x="3536" y="8373"/>
                  <a:pt x="5237" y="7205"/>
                  <a:pt x="7172" y="7205"/>
                </a:cubicBezTo>
                <a:cubicBezTo>
                  <a:pt x="9107" y="7205"/>
                  <a:pt x="10775" y="8373"/>
                  <a:pt x="11508" y="10041"/>
                </a:cubicBezTo>
                <a:cubicBezTo>
                  <a:pt x="11642" y="10341"/>
                  <a:pt x="11742" y="11842"/>
                  <a:pt x="11675" y="13243"/>
                </a:cubicBezTo>
                <a:lnTo>
                  <a:pt x="14044" y="13243"/>
                </a:lnTo>
                <a:cubicBezTo>
                  <a:pt x="14344" y="13243"/>
                  <a:pt x="14611" y="12976"/>
                  <a:pt x="14611" y="12643"/>
                </a:cubicBezTo>
                <a:lnTo>
                  <a:pt x="14611" y="6171"/>
                </a:lnTo>
                <a:cubicBezTo>
                  <a:pt x="14611" y="4103"/>
                  <a:pt x="13777" y="2802"/>
                  <a:pt x="11041" y="2102"/>
                </a:cubicBezTo>
                <a:cubicBezTo>
                  <a:pt x="8340" y="1435"/>
                  <a:pt x="0" y="0"/>
                  <a:pt x="0" y="0"/>
                </a:cubicBezTo>
                <a:close/>
              </a:path>
            </a:pathLst>
          </a:custGeom>
          <a:solidFill>
            <a:srgbClr val="FAB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82"/>
          <p:cNvSpPr/>
          <p:nvPr/>
        </p:nvSpPr>
        <p:spPr>
          <a:xfrm>
            <a:off x="4284688" y="4777325"/>
            <a:ext cx="173500" cy="172650"/>
          </a:xfrm>
          <a:custGeom>
            <a:avLst/>
            <a:gdLst/>
            <a:ahLst/>
            <a:cxnLst/>
            <a:rect l="l" t="t" r="r" b="b"/>
            <a:pathLst>
              <a:path w="6940" h="6906" extrusionOk="0">
                <a:moveTo>
                  <a:pt x="3470" y="1"/>
                </a:moveTo>
                <a:cubicBezTo>
                  <a:pt x="1569" y="1"/>
                  <a:pt x="1" y="1535"/>
                  <a:pt x="1" y="3436"/>
                </a:cubicBezTo>
                <a:cubicBezTo>
                  <a:pt x="1" y="5371"/>
                  <a:pt x="1569" y="6905"/>
                  <a:pt x="3470" y="6905"/>
                </a:cubicBezTo>
                <a:cubicBezTo>
                  <a:pt x="5371" y="6905"/>
                  <a:pt x="6939" y="5371"/>
                  <a:pt x="6939" y="3436"/>
                </a:cubicBezTo>
                <a:cubicBezTo>
                  <a:pt x="6939" y="1535"/>
                  <a:pt x="5371" y="1"/>
                  <a:pt x="3470" y="1"/>
                </a:cubicBez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82"/>
          <p:cNvSpPr/>
          <p:nvPr/>
        </p:nvSpPr>
        <p:spPr>
          <a:xfrm>
            <a:off x="4320563" y="4813175"/>
            <a:ext cx="101750" cy="100950"/>
          </a:xfrm>
          <a:custGeom>
            <a:avLst/>
            <a:gdLst/>
            <a:ahLst/>
            <a:cxnLst/>
            <a:rect l="l" t="t" r="r" b="b"/>
            <a:pathLst>
              <a:path w="4070" h="4038" extrusionOk="0">
                <a:moveTo>
                  <a:pt x="2035" y="1"/>
                </a:moveTo>
                <a:cubicBezTo>
                  <a:pt x="934" y="1"/>
                  <a:pt x="0" y="902"/>
                  <a:pt x="0" y="2002"/>
                </a:cubicBezTo>
                <a:cubicBezTo>
                  <a:pt x="0" y="3136"/>
                  <a:pt x="934" y="4037"/>
                  <a:pt x="2035" y="4037"/>
                </a:cubicBezTo>
                <a:cubicBezTo>
                  <a:pt x="3169" y="4037"/>
                  <a:pt x="4070" y="3136"/>
                  <a:pt x="4070" y="2002"/>
                </a:cubicBezTo>
                <a:cubicBezTo>
                  <a:pt x="4070" y="902"/>
                  <a:pt x="3169" y="1"/>
                  <a:pt x="2035" y="1"/>
                </a:cubicBezTo>
                <a:close/>
              </a:path>
            </a:pathLst>
          </a:custGeom>
          <a:solidFill>
            <a:srgbClr val="969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82"/>
          <p:cNvSpPr/>
          <p:nvPr/>
        </p:nvSpPr>
        <p:spPr>
          <a:xfrm>
            <a:off x="4348913" y="4840700"/>
            <a:ext cx="45050" cy="45050"/>
          </a:xfrm>
          <a:custGeom>
            <a:avLst/>
            <a:gdLst/>
            <a:ahLst/>
            <a:cxnLst/>
            <a:rect l="l" t="t" r="r" b="b"/>
            <a:pathLst>
              <a:path w="1802" h="1802" extrusionOk="0">
                <a:moveTo>
                  <a:pt x="901" y="1"/>
                </a:moveTo>
                <a:cubicBezTo>
                  <a:pt x="401" y="1"/>
                  <a:pt x="0" y="434"/>
                  <a:pt x="0" y="901"/>
                </a:cubicBezTo>
                <a:cubicBezTo>
                  <a:pt x="0" y="1402"/>
                  <a:pt x="401" y="1802"/>
                  <a:pt x="901" y="1802"/>
                </a:cubicBezTo>
                <a:cubicBezTo>
                  <a:pt x="1401" y="1802"/>
                  <a:pt x="1802" y="1402"/>
                  <a:pt x="1802" y="901"/>
                </a:cubicBezTo>
                <a:cubicBezTo>
                  <a:pt x="1802" y="434"/>
                  <a:pt x="1401" y="1"/>
                  <a:pt x="901" y="1"/>
                </a:cubicBezTo>
                <a:close/>
              </a:path>
            </a:pathLst>
          </a:custGeom>
          <a:solidFill>
            <a:srgbClr val="4F4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82"/>
          <p:cNvSpPr/>
          <p:nvPr/>
        </p:nvSpPr>
        <p:spPr>
          <a:xfrm>
            <a:off x="4249663" y="4895750"/>
            <a:ext cx="25" cy="1675"/>
          </a:xfrm>
          <a:custGeom>
            <a:avLst/>
            <a:gdLst/>
            <a:ahLst/>
            <a:cxnLst/>
            <a:rect l="l" t="t" r="r" b="b"/>
            <a:pathLst>
              <a:path w="1" h="67" extrusionOk="0">
                <a:moveTo>
                  <a:pt x="1" y="67"/>
                </a:moveTo>
                <a:lnTo>
                  <a:pt x="1" y="67"/>
                </a:lnTo>
                <a:cubicBezTo>
                  <a:pt x="1" y="34"/>
                  <a:pt x="1" y="0"/>
                  <a:pt x="1" y="0"/>
                </a:cubicBezTo>
                <a:cubicBezTo>
                  <a:pt x="1" y="0"/>
                  <a:pt x="1" y="34"/>
                  <a:pt x="1" y="67"/>
                </a:cubicBezTo>
                <a:close/>
              </a:path>
            </a:pathLst>
          </a:custGeom>
          <a:solidFill>
            <a:srgbClr val="FCD4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82"/>
          <p:cNvSpPr/>
          <p:nvPr/>
        </p:nvSpPr>
        <p:spPr>
          <a:xfrm>
            <a:off x="4192138" y="4566350"/>
            <a:ext cx="365275" cy="169300"/>
          </a:xfrm>
          <a:custGeom>
            <a:avLst/>
            <a:gdLst/>
            <a:ahLst/>
            <a:cxnLst/>
            <a:rect l="l" t="t" r="r" b="b"/>
            <a:pathLst>
              <a:path w="14611" h="6772" extrusionOk="0">
                <a:moveTo>
                  <a:pt x="0" y="0"/>
                </a:moveTo>
                <a:lnTo>
                  <a:pt x="0" y="567"/>
                </a:lnTo>
                <a:cubicBezTo>
                  <a:pt x="0" y="567"/>
                  <a:pt x="8340" y="2002"/>
                  <a:pt x="11041" y="2702"/>
                </a:cubicBezTo>
                <a:cubicBezTo>
                  <a:pt x="13777" y="3369"/>
                  <a:pt x="14611" y="4670"/>
                  <a:pt x="14611" y="6772"/>
                </a:cubicBezTo>
                <a:lnTo>
                  <a:pt x="14611" y="6171"/>
                </a:lnTo>
                <a:cubicBezTo>
                  <a:pt x="14611" y="4103"/>
                  <a:pt x="13777" y="2802"/>
                  <a:pt x="11041" y="2102"/>
                </a:cubicBezTo>
                <a:cubicBezTo>
                  <a:pt x="8340" y="1435"/>
                  <a:pt x="0" y="0"/>
                  <a:pt x="0" y="0"/>
                </a:cubicBezTo>
                <a:close/>
              </a:path>
            </a:pathLst>
          </a:custGeom>
          <a:solidFill>
            <a:srgbClr val="FDE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82"/>
          <p:cNvSpPr/>
          <p:nvPr/>
        </p:nvSpPr>
        <p:spPr>
          <a:xfrm>
            <a:off x="4197963" y="4376200"/>
            <a:ext cx="38400" cy="202675"/>
          </a:xfrm>
          <a:custGeom>
            <a:avLst/>
            <a:gdLst/>
            <a:ahLst/>
            <a:cxnLst/>
            <a:rect l="l" t="t" r="r" b="b"/>
            <a:pathLst>
              <a:path w="1536" h="8107" extrusionOk="0">
                <a:moveTo>
                  <a:pt x="1" y="1"/>
                </a:moveTo>
                <a:lnTo>
                  <a:pt x="1" y="8107"/>
                </a:lnTo>
                <a:lnTo>
                  <a:pt x="1535" y="8107"/>
                </a:lnTo>
                <a:lnTo>
                  <a:pt x="1535"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82"/>
          <p:cNvSpPr/>
          <p:nvPr/>
        </p:nvSpPr>
        <p:spPr>
          <a:xfrm>
            <a:off x="2898713" y="4308650"/>
            <a:ext cx="40875" cy="38400"/>
          </a:xfrm>
          <a:custGeom>
            <a:avLst/>
            <a:gdLst/>
            <a:ahLst/>
            <a:cxnLst/>
            <a:rect l="l" t="t" r="r" b="b"/>
            <a:pathLst>
              <a:path w="1635" h="1536" extrusionOk="0">
                <a:moveTo>
                  <a:pt x="768" y="1"/>
                </a:moveTo>
                <a:cubicBezTo>
                  <a:pt x="367" y="1"/>
                  <a:pt x="0" y="334"/>
                  <a:pt x="0" y="768"/>
                </a:cubicBezTo>
                <a:cubicBezTo>
                  <a:pt x="0" y="1202"/>
                  <a:pt x="367" y="1535"/>
                  <a:pt x="768" y="1535"/>
                </a:cubicBezTo>
                <a:lnTo>
                  <a:pt x="1635" y="1535"/>
                </a:lnTo>
                <a:lnTo>
                  <a:pt x="1635" y="1"/>
                </a:lnTo>
                <a:close/>
              </a:path>
            </a:pathLst>
          </a:custGeom>
          <a:solidFill>
            <a:srgbClr val="B32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82"/>
          <p:cNvSpPr/>
          <p:nvPr/>
        </p:nvSpPr>
        <p:spPr>
          <a:xfrm>
            <a:off x="2905388" y="4315325"/>
            <a:ext cx="8350" cy="9200"/>
          </a:xfrm>
          <a:custGeom>
            <a:avLst/>
            <a:gdLst/>
            <a:ahLst/>
            <a:cxnLst/>
            <a:rect l="l" t="t" r="r" b="b"/>
            <a:pathLst>
              <a:path w="334" h="368" extrusionOk="0">
                <a:moveTo>
                  <a:pt x="167" y="1"/>
                </a:moveTo>
                <a:cubicBezTo>
                  <a:pt x="67" y="1"/>
                  <a:pt x="0" y="101"/>
                  <a:pt x="0" y="201"/>
                </a:cubicBezTo>
                <a:cubicBezTo>
                  <a:pt x="0" y="301"/>
                  <a:pt x="67" y="368"/>
                  <a:pt x="167" y="368"/>
                </a:cubicBezTo>
                <a:cubicBezTo>
                  <a:pt x="267" y="368"/>
                  <a:pt x="334" y="301"/>
                  <a:pt x="334" y="201"/>
                </a:cubicBezTo>
                <a:cubicBezTo>
                  <a:pt x="334" y="101"/>
                  <a:pt x="267"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82"/>
          <p:cNvSpPr/>
          <p:nvPr/>
        </p:nvSpPr>
        <p:spPr>
          <a:xfrm>
            <a:off x="2902888" y="4327825"/>
            <a:ext cx="4175" cy="5050"/>
          </a:xfrm>
          <a:custGeom>
            <a:avLst/>
            <a:gdLst/>
            <a:ahLst/>
            <a:cxnLst/>
            <a:rect l="l" t="t" r="r" b="b"/>
            <a:pathLst>
              <a:path w="167" h="202" extrusionOk="0">
                <a:moveTo>
                  <a:pt x="100" y="1"/>
                </a:moveTo>
                <a:cubicBezTo>
                  <a:pt x="33" y="1"/>
                  <a:pt x="0" y="68"/>
                  <a:pt x="0" y="101"/>
                </a:cubicBezTo>
                <a:cubicBezTo>
                  <a:pt x="0" y="168"/>
                  <a:pt x="33" y="201"/>
                  <a:pt x="100" y="201"/>
                </a:cubicBezTo>
                <a:cubicBezTo>
                  <a:pt x="134" y="201"/>
                  <a:pt x="167" y="134"/>
                  <a:pt x="167" y="101"/>
                </a:cubicBezTo>
                <a:cubicBezTo>
                  <a:pt x="167" y="68"/>
                  <a:pt x="134"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82"/>
          <p:cNvSpPr/>
          <p:nvPr/>
        </p:nvSpPr>
        <p:spPr>
          <a:xfrm>
            <a:off x="2898713" y="4810675"/>
            <a:ext cx="40875" cy="39225"/>
          </a:xfrm>
          <a:custGeom>
            <a:avLst/>
            <a:gdLst/>
            <a:ahLst/>
            <a:cxnLst/>
            <a:rect l="l" t="t" r="r" b="b"/>
            <a:pathLst>
              <a:path w="1635" h="1569" extrusionOk="0">
                <a:moveTo>
                  <a:pt x="768" y="1"/>
                </a:moveTo>
                <a:cubicBezTo>
                  <a:pt x="367" y="1"/>
                  <a:pt x="0" y="368"/>
                  <a:pt x="0" y="801"/>
                </a:cubicBezTo>
                <a:cubicBezTo>
                  <a:pt x="0" y="1202"/>
                  <a:pt x="367" y="1569"/>
                  <a:pt x="768" y="1569"/>
                </a:cubicBezTo>
                <a:lnTo>
                  <a:pt x="1635" y="1569"/>
                </a:lnTo>
                <a:lnTo>
                  <a:pt x="1635" y="1"/>
                </a:lnTo>
                <a:close/>
              </a:path>
            </a:pathLst>
          </a:custGeom>
          <a:solidFill>
            <a:srgbClr val="B32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82"/>
          <p:cNvSpPr/>
          <p:nvPr/>
        </p:nvSpPr>
        <p:spPr>
          <a:xfrm>
            <a:off x="2905388" y="4818200"/>
            <a:ext cx="8350" cy="9175"/>
          </a:xfrm>
          <a:custGeom>
            <a:avLst/>
            <a:gdLst/>
            <a:ahLst/>
            <a:cxnLst/>
            <a:rect l="l" t="t" r="r" b="b"/>
            <a:pathLst>
              <a:path w="334" h="367" extrusionOk="0">
                <a:moveTo>
                  <a:pt x="167" y="0"/>
                </a:moveTo>
                <a:cubicBezTo>
                  <a:pt x="67" y="0"/>
                  <a:pt x="0" y="100"/>
                  <a:pt x="0" y="200"/>
                </a:cubicBezTo>
                <a:cubicBezTo>
                  <a:pt x="0" y="300"/>
                  <a:pt x="67" y="367"/>
                  <a:pt x="167" y="367"/>
                </a:cubicBezTo>
                <a:cubicBezTo>
                  <a:pt x="267" y="367"/>
                  <a:pt x="334" y="300"/>
                  <a:pt x="334" y="200"/>
                </a:cubicBezTo>
                <a:cubicBezTo>
                  <a:pt x="334" y="100"/>
                  <a:pt x="267"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82"/>
          <p:cNvSpPr/>
          <p:nvPr/>
        </p:nvSpPr>
        <p:spPr>
          <a:xfrm>
            <a:off x="2902888" y="4830700"/>
            <a:ext cx="4175" cy="4200"/>
          </a:xfrm>
          <a:custGeom>
            <a:avLst/>
            <a:gdLst/>
            <a:ahLst/>
            <a:cxnLst/>
            <a:rect l="l" t="t" r="r" b="b"/>
            <a:pathLst>
              <a:path w="167" h="168" extrusionOk="0">
                <a:moveTo>
                  <a:pt x="100" y="0"/>
                </a:moveTo>
                <a:cubicBezTo>
                  <a:pt x="33" y="0"/>
                  <a:pt x="0" y="34"/>
                  <a:pt x="0" y="100"/>
                </a:cubicBezTo>
                <a:cubicBezTo>
                  <a:pt x="0" y="134"/>
                  <a:pt x="33" y="167"/>
                  <a:pt x="100" y="167"/>
                </a:cubicBezTo>
                <a:cubicBezTo>
                  <a:pt x="134" y="167"/>
                  <a:pt x="167" y="134"/>
                  <a:pt x="167" y="100"/>
                </a:cubicBezTo>
                <a:cubicBezTo>
                  <a:pt x="167" y="34"/>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82"/>
          <p:cNvSpPr/>
          <p:nvPr/>
        </p:nvSpPr>
        <p:spPr>
          <a:xfrm>
            <a:off x="2917063" y="4275300"/>
            <a:ext cx="1325975" cy="622125"/>
          </a:xfrm>
          <a:custGeom>
            <a:avLst/>
            <a:gdLst/>
            <a:ahLst/>
            <a:cxnLst/>
            <a:rect l="l" t="t" r="r" b="b"/>
            <a:pathLst>
              <a:path w="53039" h="24885" extrusionOk="0">
                <a:moveTo>
                  <a:pt x="1368" y="0"/>
                </a:moveTo>
                <a:cubicBezTo>
                  <a:pt x="601" y="0"/>
                  <a:pt x="0" y="634"/>
                  <a:pt x="0" y="1368"/>
                </a:cubicBezTo>
                <a:lnTo>
                  <a:pt x="0" y="24485"/>
                </a:lnTo>
                <a:cubicBezTo>
                  <a:pt x="0" y="24685"/>
                  <a:pt x="167" y="24885"/>
                  <a:pt x="400" y="24885"/>
                </a:cubicBezTo>
                <a:lnTo>
                  <a:pt x="8806" y="24885"/>
                </a:lnTo>
                <a:cubicBezTo>
                  <a:pt x="8806" y="24518"/>
                  <a:pt x="8806" y="24151"/>
                  <a:pt x="8873" y="23717"/>
                </a:cubicBezTo>
                <a:cubicBezTo>
                  <a:pt x="9007" y="22884"/>
                  <a:pt x="9140" y="22283"/>
                  <a:pt x="9374" y="21716"/>
                </a:cubicBezTo>
                <a:cubicBezTo>
                  <a:pt x="10074" y="20015"/>
                  <a:pt x="11742" y="18847"/>
                  <a:pt x="13710" y="18847"/>
                </a:cubicBezTo>
                <a:cubicBezTo>
                  <a:pt x="16312" y="18847"/>
                  <a:pt x="18413" y="20949"/>
                  <a:pt x="18413" y="23517"/>
                </a:cubicBezTo>
                <a:cubicBezTo>
                  <a:pt x="18413" y="23918"/>
                  <a:pt x="18447" y="24385"/>
                  <a:pt x="18447" y="24885"/>
                </a:cubicBezTo>
                <a:lnTo>
                  <a:pt x="53038" y="24885"/>
                </a:lnTo>
                <a:lnTo>
                  <a:pt x="53038" y="11575"/>
                </a:lnTo>
                <a:lnTo>
                  <a:pt x="52171" y="11575"/>
                </a:lnTo>
                <a:cubicBezTo>
                  <a:pt x="51971" y="11575"/>
                  <a:pt x="51804" y="11409"/>
                  <a:pt x="51804" y="11209"/>
                </a:cubicBezTo>
                <a:lnTo>
                  <a:pt x="51804" y="5304"/>
                </a:lnTo>
                <a:cubicBezTo>
                  <a:pt x="51804" y="5071"/>
                  <a:pt x="51971" y="4904"/>
                  <a:pt x="52204" y="4904"/>
                </a:cubicBezTo>
                <a:lnTo>
                  <a:pt x="53038" y="4904"/>
                </a:lnTo>
                <a:lnTo>
                  <a:pt x="53038" y="601"/>
                </a:lnTo>
                <a:cubicBezTo>
                  <a:pt x="53038" y="267"/>
                  <a:pt x="52771" y="0"/>
                  <a:pt x="52438" y="0"/>
                </a:cubicBezTo>
                <a:close/>
              </a:path>
            </a:pathLst>
          </a:custGeom>
          <a:solidFill>
            <a:srgbClr val="FAB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82"/>
          <p:cNvSpPr/>
          <p:nvPr/>
        </p:nvSpPr>
        <p:spPr>
          <a:xfrm>
            <a:off x="3173063" y="4777325"/>
            <a:ext cx="172650" cy="172650"/>
          </a:xfrm>
          <a:custGeom>
            <a:avLst/>
            <a:gdLst/>
            <a:ahLst/>
            <a:cxnLst/>
            <a:rect l="l" t="t" r="r" b="b"/>
            <a:pathLst>
              <a:path w="6906" h="6906" extrusionOk="0">
                <a:moveTo>
                  <a:pt x="3470" y="1"/>
                </a:moveTo>
                <a:cubicBezTo>
                  <a:pt x="1535" y="1"/>
                  <a:pt x="1" y="1535"/>
                  <a:pt x="1" y="3436"/>
                </a:cubicBezTo>
                <a:cubicBezTo>
                  <a:pt x="1" y="5371"/>
                  <a:pt x="1535" y="6905"/>
                  <a:pt x="3470" y="6905"/>
                </a:cubicBezTo>
                <a:cubicBezTo>
                  <a:pt x="5371" y="6905"/>
                  <a:pt x="6906" y="5371"/>
                  <a:pt x="6906" y="3436"/>
                </a:cubicBezTo>
                <a:cubicBezTo>
                  <a:pt x="6906" y="1535"/>
                  <a:pt x="5371" y="1"/>
                  <a:pt x="3470" y="1"/>
                </a:cubicBezTo>
                <a:close/>
              </a:path>
            </a:pathLst>
          </a:custGeom>
          <a:solidFill>
            <a:srgbClr val="3535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82"/>
          <p:cNvSpPr/>
          <p:nvPr/>
        </p:nvSpPr>
        <p:spPr>
          <a:xfrm>
            <a:off x="3208938" y="4813175"/>
            <a:ext cx="100925" cy="100950"/>
          </a:xfrm>
          <a:custGeom>
            <a:avLst/>
            <a:gdLst/>
            <a:ahLst/>
            <a:cxnLst/>
            <a:rect l="l" t="t" r="r" b="b"/>
            <a:pathLst>
              <a:path w="4037" h="4038" extrusionOk="0">
                <a:moveTo>
                  <a:pt x="2035" y="1"/>
                </a:moveTo>
                <a:cubicBezTo>
                  <a:pt x="901" y="1"/>
                  <a:pt x="0" y="902"/>
                  <a:pt x="0" y="2002"/>
                </a:cubicBezTo>
                <a:cubicBezTo>
                  <a:pt x="0" y="3136"/>
                  <a:pt x="901" y="4037"/>
                  <a:pt x="2035" y="4037"/>
                </a:cubicBezTo>
                <a:cubicBezTo>
                  <a:pt x="3136" y="4037"/>
                  <a:pt x="4036" y="3136"/>
                  <a:pt x="4036" y="2002"/>
                </a:cubicBezTo>
                <a:cubicBezTo>
                  <a:pt x="4036" y="902"/>
                  <a:pt x="3136" y="1"/>
                  <a:pt x="2035" y="1"/>
                </a:cubicBezTo>
                <a:close/>
              </a:path>
            </a:pathLst>
          </a:custGeom>
          <a:solidFill>
            <a:srgbClr val="969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82"/>
          <p:cNvSpPr/>
          <p:nvPr/>
        </p:nvSpPr>
        <p:spPr>
          <a:xfrm>
            <a:off x="3237288" y="4840700"/>
            <a:ext cx="45050" cy="45050"/>
          </a:xfrm>
          <a:custGeom>
            <a:avLst/>
            <a:gdLst/>
            <a:ahLst/>
            <a:cxnLst/>
            <a:rect l="l" t="t" r="r" b="b"/>
            <a:pathLst>
              <a:path w="1802" h="1802" extrusionOk="0">
                <a:moveTo>
                  <a:pt x="901" y="1"/>
                </a:moveTo>
                <a:cubicBezTo>
                  <a:pt x="401" y="1"/>
                  <a:pt x="0" y="401"/>
                  <a:pt x="0" y="901"/>
                </a:cubicBezTo>
                <a:cubicBezTo>
                  <a:pt x="0" y="1402"/>
                  <a:pt x="401" y="1802"/>
                  <a:pt x="901" y="1802"/>
                </a:cubicBezTo>
                <a:cubicBezTo>
                  <a:pt x="1401" y="1802"/>
                  <a:pt x="1802" y="1402"/>
                  <a:pt x="1802" y="901"/>
                </a:cubicBezTo>
                <a:cubicBezTo>
                  <a:pt x="1802" y="401"/>
                  <a:pt x="1401" y="1"/>
                  <a:pt x="901" y="1"/>
                </a:cubicBezTo>
                <a:close/>
              </a:path>
            </a:pathLst>
          </a:custGeom>
          <a:solidFill>
            <a:srgbClr val="4F4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82"/>
          <p:cNvSpPr/>
          <p:nvPr/>
        </p:nvSpPr>
        <p:spPr>
          <a:xfrm>
            <a:off x="2905388" y="4858225"/>
            <a:ext cx="245200" cy="43375"/>
          </a:xfrm>
          <a:custGeom>
            <a:avLst/>
            <a:gdLst/>
            <a:ahLst/>
            <a:cxnLst/>
            <a:rect l="l" t="t" r="r" b="b"/>
            <a:pathLst>
              <a:path w="9808" h="1735" extrusionOk="0">
                <a:moveTo>
                  <a:pt x="567" y="0"/>
                </a:moveTo>
                <a:cubicBezTo>
                  <a:pt x="267" y="0"/>
                  <a:pt x="0" y="234"/>
                  <a:pt x="0" y="567"/>
                </a:cubicBezTo>
                <a:lnTo>
                  <a:pt x="0" y="1168"/>
                </a:lnTo>
                <a:cubicBezTo>
                  <a:pt x="0" y="1501"/>
                  <a:pt x="267" y="1735"/>
                  <a:pt x="567" y="1735"/>
                </a:cubicBezTo>
                <a:lnTo>
                  <a:pt x="9440" y="1735"/>
                </a:lnTo>
                <a:cubicBezTo>
                  <a:pt x="9640" y="1735"/>
                  <a:pt x="9807" y="1568"/>
                  <a:pt x="9807" y="1368"/>
                </a:cubicBezTo>
                <a:lnTo>
                  <a:pt x="9807" y="367"/>
                </a:lnTo>
                <a:cubicBezTo>
                  <a:pt x="9807" y="167"/>
                  <a:pt x="9640" y="0"/>
                  <a:pt x="9440" y="0"/>
                </a:cubicBezTo>
                <a:close/>
              </a:path>
            </a:pathLst>
          </a:custGeom>
          <a:solidFill>
            <a:srgbClr val="5D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82"/>
          <p:cNvSpPr/>
          <p:nvPr/>
        </p:nvSpPr>
        <p:spPr>
          <a:xfrm>
            <a:off x="3364863" y="4858225"/>
            <a:ext cx="550425" cy="44225"/>
          </a:xfrm>
          <a:custGeom>
            <a:avLst/>
            <a:gdLst/>
            <a:ahLst/>
            <a:cxnLst/>
            <a:rect l="l" t="t" r="r" b="b"/>
            <a:pathLst>
              <a:path w="22017" h="1769" extrusionOk="0">
                <a:moveTo>
                  <a:pt x="401" y="0"/>
                </a:moveTo>
                <a:cubicBezTo>
                  <a:pt x="201" y="0"/>
                  <a:pt x="1" y="167"/>
                  <a:pt x="1" y="367"/>
                </a:cubicBezTo>
                <a:lnTo>
                  <a:pt x="1" y="1368"/>
                </a:lnTo>
                <a:cubicBezTo>
                  <a:pt x="1" y="1568"/>
                  <a:pt x="201" y="1768"/>
                  <a:pt x="401" y="1768"/>
                </a:cubicBezTo>
                <a:lnTo>
                  <a:pt x="21450" y="1768"/>
                </a:lnTo>
                <a:cubicBezTo>
                  <a:pt x="21750" y="1768"/>
                  <a:pt x="22017" y="1501"/>
                  <a:pt x="22017" y="1168"/>
                </a:cubicBezTo>
                <a:lnTo>
                  <a:pt x="22017" y="567"/>
                </a:lnTo>
                <a:cubicBezTo>
                  <a:pt x="22017" y="234"/>
                  <a:pt x="21750" y="0"/>
                  <a:pt x="21450" y="0"/>
                </a:cubicBezTo>
                <a:close/>
              </a:path>
            </a:pathLst>
          </a:custGeom>
          <a:solidFill>
            <a:srgbClr val="5D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82"/>
          <p:cNvSpPr/>
          <p:nvPr/>
        </p:nvSpPr>
        <p:spPr>
          <a:xfrm>
            <a:off x="2909538" y="4317000"/>
            <a:ext cx="1341825" cy="11700"/>
          </a:xfrm>
          <a:custGeom>
            <a:avLst/>
            <a:gdLst/>
            <a:ahLst/>
            <a:cxnLst/>
            <a:rect l="l" t="t" r="r" b="b"/>
            <a:pathLst>
              <a:path w="53673" h="468" extrusionOk="0">
                <a:moveTo>
                  <a:pt x="234" y="0"/>
                </a:moveTo>
                <a:cubicBezTo>
                  <a:pt x="101" y="0"/>
                  <a:pt x="1" y="100"/>
                  <a:pt x="1" y="234"/>
                </a:cubicBezTo>
                <a:cubicBezTo>
                  <a:pt x="1" y="367"/>
                  <a:pt x="101" y="467"/>
                  <a:pt x="234" y="467"/>
                </a:cubicBezTo>
                <a:lnTo>
                  <a:pt x="53439" y="467"/>
                </a:lnTo>
                <a:cubicBezTo>
                  <a:pt x="53573" y="467"/>
                  <a:pt x="53673" y="367"/>
                  <a:pt x="53673" y="234"/>
                </a:cubicBezTo>
                <a:cubicBezTo>
                  <a:pt x="53673" y="100"/>
                  <a:pt x="53573" y="0"/>
                  <a:pt x="53439" y="0"/>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82"/>
          <p:cNvSpPr/>
          <p:nvPr/>
        </p:nvSpPr>
        <p:spPr>
          <a:xfrm>
            <a:off x="2907038" y="4594700"/>
            <a:ext cx="994075" cy="9200"/>
          </a:xfrm>
          <a:custGeom>
            <a:avLst/>
            <a:gdLst/>
            <a:ahLst/>
            <a:cxnLst/>
            <a:rect l="l" t="t" r="r" b="b"/>
            <a:pathLst>
              <a:path w="39763" h="368" extrusionOk="0">
                <a:moveTo>
                  <a:pt x="201" y="0"/>
                </a:moveTo>
                <a:cubicBezTo>
                  <a:pt x="101" y="0"/>
                  <a:pt x="1" y="67"/>
                  <a:pt x="1" y="167"/>
                </a:cubicBezTo>
                <a:cubicBezTo>
                  <a:pt x="1" y="267"/>
                  <a:pt x="101" y="367"/>
                  <a:pt x="201" y="367"/>
                </a:cubicBezTo>
                <a:lnTo>
                  <a:pt x="39596" y="367"/>
                </a:lnTo>
                <a:cubicBezTo>
                  <a:pt x="39696" y="367"/>
                  <a:pt x="39763" y="267"/>
                  <a:pt x="39763" y="167"/>
                </a:cubicBezTo>
                <a:cubicBezTo>
                  <a:pt x="39763" y="67"/>
                  <a:pt x="39696" y="0"/>
                  <a:pt x="39596" y="0"/>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82"/>
          <p:cNvSpPr/>
          <p:nvPr/>
        </p:nvSpPr>
        <p:spPr>
          <a:xfrm>
            <a:off x="2907038" y="4634725"/>
            <a:ext cx="994075" cy="9200"/>
          </a:xfrm>
          <a:custGeom>
            <a:avLst/>
            <a:gdLst/>
            <a:ahLst/>
            <a:cxnLst/>
            <a:rect l="l" t="t" r="r" b="b"/>
            <a:pathLst>
              <a:path w="39763" h="368" extrusionOk="0">
                <a:moveTo>
                  <a:pt x="201" y="0"/>
                </a:moveTo>
                <a:cubicBezTo>
                  <a:pt x="101" y="0"/>
                  <a:pt x="1" y="67"/>
                  <a:pt x="1" y="201"/>
                </a:cubicBezTo>
                <a:cubicBezTo>
                  <a:pt x="1" y="301"/>
                  <a:pt x="101" y="367"/>
                  <a:pt x="201" y="367"/>
                </a:cubicBezTo>
                <a:lnTo>
                  <a:pt x="39596" y="367"/>
                </a:lnTo>
                <a:cubicBezTo>
                  <a:pt x="39696" y="367"/>
                  <a:pt x="39763" y="301"/>
                  <a:pt x="39763" y="201"/>
                </a:cubicBezTo>
                <a:cubicBezTo>
                  <a:pt x="39763" y="67"/>
                  <a:pt x="39696" y="0"/>
                  <a:pt x="39596" y="0"/>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82"/>
          <p:cNvSpPr/>
          <p:nvPr/>
        </p:nvSpPr>
        <p:spPr>
          <a:xfrm>
            <a:off x="2907038" y="4674750"/>
            <a:ext cx="994075" cy="10025"/>
          </a:xfrm>
          <a:custGeom>
            <a:avLst/>
            <a:gdLst/>
            <a:ahLst/>
            <a:cxnLst/>
            <a:rect l="l" t="t" r="r" b="b"/>
            <a:pathLst>
              <a:path w="39763" h="401" extrusionOk="0">
                <a:moveTo>
                  <a:pt x="201" y="1"/>
                </a:moveTo>
                <a:cubicBezTo>
                  <a:pt x="101" y="1"/>
                  <a:pt x="1" y="101"/>
                  <a:pt x="1" y="201"/>
                </a:cubicBezTo>
                <a:cubicBezTo>
                  <a:pt x="1" y="301"/>
                  <a:pt x="101" y="401"/>
                  <a:pt x="201" y="401"/>
                </a:cubicBezTo>
                <a:lnTo>
                  <a:pt x="39596" y="401"/>
                </a:lnTo>
                <a:cubicBezTo>
                  <a:pt x="39696" y="401"/>
                  <a:pt x="39763" y="301"/>
                  <a:pt x="39763" y="201"/>
                </a:cubicBezTo>
                <a:cubicBezTo>
                  <a:pt x="39763" y="101"/>
                  <a:pt x="39696" y="1"/>
                  <a:pt x="39596"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82"/>
          <p:cNvSpPr/>
          <p:nvPr/>
        </p:nvSpPr>
        <p:spPr>
          <a:xfrm>
            <a:off x="2907038" y="4714775"/>
            <a:ext cx="994075" cy="10050"/>
          </a:xfrm>
          <a:custGeom>
            <a:avLst/>
            <a:gdLst/>
            <a:ahLst/>
            <a:cxnLst/>
            <a:rect l="l" t="t" r="r" b="b"/>
            <a:pathLst>
              <a:path w="39763" h="402" extrusionOk="0">
                <a:moveTo>
                  <a:pt x="201" y="1"/>
                </a:moveTo>
                <a:cubicBezTo>
                  <a:pt x="101" y="1"/>
                  <a:pt x="1" y="101"/>
                  <a:pt x="1" y="201"/>
                </a:cubicBezTo>
                <a:cubicBezTo>
                  <a:pt x="1" y="301"/>
                  <a:pt x="101" y="401"/>
                  <a:pt x="201" y="401"/>
                </a:cubicBezTo>
                <a:lnTo>
                  <a:pt x="39596" y="401"/>
                </a:lnTo>
                <a:cubicBezTo>
                  <a:pt x="39696" y="401"/>
                  <a:pt x="39763" y="301"/>
                  <a:pt x="39763" y="201"/>
                </a:cubicBezTo>
                <a:cubicBezTo>
                  <a:pt x="39763" y="101"/>
                  <a:pt x="39696" y="1"/>
                  <a:pt x="39596"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82"/>
          <p:cNvSpPr/>
          <p:nvPr/>
        </p:nvSpPr>
        <p:spPr>
          <a:xfrm>
            <a:off x="3701788" y="4397050"/>
            <a:ext cx="199325" cy="161800"/>
          </a:xfrm>
          <a:custGeom>
            <a:avLst/>
            <a:gdLst/>
            <a:ahLst/>
            <a:cxnLst/>
            <a:rect l="l" t="t" r="r" b="b"/>
            <a:pathLst>
              <a:path w="7973" h="6472" extrusionOk="0">
                <a:moveTo>
                  <a:pt x="367" y="1"/>
                </a:moveTo>
                <a:cubicBezTo>
                  <a:pt x="167" y="1"/>
                  <a:pt x="0" y="167"/>
                  <a:pt x="0" y="368"/>
                </a:cubicBezTo>
                <a:lnTo>
                  <a:pt x="0" y="6105"/>
                </a:lnTo>
                <a:cubicBezTo>
                  <a:pt x="0" y="6305"/>
                  <a:pt x="167" y="6472"/>
                  <a:pt x="367" y="6472"/>
                </a:cubicBezTo>
                <a:lnTo>
                  <a:pt x="7606" y="6472"/>
                </a:lnTo>
                <a:cubicBezTo>
                  <a:pt x="7806" y="6472"/>
                  <a:pt x="7973" y="6305"/>
                  <a:pt x="7973" y="6105"/>
                </a:cubicBezTo>
                <a:lnTo>
                  <a:pt x="7973" y="368"/>
                </a:lnTo>
                <a:cubicBezTo>
                  <a:pt x="7973" y="167"/>
                  <a:pt x="7806" y="1"/>
                  <a:pt x="7606"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82"/>
          <p:cNvSpPr/>
          <p:nvPr/>
        </p:nvSpPr>
        <p:spPr>
          <a:xfrm>
            <a:off x="3708463" y="4404550"/>
            <a:ext cx="185975" cy="147650"/>
          </a:xfrm>
          <a:custGeom>
            <a:avLst/>
            <a:gdLst/>
            <a:ahLst/>
            <a:cxnLst/>
            <a:rect l="l" t="t" r="r" b="b"/>
            <a:pathLst>
              <a:path w="7439" h="5906" extrusionOk="0">
                <a:moveTo>
                  <a:pt x="100" y="1"/>
                </a:moveTo>
                <a:cubicBezTo>
                  <a:pt x="67" y="1"/>
                  <a:pt x="0" y="34"/>
                  <a:pt x="0" y="101"/>
                </a:cubicBezTo>
                <a:lnTo>
                  <a:pt x="0" y="5805"/>
                </a:lnTo>
                <a:cubicBezTo>
                  <a:pt x="0" y="5838"/>
                  <a:pt x="67" y="5905"/>
                  <a:pt x="100" y="5905"/>
                </a:cubicBezTo>
                <a:lnTo>
                  <a:pt x="7339" y="5905"/>
                </a:lnTo>
                <a:cubicBezTo>
                  <a:pt x="7372" y="5905"/>
                  <a:pt x="7439" y="5838"/>
                  <a:pt x="7439" y="5805"/>
                </a:cubicBezTo>
                <a:lnTo>
                  <a:pt x="7439" y="101"/>
                </a:lnTo>
                <a:cubicBezTo>
                  <a:pt x="7439" y="34"/>
                  <a:pt x="7372" y="1"/>
                  <a:pt x="7339" y="1"/>
                </a:cubicBezTo>
                <a:close/>
              </a:path>
            </a:pathLst>
          </a:cu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82"/>
          <p:cNvSpPr/>
          <p:nvPr/>
        </p:nvSpPr>
        <p:spPr>
          <a:xfrm>
            <a:off x="3708463" y="4404550"/>
            <a:ext cx="185975" cy="6700"/>
          </a:xfrm>
          <a:custGeom>
            <a:avLst/>
            <a:gdLst/>
            <a:ahLst/>
            <a:cxnLst/>
            <a:rect l="l" t="t" r="r" b="b"/>
            <a:pathLst>
              <a:path w="7439" h="268" extrusionOk="0">
                <a:moveTo>
                  <a:pt x="100" y="1"/>
                </a:moveTo>
                <a:cubicBezTo>
                  <a:pt x="67" y="1"/>
                  <a:pt x="0" y="34"/>
                  <a:pt x="0" y="101"/>
                </a:cubicBezTo>
                <a:lnTo>
                  <a:pt x="0" y="268"/>
                </a:lnTo>
                <a:cubicBezTo>
                  <a:pt x="0" y="234"/>
                  <a:pt x="67" y="168"/>
                  <a:pt x="100" y="168"/>
                </a:cubicBezTo>
                <a:lnTo>
                  <a:pt x="7339" y="168"/>
                </a:lnTo>
                <a:cubicBezTo>
                  <a:pt x="7372" y="168"/>
                  <a:pt x="7439" y="234"/>
                  <a:pt x="7439" y="268"/>
                </a:cubicBezTo>
                <a:lnTo>
                  <a:pt x="7439" y="101"/>
                </a:lnTo>
                <a:cubicBezTo>
                  <a:pt x="7439" y="34"/>
                  <a:pt x="7372" y="1"/>
                  <a:pt x="7339" y="1"/>
                </a:cubicBezTo>
                <a:close/>
              </a:path>
            </a:pathLst>
          </a:custGeom>
          <a:solidFill>
            <a:srgbClr val="A9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82"/>
          <p:cNvSpPr/>
          <p:nvPr/>
        </p:nvSpPr>
        <p:spPr>
          <a:xfrm>
            <a:off x="3708463" y="4442925"/>
            <a:ext cx="185975" cy="6700"/>
          </a:xfrm>
          <a:custGeom>
            <a:avLst/>
            <a:gdLst/>
            <a:ahLst/>
            <a:cxnLst/>
            <a:rect l="l" t="t" r="r" b="b"/>
            <a:pathLst>
              <a:path w="7439" h="268" extrusionOk="0">
                <a:moveTo>
                  <a:pt x="0" y="0"/>
                </a:moveTo>
                <a:lnTo>
                  <a:pt x="0" y="267"/>
                </a:lnTo>
                <a:lnTo>
                  <a:pt x="7439" y="267"/>
                </a:lnTo>
                <a:lnTo>
                  <a:pt x="7439" y="0"/>
                </a:lnTo>
                <a:close/>
              </a:path>
            </a:pathLst>
          </a:custGeom>
          <a:solidFill>
            <a:srgbClr val="A9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82"/>
          <p:cNvSpPr/>
          <p:nvPr/>
        </p:nvSpPr>
        <p:spPr>
          <a:xfrm>
            <a:off x="3705963" y="4437925"/>
            <a:ext cx="190975" cy="6675"/>
          </a:xfrm>
          <a:custGeom>
            <a:avLst/>
            <a:gdLst/>
            <a:ahLst/>
            <a:cxnLst/>
            <a:rect l="l" t="t" r="r" b="b"/>
            <a:pathLst>
              <a:path w="7639" h="267" extrusionOk="0">
                <a:moveTo>
                  <a:pt x="0" y="0"/>
                </a:moveTo>
                <a:lnTo>
                  <a:pt x="0" y="267"/>
                </a:lnTo>
                <a:lnTo>
                  <a:pt x="7639" y="267"/>
                </a:lnTo>
                <a:lnTo>
                  <a:pt x="7639"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82"/>
          <p:cNvSpPr/>
          <p:nvPr/>
        </p:nvSpPr>
        <p:spPr>
          <a:xfrm>
            <a:off x="3457438" y="4397050"/>
            <a:ext cx="200175" cy="161800"/>
          </a:xfrm>
          <a:custGeom>
            <a:avLst/>
            <a:gdLst/>
            <a:ahLst/>
            <a:cxnLst/>
            <a:rect l="l" t="t" r="r" b="b"/>
            <a:pathLst>
              <a:path w="8007" h="6472" extrusionOk="0">
                <a:moveTo>
                  <a:pt x="368" y="1"/>
                </a:moveTo>
                <a:cubicBezTo>
                  <a:pt x="167" y="1"/>
                  <a:pt x="1" y="167"/>
                  <a:pt x="1" y="368"/>
                </a:cubicBezTo>
                <a:lnTo>
                  <a:pt x="1" y="6105"/>
                </a:lnTo>
                <a:cubicBezTo>
                  <a:pt x="1" y="6305"/>
                  <a:pt x="167" y="6472"/>
                  <a:pt x="368" y="6472"/>
                </a:cubicBezTo>
                <a:lnTo>
                  <a:pt x="7606" y="6472"/>
                </a:lnTo>
                <a:cubicBezTo>
                  <a:pt x="7840" y="6472"/>
                  <a:pt x="8006" y="6305"/>
                  <a:pt x="8006" y="6105"/>
                </a:cubicBezTo>
                <a:lnTo>
                  <a:pt x="8006" y="368"/>
                </a:lnTo>
                <a:cubicBezTo>
                  <a:pt x="8006" y="167"/>
                  <a:pt x="7806" y="1"/>
                  <a:pt x="7606"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82"/>
          <p:cNvSpPr/>
          <p:nvPr/>
        </p:nvSpPr>
        <p:spPr>
          <a:xfrm>
            <a:off x="3464938" y="4404550"/>
            <a:ext cx="185175" cy="147650"/>
          </a:xfrm>
          <a:custGeom>
            <a:avLst/>
            <a:gdLst/>
            <a:ahLst/>
            <a:cxnLst/>
            <a:rect l="l" t="t" r="r" b="b"/>
            <a:pathLst>
              <a:path w="7407" h="5906" extrusionOk="0">
                <a:moveTo>
                  <a:pt x="101" y="1"/>
                </a:moveTo>
                <a:cubicBezTo>
                  <a:pt x="34" y="1"/>
                  <a:pt x="1" y="34"/>
                  <a:pt x="1" y="101"/>
                </a:cubicBezTo>
                <a:lnTo>
                  <a:pt x="1" y="5805"/>
                </a:lnTo>
                <a:cubicBezTo>
                  <a:pt x="1" y="5838"/>
                  <a:pt x="34" y="5905"/>
                  <a:pt x="101" y="5905"/>
                </a:cubicBezTo>
                <a:lnTo>
                  <a:pt x="7306" y="5905"/>
                </a:lnTo>
                <a:cubicBezTo>
                  <a:pt x="7373" y="5905"/>
                  <a:pt x="7406" y="5838"/>
                  <a:pt x="7406" y="5805"/>
                </a:cubicBezTo>
                <a:lnTo>
                  <a:pt x="7406" y="101"/>
                </a:lnTo>
                <a:cubicBezTo>
                  <a:pt x="7406" y="34"/>
                  <a:pt x="7373" y="1"/>
                  <a:pt x="7306" y="1"/>
                </a:cubicBezTo>
                <a:close/>
              </a:path>
            </a:pathLst>
          </a:cu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82"/>
          <p:cNvSpPr/>
          <p:nvPr/>
        </p:nvSpPr>
        <p:spPr>
          <a:xfrm>
            <a:off x="3464938" y="4442925"/>
            <a:ext cx="185175" cy="6700"/>
          </a:xfrm>
          <a:custGeom>
            <a:avLst/>
            <a:gdLst/>
            <a:ahLst/>
            <a:cxnLst/>
            <a:rect l="l" t="t" r="r" b="b"/>
            <a:pathLst>
              <a:path w="7407" h="268" extrusionOk="0">
                <a:moveTo>
                  <a:pt x="1" y="0"/>
                </a:moveTo>
                <a:lnTo>
                  <a:pt x="1" y="267"/>
                </a:lnTo>
                <a:lnTo>
                  <a:pt x="7406" y="267"/>
                </a:lnTo>
                <a:lnTo>
                  <a:pt x="7406" y="0"/>
                </a:lnTo>
                <a:close/>
              </a:path>
            </a:pathLst>
          </a:custGeom>
          <a:solidFill>
            <a:srgbClr val="A9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82"/>
          <p:cNvSpPr/>
          <p:nvPr/>
        </p:nvSpPr>
        <p:spPr>
          <a:xfrm>
            <a:off x="3461613" y="4437925"/>
            <a:ext cx="191000" cy="6675"/>
          </a:xfrm>
          <a:custGeom>
            <a:avLst/>
            <a:gdLst/>
            <a:ahLst/>
            <a:cxnLst/>
            <a:rect l="l" t="t" r="r" b="b"/>
            <a:pathLst>
              <a:path w="7640" h="267" extrusionOk="0">
                <a:moveTo>
                  <a:pt x="0" y="0"/>
                </a:moveTo>
                <a:lnTo>
                  <a:pt x="0" y="267"/>
                </a:lnTo>
                <a:lnTo>
                  <a:pt x="7639" y="267"/>
                </a:lnTo>
                <a:lnTo>
                  <a:pt x="7639"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82"/>
          <p:cNvSpPr/>
          <p:nvPr/>
        </p:nvSpPr>
        <p:spPr>
          <a:xfrm>
            <a:off x="2968763" y="4397050"/>
            <a:ext cx="201000" cy="161800"/>
          </a:xfrm>
          <a:custGeom>
            <a:avLst/>
            <a:gdLst/>
            <a:ahLst/>
            <a:cxnLst/>
            <a:rect l="l" t="t" r="r" b="b"/>
            <a:pathLst>
              <a:path w="8040" h="6472" extrusionOk="0">
                <a:moveTo>
                  <a:pt x="401" y="1"/>
                </a:moveTo>
                <a:cubicBezTo>
                  <a:pt x="200" y="1"/>
                  <a:pt x="0" y="167"/>
                  <a:pt x="0" y="368"/>
                </a:cubicBezTo>
                <a:lnTo>
                  <a:pt x="0" y="6105"/>
                </a:lnTo>
                <a:cubicBezTo>
                  <a:pt x="0" y="6305"/>
                  <a:pt x="200" y="6472"/>
                  <a:pt x="401" y="6472"/>
                </a:cubicBezTo>
                <a:lnTo>
                  <a:pt x="7639" y="6472"/>
                </a:lnTo>
                <a:cubicBezTo>
                  <a:pt x="7839" y="6472"/>
                  <a:pt x="8039" y="6305"/>
                  <a:pt x="8006" y="6105"/>
                </a:cubicBezTo>
                <a:lnTo>
                  <a:pt x="8006" y="368"/>
                </a:lnTo>
                <a:cubicBezTo>
                  <a:pt x="8006" y="167"/>
                  <a:pt x="7839" y="1"/>
                  <a:pt x="7639"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82"/>
          <p:cNvSpPr/>
          <p:nvPr/>
        </p:nvSpPr>
        <p:spPr>
          <a:xfrm>
            <a:off x="2976263" y="4404550"/>
            <a:ext cx="186000" cy="147650"/>
          </a:xfrm>
          <a:custGeom>
            <a:avLst/>
            <a:gdLst/>
            <a:ahLst/>
            <a:cxnLst/>
            <a:rect l="l" t="t" r="r" b="b"/>
            <a:pathLst>
              <a:path w="7440" h="5906" extrusionOk="0">
                <a:moveTo>
                  <a:pt x="101" y="1"/>
                </a:moveTo>
                <a:cubicBezTo>
                  <a:pt x="67" y="1"/>
                  <a:pt x="1" y="34"/>
                  <a:pt x="1" y="101"/>
                </a:cubicBezTo>
                <a:lnTo>
                  <a:pt x="1" y="5805"/>
                </a:lnTo>
                <a:cubicBezTo>
                  <a:pt x="1" y="5838"/>
                  <a:pt x="67" y="5905"/>
                  <a:pt x="101" y="5905"/>
                </a:cubicBezTo>
                <a:lnTo>
                  <a:pt x="7339" y="5905"/>
                </a:lnTo>
                <a:cubicBezTo>
                  <a:pt x="7406" y="5905"/>
                  <a:pt x="7439" y="5838"/>
                  <a:pt x="7439" y="5805"/>
                </a:cubicBezTo>
                <a:lnTo>
                  <a:pt x="7439" y="101"/>
                </a:lnTo>
                <a:cubicBezTo>
                  <a:pt x="7439" y="34"/>
                  <a:pt x="7406" y="1"/>
                  <a:pt x="7339" y="1"/>
                </a:cubicBezTo>
                <a:close/>
              </a:path>
            </a:pathLst>
          </a:cu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82"/>
          <p:cNvSpPr/>
          <p:nvPr/>
        </p:nvSpPr>
        <p:spPr>
          <a:xfrm>
            <a:off x="2976263" y="4404550"/>
            <a:ext cx="186000" cy="6700"/>
          </a:xfrm>
          <a:custGeom>
            <a:avLst/>
            <a:gdLst/>
            <a:ahLst/>
            <a:cxnLst/>
            <a:rect l="l" t="t" r="r" b="b"/>
            <a:pathLst>
              <a:path w="7440" h="268" extrusionOk="0">
                <a:moveTo>
                  <a:pt x="101" y="1"/>
                </a:moveTo>
                <a:cubicBezTo>
                  <a:pt x="67" y="1"/>
                  <a:pt x="1" y="34"/>
                  <a:pt x="1" y="101"/>
                </a:cubicBezTo>
                <a:lnTo>
                  <a:pt x="1" y="268"/>
                </a:lnTo>
                <a:cubicBezTo>
                  <a:pt x="1" y="234"/>
                  <a:pt x="67" y="168"/>
                  <a:pt x="101" y="168"/>
                </a:cubicBezTo>
                <a:lnTo>
                  <a:pt x="7339" y="168"/>
                </a:lnTo>
                <a:cubicBezTo>
                  <a:pt x="7406" y="168"/>
                  <a:pt x="7439" y="234"/>
                  <a:pt x="7439" y="268"/>
                </a:cubicBezTo>
                <a:lnTo>
                  <a:pt x="7439" y="101"/>
                </a:lnTo>
                <a:cubicBezTo>
                  <a:pt x="7439" y="34"/>
                  <a:pt x="7406" y="1"/>
                  <a:pt x="7339" y="1"/>
                </a:cubicBezTo>
                <a:close/>
              </a:path>
            </a:pathLst>
          </a:custGeom>
          <a:solidFill>
            <a:srgbClr val="A9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82"/>
          <p:cNvSpPr/>
          <p:nvPr/>
        </p:nvSpPr>
        <p:spPr>
          <a:xfrm>
            <a:off x="2976263" y="4442925"/>
            <a:ext cx="186000" cy="6700"/>
          </a:xfrm>
          <a:custGeom>
            <a:avLst/>
            <a:gdLst/>
            <a:ahLst/>
            <a:cxnLst/>
            <a:rect l="l" t="t" r="r" b="b"/>
            <a:pathLst>
              <a:path w="7440" h="268" extrusionOk="0">
                <a:moveTo>
                  <a:pt x="1" y="0"/>
                </a:moveTo>
                <a:lnTo>
                  <a:pt x="1" y="267"/>
                </a:lnTo>
                <a:lnTo>
                  <a:pt x="7439" y="267"/>
                </a:lnTo>
                <a:lnTo>
                  <a:pt x="7439" y="0"/>
                </a:lnTo>
                <a:close/>
              </a:path>
            </a:pathLst>
          </a:custGeom>
          <a:solidFill>
            <a:srgbClr val="A9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82"/>
          <p:cNvSpPr/>
          <p:nvPr/>
        </p:nvSpPr>
        <p:spPr>
          <a:xfrm>
            <a:off x="2973763" y="4437925"/>
            <a:ext cx="191000" cy="6675"/>
          </a:xfrm>
          <a:custGeom>
            <a:avLst/>
            <a:gdLst/>
            <a:ahLst/>
            <a:cxnLst/>
            <a:rect l="l" t="t" r="r" b="b"/>
            <a:pathLst>
              <a:path w="7640" h="267" extrusionOk="0">
                <a:moveTo>
                  <a:pt x="0" y="0"/>
                </a:moveTo>
                <a:lnTo>
                  <a:pt x="0" y="267"/>
                </a:lnTo>
                <a:lnTo>
                  <a:pt x="7639" y="267"/>
                </a:lnTo>
                <a:lnTo>
                  <a:pt x="7639"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82"/>
          <p:cNvSpPr/>
          <p:nvPr/>
        </p:nvSpPr>
        <p:spPr>
          <a:xfrm>
            <a:off x="3213088" y="4397050"/>
            <a:ext cx="200175" cy="161800"/>
          </a:xfrm>
          <a:custGeom>
            <a:avLst/>
            <a:gdLst/>
            <a:ahLst/>
            <a:cxnLst/>
            <a:rect l="l" t="t" r="r" b="b"/>
            <a:pathLst>
              <a:path w="8007" h="6472" extrusionOk="0">
                <a:moveTo>
                  <a:pt x="401" y="1"/>
                </a:moveTo>
                <a:cubicBezTo>
                  <a:pt x="201" y="1"/>
                  <a:pt x="1" y="167"/>
                  <a:pt x="1" y="368"/>
                </a:cubicBezTo>
                <a:lnTo>
                  <a:pt x="1" y="6105"/>
                </a:lnTo>
                <a:cubicBezTo>
                  <a:pt x="1" y="6305"/>
                  <a:pt x="201" y="6472"/>
                  <a:pt x="401" y="6472"/>
                </a:cubicBezTo>
                <a:lnTo>
                  <a:pt x="7640" y="6472"/>
                </a:lnTo>
                <a:cubicBezTo>
                  <a:pt x="7840" y="6472"/>
                  <a:pt x="8007" y="6305"/>
                  <a:pt x="8007" y="6105"/>
                </a:cubicBezTo>
                <a:lnTo>
                  <a:pt x="8007" y="368"/>
                </a:lnTo>
                <a:cubicBezTo>
                  <a:pt x="8007" y="167"/>
                  <a:pt x="7840" y="1"/>
                  <a:pt x="7640"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82"/>
          <p:cNvSpPr/>
          <p:nvPr/>
        </p:nvSpPr>
        <p:spPr>
          <a:xfrm>
            <a:off x="3220613" y="4404550"/>
            <a:ext cx="185150" cy="147650"/>
          </a:xfrm>
          <a:custGeom>
            <a:avLst/>
            <a:gdLst/>
            <a:ahLst/>
            <a:cxnLst/>
            <a:rect l="l" t="t" r="r" b="b"/>
            <a:pathLst>
              <a:path w="7406" h="5906" extrusionOk="0">
                <a:moveTo>
                  <a:pt x="100" y="1"/>
                </a:moveTo>
                <a:cubicBezTo>
                  <a:pt x="34" y="1"/>
                  <a:pt x="0" y="34"/>
                  <a:pt x="0" y="101"/>
                </a:cubicBezTo>
                <a:lnTo>
                  <a:pt x="0" y="5805"/>
                </a:lnTo>
                <a:cubicBezTo>
                  <a:pt x="0" y="5838"/>
                  <a:pt x="34" y="5905"/>
                  <a:pt x="100" y="5905"/>
                </a:cubicBezTo>
                <a:lnTo>
                  <a:pt x="7339" y="5905"/>
                </a:lnTo>
                <a:cubicBezTo>
                  <a:pt x="7372" y="5905"/>
                  <a:pt x="7405" y="5838"/>
                  <a:pt x="7405" y="5805"/>
                </a:cubicBezTo>
                <a:lnTo>
                  <a:pt x="7405" y="101"/>
                </a:lnTo>
                <a:cubicBezTo>
                  <a:pt x="7405" y="34"/>
                  <a:pt x="7372" y="1"/>
                  <a:pt x="7339" y="1"/>
                </a:cubicBezTo>
                <a:close/>
              </a:path>
            </a:pathLst>
          </a:cu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82"/>
          <p:cNvSpPr/>
          <p:nvPr/>
        </p:nvSpPr>
        <p:spPr>
          <a:xfrm>
            <a:off x="3220613" y="4404550"/>
            <a:ext cx="185150" cy="6700"/>
          </a:xfrm>
          <a:custGeom>
            <a:avLst/>
            <a:gdLst/>
            <a:ahLst/>
            <a:cxnLst/>
            <a:rect l="l" t="t" r="r" b="b"/>
            <a:pathLst>
              <a:path w="7406" h="268" extrusionOk="0">
                <a:moveTo>
                  <a:pt x="100" y="1"/>
                </a:moveTo>
                <a:cubicBezTo>
                  <a:pt x="34" y="1"/>
                  <a:pt x="0" y="34"/>
                  <a:pt x="0" y="101"/>
                </a:cubicBezTo>
                <a:lnTo>
                  <a:pt x="0" y="268"/>
                </a:lnTo>
                <a:cubicBezTo>
                  <a:pt x="0" y="234"/>
                  <a:pt x="34" y="168"/>
                  <a:pt x="100" y="168"/>
                </a:cubicBezTo>
                <a:lnTo>
                  <a:pt x="7339" y="168"/>
                </a:lnTo>
                <a:cubicBezTo>
                  <a:pt x="7372" y="168"/>
                  <a:pt x="7405" y="234"/>
                  <a:pt x="7405" y="268"/>
                </a:cubicBezTo>
                <a:lnTo>
                  <a:pt x="7405" y="101"/>
                </a:lnTo>
                <a:cubicBezTo>
                  <a:pt x="7405" y="34"/>
                  <a:pt x="7372" y="1"/>
                  <a:pt x="7339" y="1"/>
                </a:cubicBezTo>
                <a:close/>
              </a:path>
            </a:pathLst>
          </a:custGeom>
          <a:solidFill>
            <a:srgbClr val="A9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82"/>
          <p:cNvSpPr/>
          <p:nvPr/>
        </p:nvSpPr>
        <p:spPr>
          <a:xfrm>
            <a:off x="3220613" y="4442925"/>
            <a:ext cx="185150" cy="6700"/>
          </a:xfrm>
          <a:custGeom>
            <a:avLst/>
            <a:gdLst/>
            <a:ahLst/>
            <a:cxnLst/>
            <a:rect l="l" t="t" r="r" b="b"/>
            <a:pathLst>
              <a:path w="7406" h="268" extrusionOk="0">
                <a:moveTo>
                  <a:pt x="0" y="0"/>
                </a:moveTo>
                <a:lnTo>
                  <a:pt x="0" y="267"/>
                </a:lnTo>
                <a:lnTo>
                  <a:pt x="7405" y="267"/>
                </a:lnTo>
                <a:lnTo>
                  <a:pt x="7405" y="0"/>
                </a:lnTo>
                <a:close/>
              </a:path>
            </a:pathLst>
          </a:custGeom>
          <a:solidFill>
            <a:srgbClr val="A9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82"/>
          <p:cNvSpPr/>
          <p:nvPr/>
        </p:nvSpPr>
        <p:spPr>
          <a:xfrm>
            <a:off x="3218113" y="4437925"/>
            <a:ext cx="190975" cy="6675"/>
          </a:xfrm>
          <a:custGeom>
            <a:avLst/>
            <a:gdLst/>
            <a:ahLst/>
            <a:cxnLst/>
            <a:rect l="l" t="t" r="r" b="b"/>
            <a:pathLst>
              <a:path w="7639" h="267" extrusionOk="0">
                <a:moveTo>
                  <a:pt x="0" y="0"/>
                </a:moveTo>
                <a:lnTo>
                  <a:pt x="0" y="267"/>
                </a:lnTo>
                <a:lnTo>
                  <a:pt x="7639" y="267"/>
                </a:lnTo>
                <a:lnTo>
                  <a:pt x="7639" y="0"/>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82"/>
          <p:cNvSpPr/>
          <p:nvPr/>
        </p:nvSpPr>
        <p:spPr>
          <a:xfrm>
            <a:off x="4217138" y="4403725"/>
            <a:ext cx="20050" cy="155975"/>
          </a:xfrm>
          <a:custGeom>
            <a:avLst/>
            <a:gdLst/>
            <a:ahLst/>
            <a:cxnLst/>
            <a:rect l="l" t="t" r="r" b="b"/>
            <a:pathLst>
              <a:path w="802" h="6239" extrusionOk="0">
                <a:moveTo>
                  <a:pt x="401" y="1"/>
                </a:moveTo>
                <a:cubicBezTo>
                  <a:pt x="201" y="1"/>
                  <a:pt x="1" y="167"/>
                  <a:pt x="1" y="367"/>
                </a:cubicBezTo>
                <a:lnTo>
                  <a:pt x="1" y="5871"/>
                </a:lnTo>
                <a:cubicBezTo>
                  <a:pt x="1" y="6072"/>
                  <a:pt x="201" y="6238"/>
                  <a:pt x="401" y="6238"/>
                </a:cubicBezTo>
                <a:lnTo>
                  <a:pt x="802" y="6238"/>
                </a:lnTo>
                <a:lnTo>
                  <a:pt x="802" y="1"/>
                </a:lnTo>
                <a:close/>
              </a:path>
            </a:pathLst>
          </a:custGeom>
          <a:solidFill>
            <a:srgbClr val="D85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82"/>
          <p:cNvSpPr/>
          <p:nvPr/>
        </p:nvSpPr>
        <p:spPr>
          <a:xfrm>
            <a:off x="4217138" y="4403725"/>
            <a:ext cx="20050" cy="19200"/>
          </a:xfrm>
          <a:custGeom>
            <a:avLst/>
            <a:gdLst/>
            <a:ahLst/>
            <a:cxnLst/>
            <a:rect l="l" t="t" r="r" b="b"/>
            <a:pathLst>
              <a:path w="802" h="768" extrusionOk="0">
                <a:moveTo>
                  <a:pt x="401" y="1"/>
                </a:moveTo>
                <a:cubicBezTo>
                  <a:pt x="201" y="1"/>
                  <a:pt x="1" y="167"/>
                  <a:pt x="1" y="367"/>
                </a:cubicBezTo>
                <a:lnTo>
                  <a:pt x="1" y="768"/>
                </a:lnTo>
                <a:cubicBezTo>
                  <a:pt x="1" y="568"/>
                  <a:pt x="201" y="367"/>
                  <a:pt x="401" y="367"/>
                </a:cubicBezTo>
                <a:lnTo>
                  <a:pt x="802" y="367"/>
                </a:lnTo>
                <a:lnTo>
                  <a:pt x="802" y="1"/>
                </a:lnTo>
                <a:close/>
              </a:path>
            </a:pathLst>
          </a:custGeom>
          <a:solidFill>
            <a:srgbClr val="A9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82"/>
          <p:cNvSpPr/>
          <p:nvPr/>
        </p:nvSpPr>
        <p:spPr>
          <a:xfrm>
            <a:off x="3137213" y="4895750"/>
            <a:ext cx="850" cy="1675"/>
          </a:xfrm>
          <a:custGeom>
            <a:avLst/>
            <a:gdLst/>
            <a:ahLst/>
            <a:cxnLst/>
            <a:rect l="l" t="t" r="r" b="b"/>
            <a:pathLst>
              <a:path w="34" h="67" extrusionOk="0">
                <a:moveTo>
                  <a:pt x="0" y="0"/>
                </a:moveTo>
                <a:cubicBezTo>
                  <a:pt x="0" y="0"/>
                  <a:pt x="0" y="34"/>
                  <a:pt x="0" y="67"/>
                </a:cubicBezTo>
                <a:lnTo>
                  <a:pt x="34" y="67"/>
                </a:lnTo>
                <a:cubicBezTo>
                  <a:pt x="34" y="34"/>
                  <a:pt x="34" y="0"/>
                  <a:pt x="0" y="0"/>
                </a:cubicBezTo>
                <a:close/>
              </a:path>
            </a:pathLst>
          </a:custGeom>
          <a:solidFill>
            <a:srgbClr val="FDE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82"/>
          <p:cNvSpPr/>
          <p:nvPr/>
        </p:nvSpPr>
        <p:spPr>
          <a:xfrm>
            <a:off x="2917063" y="4275300"/>
            <a:ext cx="1325975" cy="48400"/>
          </a:xfrm>
          <a:custGeom>
            <a:avLst/>
            <a:gdLst/>
            <a:ahLst/>
            <a:cxnLst/>
            <a:rect l="l" t="t" r="r" b="b"/>
            <a:pathLst>
              <a:path w="53039" h="1936" extrusionOk="0">
                <a:moveTo>
                  <a:pt x="1368" y="0"/>
                </a:moveTo>
                <a:cubicBezTo>
                  <a:pt x="601" y="0"/>
                  <a:pt x="0" y="634"/>
                  <a:pt x="0" y="1368"/>
                </a:cubicBezTo>
                <a:lnTo>
                  <a:pt x="0" y="1935"/>
                </a:lnTo>
                <a:cubicBezTo>
                  <a:pt x="0" y="1201"/>
                  <a:pt x="601" y="601"/>
                  <a:pt x="1368" y="601"/>
                </a:cubicBezTo>
                <a:lnTo>
                  <a:pt x="52438" y="601"/>
                </a:lnTo>
                <a:cubicBezTo>
                  <a:pt x="52771" y="601"/>
                  <a:pt x="53038" y="868"/>
                  <a:pt x="53038" y="1168"/>
                </a:cubicBezTo>
                <a:lnTo>
                  <a:pt x="53038" y="601"/>
                </a:lnTo>
                <a:cubicBezTo>
                  <a:pt x="53038" y="267"/>
                  <a:pt x="52771" y="0"/>
                  <a:pt x="52438" y="0"/>
                </a:cubicBezTo>
                <a:close/>
              </a:path>
            </a:pathLst>
          </a:custGeom>
          <a:solidFill>
            <a:srgbClr val="FDE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82"/>
          <p:cNvSpPr/>
          <p:nvPr/>
        </p:nvSpPr>
        <p:spPr>
          <a:xfrm>
            <a:off x="4228813" y="4703950"/>
            <a:ext cx="285250" cy="145125"/>
          </a:xfrm>
          <a:custGeom>
            <a:avLst/>
            <a:gdLst/>
            <a:ahLst/>
            <a:cxnLst/>
            <a:rect l="l" t="t" r="r" b="b"/>
            <a:pathLst>
              <a:path w="11410" h="5805" extrusionOk="0">
                <a:moveTo>
                  <a:pt x="5705" y="0"/>
                </a:moveTo>
                <a:cubicBezTo>
                  <a:pt x="2569" y="0"/>
                  <a:pt x="1" y="2469"/>
                  <a:pt x="1" y="5537"/>
                </a:cubicBezTo>
                <a:cubicBezTo>
                  <a:pt x="1" y="5637"/>
                  <a:pt x="1" y="5738"/>
                  <a:pt x="1" y="5804"/>
                </a:cubicBezTo>
                <a:cubicBezTo>
                  <a:pt x="168" y="2902"/>
                  <a:pt x="2670" y="601"/>
                  <a:pt x="5705" y="601"/>
                </a:cubicBezTo>
                <a:cubicBezTo>
                  <a:pt x="8741" y="601"/>
                  <a:pt x="11242" y="2902"/>
                  <a:pt x="11409" y="5804"/>
                </a:cubicBezTo>
                <a:cubicBezTo>
                  <a:pt x="11409" y="5738"/>
                  <a:pt x="11409" y="5637"/>
                  <a:pt x="11409" y="5537"/>
                </a:cubicBezTo>
                <a:cubicBezTo>
                  <a:pt x="11409" y="2469"/>
                  <a:pt x="8874" y="0"/>
                  <a:pt x="5705" y="0"/>
                </a:cubicBezTo>
                <a:close/>
              </a:path>
            </a:pathLst>
          </a:custGeom>
          <a:solidFill>
            <a:srgbClr val="FDE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82"/>
          <p:cNvSpPr/>
          <p:nvPr/>
        </p:nvSpPr>
        <p:spPr>
          <a:xfrm>
            <a:off x="4471488" y="4821525"/>
            <a:ext cx="106775" cy="80075"/>
          </a:xfrm>
          <a:custGeom>
            <a:avLst/>
            <a:gdLst/>
            <a:ahLst/>
            <a:cxnLst/>
            <a:rect l="l" t="t" r="r" b="b"/>
            <a:pathLst>
              <a:path w="4271" h="3203" extrusionOk="0">
                <a:moveTo>
                  <a:pt x="401" y="0"/>
                </a:moveTo>
                <a:cubicBezTo>
                  <a:pt x="168" y="0"/>
                  <a:pt x="1" y="201"/>
                  <a:pt x="1" y="401"/>
                </a:cubicBezTo>
                <a:lnTo>
                  <a:pt x="1" y="2836"/>
                </a:lnTo>
                <a:cubicBezTo>
                  <a:pt x="1" y="3036"/>
                  <a:pt x="168" y="3203"/>
                  <a:pt x="401" y="3203"/>
                </a:cubicBezTo>
                <a:lnTo>
                  <a:pt x="3670" y="3203"/>
                </a:lnTo>
                <a:cubicBezTo>
                  <a:pt x="4004" y="3203"/>
                  <a:pt x="4271" y="2936"/>
                  <a:pt x="4271" y="2602"/>
                </a:cubicBezTo>
                <a:lnTo>
                  <a:pt x="4271" y="634"/>
                </a:lnTo>
                <a:cubicBezTo>
                  <a:pt x="4271" y="301"/>
                  <a:pt x="4004" y="0"/>
                  <a:pt x="3670" y="0"/>
                </a:cubicBezTo>
                <a:close/>
              </a:path>
            </a:pathLst>
          </a:custGeom>
          <a:solidFill>
            <a:srgbClr val="5D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82"/>
          <p:cNvSpPr/>
          <p:nvPr/>
        </p:nvSpPr>
        <p:spPr>
          <a:xfrm>
            <a:off x="3951963" y="4387875"/>
            <a:ext cx="222675" cy="513725"/>
          </a:xfrm>
          <a:custGeom>
            <a:avLst/>
            <a:gdLst/>
            <a:ahLst/>
            <a:cxnLst/>
            <a:rect l="l" t="t" r="r" b="b"/>
            <a:pathLst>
              <a:path w="8907" h="20549" extrusionOk="0">
                <a:moveTo>
                  <a:pt x="401" y="1"/>
                </a:moveTo>
                <a:cubicBezTo>
                  <a:pt x="201" y="1"/>
                  <a:pt x="0" y="168"/>
                  <a:pt x="0" y="401"/>
                </a:cubicBezTo>
                <a:lnTo>
                  <a:pt x="0" y="20182"/>
                </a:lnTo>
                <a:cubicBezTo>
                  <a:pt x="0" y="20382"/>
                  <a:pt x="201" y="20549"/>
                  <a:pt x="401" y="20549"/>
                </a:cubicBezTo>
                <a:lnTo>
                  <a:pt x="8506" y="20549"/>
                </a:lnTo>
                <a:cubicBezTo>
                  <a:pt x="8707" y="20549"/>
                  <a:pt x="8907" y="20382"/>
                  <a:pt x="8907" y="20182"/>
                </a:cubicBezTo>
                <a:lnTo>
                  <a:pt x="8907" y="401"/>
                </a:lnTo>
                <a:cubicBezTo>
                  <a:pt x="8907" y="168"/>
                  <a:pt x="8707" y="1"/>
                  <a:pt x="8506" y="1"/>
                </a:cubicBez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82"/>
          <p:cNvSpPr/>
          <p:nvPr/>
        </p:nvSpPr>
        <p:spPr>
          <a:xfrm>
            <a:off x="3959463" y="4395375"/>
            <a:ext cx="207675" cy="499550"/>
          </a:xfrm>
          <a:custGeom>
            <a:avLst/>
            <a:gdLst/>
            <a:ahLst/>
            <a:cxnLst/>
            <a:rect l="l" t="t" r="r" b="b"/>
            <a:pathLst>
              <a:path w="8307" h="19982" extrusionOk="0">
                <a:moveTo>
                  <a:pt x="101" y="1"/>
                </a:moveTo>
                <a:cubicBezTo>
                  <a:pt x="34" y="1"/>
                  <a:pt x="1" y="34"/>
                  <a:pt x="1" y="101"/>
                </a:cubicBezTo>
                <a:lnTo>
                  <a:pt x="1" y="19882"/>
                </a:lnTo>
                <a:cubicBezTo>
                  <a:pt x="1" y="19915"/>
                  <a:pt x="34" y="19982"/>
                  <a:pt x="101" y="19982"/>
                </a:cubicBezTo>
                <a:lnTo>
                  <a:pt x="8206" y="19982"/>
                </a:lnTo>
                <a:cubicBezTo>
                  <a:pt x="8273" y="19982"/>
                  <a:pt x="8307" y="19915"/>
                  <a:pt x="8307" y="19882"/>
                </a:cubicBezTo>
                <a:lnTo>
                  <a:pt x="8307" y="101"/>
                </a:lnTo>
                <a:cubicBezTo>
                  <a:pt x="8307" y="34"/>
                  <a:pt x="8273" y="1"/>
                  <a:pt x="8206" y="1"/>
                </a:cubicBezTo>
                <a:close/>
              </a:path>
            </a:pathLst>
          </a:custGeom>
          <a:solidFill>
            <a:srgbClr val="5081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82"/>
          <p:cNvSpPr/>
          <p:nvPr/>
        </p:nvSpPr>
        <p:spPr>
          <a:xfrm>
            <a:off x="4059538" y="4390375"/>
            <a:ext cx="7525" cy="507900"/>
          </a:xfrm>
          <a:custGeom>
            <a:avLst/>
            <a:gdLst/>
            <a:ahLst/>
            <a:cxnLst/>
            <a:rect l="l" t="t" r="r" b="b"/>
            <a:pathLst>
              <a:path w="301" h="20316" extrusionOk="0">
                <a:moveTo>
                  <a:pt x="0" y="1"/>
                </a:moveTo>
                <a:lnTo>
                  <a:pt x="0" y="20315"/>
                </a:lnTo>
                <a:lnTo>
                  <a:pt x="301" y="20315"/>
                </a:lnTo>
                <a:lnTo>
                  <a:pt x="301"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82"/>
          <p:cNvSpPr/>
          <p:nvPr/>
        </p:nvSpPr>
        <p:spPr>
          <a:xfrm>
            <a:off x="3959463" y="4395375"/>
            <a:ext cx="207675" cy="6700"/>
          </a:xfrm>
          <a:custGeom>
            <a:avLst/>
            <a:gdLst/>
            <a:ahLst/>
            <a:cxnLst/>
            <a:rect l="l" t="t" r="r" b="b"/>
            <a:pathLst>
              <a:path w="8307" h="268" extrusionOk="0">
                <a:moveTo>
                  <a:pt x="101" y="1"/>
                </a:moveTo>
                <a:cubicBezTo>
                  <a:pt x="34" y="1"/>
                  <a:pt x="1" y="34"/>
                  <a:pt x="1" y="101"/>
                </a:cubicBezTo>
                <a:lnTo>
                  <a:pt x="1" y="268"/>
                </a:lnTo>
                <a:cubicBezTo>
                  <a:pt x="1" y="234"/>
                  <a:pt x="34" y="168"/>
                  <a:pt x="101" y="168"/>
                </a:cubicBezTo>
                <a:lnTo>
                  <a:pt x="8206" y="168"/>
                </a:lnTo>
                <a:cubicBezTo>
                  <a:pt x="8273" y="168"/>
                  <a:pt x="8307" y="234"/>
                  <a:pt x="8307" y="268"/>
                </a:cubicBezTo>
                <a:lnTo>
                  <a:pt x="8307" y="101"/>
                </a:lnTo>
                <a:cubicBezTo>
                  <a:pt x="8307" y="34"/>
                  <a:pt x="8273" y="1"/>
                  <a:pt x="8206" y="1"/>
                </a:cubicBezTo>
                <a:close/>
              </a:path>
            </a:pathLst>
          </a:custGeom>
          <a:solidFill>
            <a:srgbClr val="A9BD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82"/>
          <p:cNvSpPr/>
          <p:nvPr/>
        </p:nvSpPr>
        <p:spPr>
          <a:xfrm>
            <a:off x="3956963" y="4616375"/>
            <a:ext cx="212675" cy="7525"/>
          </a:xfrm>
          <a:custGeom>
            <a:avLst/>
            <a:gdLst/>
            <a:ahLst/>
            <a:cxnLst/>
            <a:rect l="l" t="t" r="r" b="b"/>
            <a:pathLst>
              <a:path w="8507" h="301" extrusionOk="0">
                <a:moveTo>
                  <a:pt x="1" y="1"/>
                </a:moveTo>
                <a:lnTo>
                  <a:pt x="1" y="301"/>
                </a:lnTo>
                <a:lnTo>
                  <a:pt x="8507" y="301"/>
                </a:lnTo>
                <a:lnTo>
                  <a:pt x="8507"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82"/>
          <p:cNvSpPr/>
          <p:nvPr/>
        </p:nvSpPr>
        <p:spPr>
          <a:xfrm>
            <a:off x="3955288" y="4849875"/>
            <a:ext cx="213525" cy="46725"/>
          </a:xfrm>
          <a:custGeom>
            <a:avLst/>
            <a:gdLst/>
            <a:ahLst/>
            <a:cxnLst/>
            <a:rect l="l" t="t" r="r" b="b"/>
            <a:pathLst>
              <a:path w="8541" h="1869" extrusionOk="0">
                <a:moveTo>
                  <a:pt x="1" y="1"/>
                </a:moveTo>
                <a:lnTo>
                  <a:pt x="1" y="1869"/>
                </a:lnTo>
                <a:lnTo>
                  <a:pt x="8540" y="1869"/>
                </a:lnTo>
                <a:lnTo>
                  <a:pt x="8540" y="1"/>
                </a:lnTo>
                <a:close/>
              </a:path>
            </a:pathLst>
          </a:custGeom>
          <a:solidFill>
            <a:srgbClr val="664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82"/>
          <p:cNvSpPr/>
          <p:nvPr/>
        </p:nvSpPr>
        <p:spPr>
          <a:xfrm>
            <a:off x="4243013" y="4372875"/>
            <a:ext cx="44200" cy="48375"/>
          </a:xfrm>
          <a:custGeom>
            <a:avLst/>
            <a:gdLst/>
            <a:ahLst/>
            <a:cxnLst/>
            <a:rect l="l" t="t" r="r" b="b"/>
            <a:pathLst>
              <a:path w="1768" h="1935" extrusionOk="0">
                <a:moveTo>
                  <a:pt x="0" y="0"/>
                </a:moveTo>
                <a:lnTo>
                  <a:pt x="0" y="167"/>
                </a:lnTo>
                <a:lnTo>
                  <a:pt x="901" y="167"/>
                </a:lnTo>
                <a:cubicBezTo>
                  <a:pt x="1301" y="167"/>
                  <a:pt x="1601" y="501"/>
                  <a:pt x="1601" y="868"/>
                </a:cubicBezTo>
                <a:lnTo>
                  <a:pt x="1601" y="1935"/>
                </a:lnTo>
                <a:lnTo>
                  <a:pt x="1768" y="1935"/>
                </a:lnTo>
                <a:lnTo>
                  <a:pt x="1768" y="868"/>
                </a:lnTo>
                <a:cubicBezTo>
                  <a:pt x="1768" y="367"/>
                  <a:pt x="1401" y="0"/>
                  <a:pt x="901" y="0"/>
                </a:cubicBezTo>
                <a:close/>
              </a:path>
            </a:pathLst>
          </a:custGeom>
          <a:solidFill>
            <a:srgbClr val="4949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82"/>
          <p:cNvSpPr/>
          <p:nvPr/>
        </p:nvSpPr>
        <p:spPr>
          <a:xfrm>
            <a:off x="4258838" y="4406225"/>
            <a:ext cx="35050" cy="114275"/>
          </a:xfrm>
          <a:custGeom>
            <a:avLst/>
            <a:gdLst/>
            <a:ahLst/>
            <a:cxnLst/>
            <a:rect l="l" t="t" r="r" b="b"/>
            <a:pathLst>
              <a:path w="1402" h="4571" extrusionOk="0">
                <a:moveTo>
                  <a:pt x="568" y="1"/>
                </a:moveTo>
                <a:cubicBezTo>
                  <a:pt x="234" y="1"/>
                  <a:pt x="1" y="267"/>
                  <a:pt x="1" y="568"/>
                </a:cubicBezTo>
                <a:lnTo>
                  <a:pt x="1" y="3603"/>
                </a:lnTo>
                <a:cubicBezTo>
                  <a:pt x="1" y="4137"/>
                  <a:pt x="434" y="4571"/>
                  <a:pt x="968" y="4571"/>
                </a:cubicBezTo>
                <a:lnTo>
                  <a:pt x="1035" y="4571"/>
                </a:lnTo>
                <a:cubicBezTo>
                  <a:pt x="1235" y="4571"/>
                  <a:pt x="1402" y="4404"/>
                  <a:pt x="1402" y="4170"/>
                </a:cubicBezTo>
                <a:lnTo>
                  <a:pt x="1402" y="201"/>
                </a:lnTo>
                <a:cubicBezTo>
                  <a:pt x="1402" y="67"/>
                  <a:pt x="1335" y="1"/>
                  <a:pt x="1202" y="1"/>
                </a:cubicBezTo>
                <a:close/>
              </a:path>
            </a:pathLst>
          </a:custGeom>
          <a:solidFill>
            <a:srgbClr val="5D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82"/>
          <p:cNvSpPr/>
          <p:nvPr/>
        </p:nvSpPr>
        <p:spPr>
          <a:xfrm>
            <a:off x="4232163" y="4364525"/>
            <a:ext cx="19200" cy="20875"/>
          </a:xfrm>
          <a:custGeom>
            <a:avLst/>
            <a:gdLst/>
            <a:ahLst/>
            <a:cxnLst/>
            <a:rect l="l" t="t" r="r" b="b"/>
            <a:pathLst>
              <a:path w="768" h="835" extrusionOk="0">
                <a:moveTo>
                  <a:pt x="201" y="1"/>
                </a:moveTo>
                <a:cubicBezTo>
                  <a:pt x="100" y="1"/>
                  <a:pt x="0" y="101"/>
                  <a:pt x="0" y="201"/>
                </a:cubicBezTo>
                <a:lnTo>
                  <a:pt x="0" y="635"/>
                </a:lnTo>
                <a:cubicBezTo>
                  <a:pt x="0" y="735"/>
                  <a:pt x="100" y="835"/>
                  <a:pt x="201" y="835"/>
                </a:cubicBezTo>
                <a:lnTo>
                  <a:pt x="567" y="835"/>
                </a:lnTo>
                <a:cubicBezTo>
                  <a:pt x="668" y="835"/>
                  <a:pt x="768" y="735"/>
                  <a:pt x="768" y="635"/>
                </a:cubicBezTo>
                <a:lnTo>
                  <a:pt x="768" y="201"/>
                </a:lnTo>
                <a:cubicBezTo>
                  <a:pt x="768" y="101"/>
                  <a:pt x="668" y="1"/>
                  <a:pt x="567" y="1"/>
                </a:cubicBezTo>
                <a:close/>
              </a:path>
            </a:pathLst>
          </a:custGeom>
          <a:solidFill>
            <a:srgbClr val="5D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82"/>
          <p:cNvSpPr/>
          <p:nvPr/>
        </p:nvSpPr>
        <p:spPr>
          <a:xfrm>
            <a:off x="7091632" y="3336765"/>
            <a:ext cx="621207" cy="193497"/>
          </a:xfrm>
          <a:custGeom>
            <a:avLst/>
            <a:gdLst/>
            <a:ahLst/>
            <a:cxnLst/>
            <a:rect l="l" t="t" r="r" b="b"/>
            <a:pathLst>
              <a:path w="16279" h="5071" extrusionOk="0">
                <a:moveTo>
                  <a:pt x="8673" y="0"/>
                </a:moveTo>
                <a:cubicBezTo>
                  <a:pt x="7139" y="0"/>
                  <a:pt x="5804" y="934"/>
                  <a:pt x="5237" y="2235"/>
                </a:cubicBezTo>
                <a:cubicBezTo>
                  <a:pt x="4670" y="1735"/>
                  <a:pt x="3936" y="1435"/>
                  <a:pt x="3136" y="1435"/>
                </a:cubicBezTo>
                <a:cubicBezTo>
                  <a:pt x="1401" y="1435"/>
                  <a:pt x="0" y="2836"/>
                  <a:pt x="0" y="4570"/>
                </a:cubicBezTo>
                <a:cubicBezTo>
                  <a:pt x="0" y="4737"/>
                  <a:pt x="0" y="4904"/>
                  <a:pt x="34" y="5071"/>
                </a:cubicBezTo>
                <a:lnTo>
                  <a:pt x="16279" y="5071"/>
                </a:lnTo>
                <a:cubicBezTo>
                  <a:pt x="15978" y="3970"/>
                  <a:pt x="14978" y="3136"/>
                  <a:pt x="13810" y="3136"/>
                </a:cubicBezTo>
                <a:cubicBezTo>
                  <a:pt x="13310" y="3136"/>
                  <a:pt x="12843" y="3269"/>
                  <a:pt x="12443" y="3536"/>
                </a:cubicBezTo>
                <a:cubicBezTo>
                  <a:pt x="12309" y="1568"/>
                  <a:pt x="10675" y="0"/>
                  <a:pt x="8673" y="0"/>
                </a:cubicBez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52" name="Google Shape;1752;p82"/>
          <p:cNvGrpSpPr/>
          <p:nvPr/>
        </p:nvGrpSpPr>
        <p:grpSpPr>
          <a:xfrm>
            <a:off x="417435" y="237007"/>
            <a:ext cx="591604" cy="615737"/>
            <a:chOff x="5593285" y="1262634"/>
            <a:chExt cx="1852814" cy="1928398"/>
          </a:xfrm>
        </p:grpSpPr>
        <p:sp>
          <p:nvSpPr>
            <p:cNvPr id="1753" name="Google Shape;1753;p82"/>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82"/>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82"/>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82"/>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82"/>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82"/>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82"/>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82"/>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82"/>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82"/>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82"/>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82"/>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82"/>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82"/>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82"/>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82"/>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82"/>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82"/>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82"/>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82"/>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82"/>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82"/>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82"/>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82"/>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82"/>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82"/>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82"/>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82"/>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82"/>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82"/>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82"/>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82"/>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82"/>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6" name="Google Shape;1786;p82"/>
          <p:cNvSpPr txBox="1"/>
          <p:nvPr/>
        </p:nvSpPr>
        <p:spPr>
          <a:xfrm>
            <a:off x="241628" y="690571"/>
            <a:ext cx="9432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FFFFFF"/>
                </a:solidFill>
                <a:latin typeface="Lilita One" panose="02000000000000000000"/>
                <a:ea typeface="Lilita One" panose="02000000000000000000"/>
                <a:cs typeface="Lilita One" panose="02000000000000000000"/>
                <a:sym typeface="Lilita One" panose="02000000000000000000"/>
              </a:rPr>
              <a:t>Roll the Dice</a:t>
            </a:r>
            <a:endParaRPr sz="1000">
              <a:solidFill>
                <a:srgbClr val="FFFFFF"/>
              </a:solidFill>
              <a:latin typeface="Lilita One" panose="02000000000000000000"/>
              <a:ea typeface="Lilita One" panose="02000000000000000000"/>
              <a:cs typeface="Lilita One" panose="02000000000000000000"/>
              <a:sym typeface="Lilita One" panose="02000000000000000000"/>
            </a:endParaRPr>
          </a:p>
        </p:txBody>
      </p:sp>
      <p:sp>
        <p:nvSpPr>
          <p:cNvPr id="1787" name="Google Shape;1787;p82">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60" name="Shape 2060"/>
        <p:cNvGrpSpPr/>
        <p:nvPr/>
      </p:nvGrpSpPr>
      <p:grpSpPr>
        <a:xfrm>
          <a:off x="0" y="0"/>
          <a:ext cx="0" cy="0"/>
          <a:chOff x="0" y="0"/>
          <a:chExt cx="0" cy="0"/>
        </a:xfrm>
      </p:grpSpPr>
      <p:sp>
        <p:nvSpPr>
          <p:cNvPr id="2061" name="Google Shape;2061;p89"/>
          <p:cNvSpPr txBox="1"/>
          <p:nvPr>
            <p:ph type="title"/>
          </p:nvPr>
        </p:nvSpPr>
        <p:spPr>
          <a:xfrm>
            <a:off x="720000" y="5400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solidFill>
                  <a:schemeClr val="accent1"/>
                </a:solidFill>
              </a:rPr>
              <a:t>Potential Improvements</a:t>
            </a:r>
            <a:endParaRPr lang="en-IN" altLang="en-GB">
              <a:solidFill>
                <a:schemeClr val="accent1"/>
              </a:solidFill>
            </a:endParaRPr>
          </a:p>
        </p:txBody>
      </p:sp>
      <p:sp>
        <p:nvSpPr>
          <p:cNvPr id="2062" name="Google Shape;2062;p89"/>
          <p:cNvSpPr txBox="1"/>
          <p:nvPr>
            <p:ph type="subTitle" idx="3"/>
          </p:nvPr>
        </p:nvSpPr>
        <p:spPr>
          <a:xfrm>
            <a:off x="3380650" y="3305125"/>
            <a:ext cx="23451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02</a:t>
            </a:r>
            <a:endParaRPr lang="en-GB"/>
          </a:p>
        </p:txBody>
      </p:sp>
      <p:sp>
        <p:nvSpPr>
          <p:cNvPr id="2063" name="Google Shape;2063;p89"/>
          <p:cNvSpPr txBox="1"/>
          <p:nvPr>
            <p:ph type="subTitle" idx="1"/>
          </p:nvPr>
        </p:nvSpPr>
        <p:spPr>
          <a:xfrm>
            <a:off x="625500" y="3305125"/>
            <a:ext cx="23451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01</a:t>
            </a:r>
            <a:endParaRPr lang="en-GB"/>
          </a:p>
        </p:txBody>
      </p:sp>
      <p:sp>
        <p:nvSpPr>
          <p:cNvPr id="2064" name="Google Shape;2064;p89"/>
          <p:cNvSpPr txBox="1"/>
          <p:nvPr>
            <p:ph type="subTitle" idx="2"/>
          </p:nvPr>
        </p:nvSpPr>
        <p:spPr>
          <a:xfrm>
            <a:off x="708335" y="3868110"/>
            <a:ext cx="2295000" cy="7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Introduce new categories, such as time-based challenges or logic puzzles, to add variety and keep players engaged.</a:t>
            </a:r>
            <a:endParaRPr lang="en-GB" sz="1200"/>
          </a:p>
        </p:txBody>
      </p:sp>
      <p:sp>
        <p:nvSpPr>
          <p:cNvPr id="2065" name="Google Shape;2065;p89"/>
          <p:cNvSpPr txBox="1"/>
          <p:nvPr>
            <p:ph type="subTitle" idx="4"/>
          </p:nvPr>
        </p:nvSpPr>
        <p:spPr>
          <a:xfrm>
            <a:off x="3420110" y="3940175"/>
            <a:ext cx="2620010" cy="77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 </a:t>
            </a:r>
            <a:r>
              <a:rPr lang="en-GB" sz="1200"/>
              <a:t>Implement a system that adjusts the difficulty of challenges based on player performance, ensuring that everyone is appropriately challenged.</a:t>
            </a:r>
            <a:endParaRPr lang="en-GB" sz="1200"/>
          </a:p>
        </p:txBody>
      </p:sp>
      <p:sp>
        <p:nvSpPr>
          <p:cNvPr id="2066" name="Google Shape;2066;p89"/>
          <p:cNvSpPr txBox="1"/>
          <p:nvPr>
            <p:ph type="subTitle" idx="5"/>
          </p:nvPr>
        </p:nvSpPr>
        <p:spPr>
          <a:xfrm>
            <a:off x="6078900" y="3305125"/>
            <a:ext cx="23451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t>03</a:t>
            </a:r>
            <a:endParaRPr lang="en-GB"/>
          </a:p>
        </p:txBody>
      </p:sp>
      <p:sp>
        <p:nvSpPr>
          <p:cNvPr id="2067" name="Google Shape;2067;p89"/>
          <p:cNvSpPr txBox="1"/>
          <p:nvPr>
            <p:ph type="subTitle" idx="6"/>
          </p:nvPr>
        </p:nvSpPr>
        <p:spPr>
          <a:xfrm>
            <a:off x="6228080" y="3940175"/>
            <a:ext cx="2648585" cy="77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Create a leaderboard to foster competition and include achievement badges for completing challenges, encouraging players to improve their skills.</a:t>
            </a:r>
            <a:endParaRPr lang="en-GB" sz="1200"/>
          </a:p>
        </p:txBody>
      </p:sp>
      <p:sp>
        <p:nvSpPr>
          <p:cNvPr id="2068" name="Google Shape;2068;p89"/>
          <p:cNvSpPr/>
          <p:nvPr/>
        </p:nvSpPr>
        <p:spPr>
          <a:xfrm rot="-1799748">
            <a:off x="1050260" y="1595797"/>
            <a:ext cx="1495390" cy="1495390"/>
          </a:xfrm>
          <a:prstGeom prst="roundRect">
            <a:avLst>
              <a:gd name="adj" fmla="val 16667"/>
            </a:avLst>
          </a:prstGeom>
          <a:solidFill>
            <a:srgbClr val="37618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300">
                <a:solidFill>
                  <a:srgbClr val="83B4E4"/>
                </a:solidFill>
                <a:latin typeface="Lilita One" panose="02000000000000000000"/>
                <a:ea typeface="Lilita One" panose="02000000000000000000"/>
                <a:cs typeface="Lilita One" panose="02000000000000000000"/>
                <a:sym typeface="Lilita One" panose="02000000000000000000"/>
              </a:rPr>
              <a:t>Expand </a:t>
            </a:r>
            <a:r>
              <a:rPr lang="en-IN" sz="2000">
                <a:solidFill>
                  <a:srgbClr val="83B4E4"/>
                </a:solidFill>
                <a:latin typeface="Lilita One" panose="02000000000000000000"/>
                <a:ea typeface="Lilita One" panose="02000000000000000000"/>
                <a:cs typeface="Lilita One" panose="02000000000000000000"/>
                <a:sym typeface="Lilita One" panose="02000000000000000000"/>
              </a:rPr>
              <a:t>challenges</a:t>
            </a:r>
            <a:r>
              <a:rPr lang="en-IN" sz="2300">
                <a:solidFill>
                  <a:srgbClr val="83B4E4"/>
                </a:solidFill>
                <a:latin typeface="Lilita One" panose="02000000000000000000"/>
                <a:ea typeface="Lilita One" panose="02000000000000000000"/>
                <a:cs typeface="Lilita One" panose="02000000000000000000"/>
                <a:sym typeface="Lilita One" panose="02000000000000000000"/>
              </a:rPr>
              <a:t> types</a:t>
            </a:r>
            <a:endParaRPr lang="en-IN" sz="2300">
              <a:solidFill>
                <a:srgbClr val="83B4E4"/>
              </a:solidFill>
              <a:latin typeface="Lilita One" panose="02000000000000000000"/>
              <a:ea typeface="Lilita One" panose="02000000000000000000"/>
              <a:cs typeface="Lilita One" panose="02000000000000000000"/>
              <a:sym typeface="Lilita One" panose="02000000000000000000"/>
            </a:endParaRPr>
          </a:p>
        </p:txBody>
      </p:sp>
      <p:sp>
        <p:nvSpPr>
          <p:cNvPr id="2069" name="Google Shape;2069;p89"/>
          <p:cNvSpPr/>
          <p:nvPr/>
        </p:nvSpPr>
        <p:spPr>
          <a:xfrm rot="1799748">
            <a:off x="3805560" y="1595635"/>
            <a:ext cx="1495390" cy="1495390"/>
          </a:xfrm>
          <a:prstGeom prst="roundRect">
            <a:avLst>
              <a:gd name="adj" fmla="val 16667"/>
            </a:avLst>
          </a:prstGeom>
          <a:solidFill>
            <a:srgbClr val="E0CFB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a:solidFill>
                  <a:srgbClr val="837260"/>
                </a:solidFill>
                <a:latin typeface="Lilita One" panose="02000000000000000000"/>
                <a:ea typeface="Lilita One" panose="02000000000000000000"/>
                <a:cs typeface="Lilita One" panose="02000000000000000000"/>
                <a:sym typeface="Lilita One" panose="02000000000000000000"/>
              </a:rPr>
              <a:t>Adaptive difficulty </a:t>
            </a:r>
            <a:endParaRPr lang="en-IN" sz="2000">
              <a:solidFill>
                <a:srgbClr val="837260"/>
              </a:solidFill>
              <a:latin typeface="Lilita One" panose="02000000000000000000"/>
              <a:ea typeface="Lilita One" panose="02000000000000000000"/>
              <a:cs typeface="Lilita One" panose="02000000000000000000"/>
              <a:sym typeface="Lilita One" panose="02000000000000000000"/>
            </a:endParaRPr>
          </a:p>
          <a:p>
            <a:pPr marL="0" lvl="0" indent="0" algn="ctr" rtl="0">
              <a:spcBef>
                <a:spcPts val="0"/>
              </a:spcBef>
              <a:spcAft>
                <a:spcPts val="0"/>
              </a:spcAft>
              <a:buNone/>
            </a:pPr>
            <a:r>
              <a:rPr lang="en-IN" sz="2000">
                <a:solidFill>
                  <a:srgbClr val="837260"/>
                </a:solidFill>
                <a:latin typeface="Lilita One" panose="02000000000000000000"/>
                <a:ea typeface="Lilita One" panose="02000000000000000000"/>
                <a:cs typeface="Lilita One" panose="02000000000000000000"/>
                <a:sym typeface="Lilita One" panose="02000000000000000000"/>
              </a:rPr>
              <a:t>level</a:t>
            </a:r>
            <a:endParaRPr lang="en-IN" sz="2000">
              <a:solidFill>
                <a:srgbClr val="837260"/>
              </a:solidFill>
              <a:latin typeface="Lilita One" panose="02000000000000000000"/>
              <a:ea typeface="Lilita One" panose="02000000000000000000"/>
              <a:cs typeface="Lilita One" panose="02000000000000000000"/>
              <a:sym typeface="Lilita One" panose="02000000000000000000"/>
            </a:endParaRPr>
          </a:p>
        </p:txBody>
      </p:sp>
      <p:sp>
        <p:nvSpPr>
          <p:cNvPr id="2070" name="Google Shape;2070;p89"/>
          <p:cNvSpPr/>
          <p:nvPr/>
        </p:nvSpPr>
        <p:spPr>
          <a:xfrm rot="-899883">
            <a:off x="6500495" y="1572260"/>
            <a:ext cx="1675130" cy="1495425"/>
          </a:xfrm>
          <a:prstGeom prst="roundRect">
            <a:avLst>
              <a:gd name="adj" fmla="val 16667"/>
            </a:avLst>
          </a:prstGeom>
          <a:solidFill>
            <a:srgbClr val="06264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solidFill>
                  <a:srgbClr val="5081B1"/>
                </a:solidFill>
                <a:latin typeface="Lilita One" panose="02000000000000000000"/>
                <a:ea typeface="Lilita One" panose="02000000000000000000"/>
                <a:cs typeface="Lilita One" panose="02000000000000000000"/>
                <a:sym typeface="Lilita One" panose="02000000000000000000"/>
              </a:rPr>
              <a:t>Leaderboard and </a:t>
            </a:r>
            <a:endParaRPr lang="en-IN" sz="1800">
              <a:solidFill>
                <a:srgbClr val="5081B1"/>
              </a:solidFill>
              <a:latin typeface="Lilita One" panose="02000000000000000000"/>
              <a:ea typeface="Lilita One" panose="02000000000000000000"/>
              <a:cs typeface="Lilita One" panose="02000000000000000000"/>
              <a:sym typeface="Lilita One" panose="02000000000000000000"/>
            </a:endParaRPr>
          </a:p>
          <a:p>
            <a:pPr marL="0" lvl="0" indent="0" algn="ctr" rtl="0">
              <a:spcBef>
                <a:spcPts val="0"/>
              </a:spcBef>
              <a:spcAft>
                <a:spcPts val="0"/>
              </a:spcAft>
              <a:buNone/>
            </a:pPr>
            <a:r>
              <a:rPr lang="en-IN" sz="1800">
                <a:solidFill>
                  <a:srgbClr val="5081B1"/>
                </a:solidFill>
                <a:latin typeface="Lilita One" panose="02000000000000000000"/>
                <a:ea typeface="Lilita One" panose="02000000000000000000"/>
                <a:cs typeface="Lilita One" panose="02000000000000000000"/>
                <a:sym typeface="Lilita One" panose="02000000000000000000"/>
              </a:rPr>
              <a:t>acheivements</a:t>
            </a:r>
            <a:endParaRPr lang="en-IN" sz="1800">
              <a:solidFill>
                <a:srgbClr val="5081B1"/>
              </a:solidFill>
              <a:latin typeface="Lilita One" panose="02000000000000000000"/>
              <a:ea typeface="Lilita One" panose="02000000000000000000"/>
              <a:cs typeface="Lilita One" panose="02000000000000000000"/>
              <a:sym typeface="Lilita One" panose="02000000000000000000"/>
            </a:endParaRPr>
          </a:p>
        </p:txBody>
      </p:sp>
      <p:grpSp>
        <p:nvGrpSpPr>
          <p:cNvPr id="2071" name="Google Shape;2071;p89"/>
          <p:cNvGrpSpPr/>
          <p:nvPr/>
        </p:nvGrpSpPr>
        <p:grpSpPr>
          <a:xfrm>
            <a:off x="417435" y="237007"/>
            <a:ext cx="591604" cy="615737"/>
            <a:chOff x="5593285" y="1262634"/>
            <a:chExt cx="1852814" cy="1928398"/>
          </a:xfrm>
        </p:grpSpPr>
        <p:sp>
          <p:nvSpPr>
            <p:cNvPr id="2072" name="Google Shape;2072;p89"/>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89"/>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89"/>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89"/>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89"/>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89"/>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89"/>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89"/>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89"/>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89"/>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89"/>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89"/>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89"/>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89"/>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89"/>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89"/>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89"/>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89"/>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89"/>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89"/>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89"/>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89"/>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89"/>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89"/>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89"/>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89"/>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89"/>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89"/>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89"/>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89"/>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89"/>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89"/>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89"/>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05" name="Google Shape;2105;p89"/>
          <p:cNvSpPr txBox="1"/>
          <p:nvPr/>
        </p:nvSpPr>
        <p:spPr>
          <a:xfrm>
            <a:off x="241628" y="690571"/>
            <a:ext cx="9432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802733"/>
                </a:solidFill>
                <a:latin typeface="Lilita One" panose="02000000000000000000"/>
                <a:ea typeface="Lilita One" panose="02000000000000000000"/>
                <a:cs typeface="Lilita One" panose="02000000000000000000"/>
                <a:sym typeface="Lilita One" panose="02000000000000000000"/>
              </a:rPr>
              <a:t>Roll the Dice</a:t>
            </a:r>
            <a:endParaRPr sz="1000">
              <a:solidFill>
                <a:srgbClr val="802733"/>
              </a:solidFill>
              <a:latin typeface="Lilita One" panose="02000000000000000000"/>
              <a:ea typeface="Lilita One" panose="02000000000000000000"/>
              <a:cs typeface="Lilita One" panose="02000000000000000000"/>
              <a:sym typeface="Lilita One" panose="02000000000000000000"/>
            </a:endParaRPr>
          </a:p>
        </p:txBody>
      </p:sp>
      <p:sp>
        <p:nvSpPr>
          <p:cNvPr id="2106" name="Google Shape;2106;p89">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30" name="Shape 1930"/>
        <p:cNvGrpSpPr/>
        <p:nvPr/>
      </p:nvGrpSpPr>
      <p:grpSpPr>
        <a:xfrm>
          <a:off x="0" y="0"/>
          <a:ext cx="0" cy="0"/>
          <a:chOff x="0" y="0"/>
          <a:chExt cx="0" cy="0"/>
        </a:xfrm>
      </p:grpSpPr>
      <p:sp>
        <p:nvSpPr>
          <p:cNvPr id="1931" name="Google Shape;1931;p86"/>
          <p:cNvSpPr txBox="1"/>
          <p:nvPr>
            <p:ph type="title"/>
          </p:nvPr>
        </p:nvSpPr>
        <p:spPr>
          <a:xfrm>
            <a:off x="726100" y="542575"/>
            <a:ext cx="76917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C</a:t>
            </a:r>
            <a:r>
              <a:rPr lang="en-IN" altLang="en-GB"/>
              <a:t>ONCLUSION</a:t>
            </a:r>
            <a:endParaRPr lang="en-IN" altLang="en-GB"/>
          </a:p>
        </p:txBody>
      </p:sp>
      <p:grpSp>
        <p:nvGrpSpPr>
          <p:cNvPr id="1936" name="Google Shape;1936;p86"/>
          <p:cNvGrpSpPr/>
          <p:nvPr/>
        </p:nvGrpSpPr>
        <p:grpSpPr>
          <a:xfrm>
            <a:off x="417435" y="237007"/>
            <a:ext cx="591604" cy="615737"/>
            <a:chOff x="5593285" y="1262634"/>
            <a:chExt cx="1852814" cy="1928398"/>
          </a:xfrm>
        </p:grpSpPr>
        <p:sp>
          <p:nvSpPr>
            <p:cNvPr id="1937" name="Google Shape;1937;p86"/>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86"/>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86"/>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86"/>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86"/>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86"/>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86"/>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86"/>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86"/>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86"/>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86"/>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86"/>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86"/>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86"/>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86"/>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86"/>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86"/>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86"/>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86"/>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86"/>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86"/>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86"/>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86"/>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86"/>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86"/>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86"/>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86"/>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86"/>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86"/>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86"/>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86"/>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86"/>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86"/>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70" name="Google Shape;1970;p86"/>
          <p:cNvSpPr txBox="1"/>
          <p:nvPr/>
        </p:nvSpPr>
        <p:spPr>
          <a:xfrm>
            <a:off x="241628" y="709621"/>
            <a:ext cx="943200" cy="3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FFFFFF"/>
                </a:solidFill>
                <a:latin typeface="Lilita One" panose="02000000000000000000"/>
                <a:ea typeface="Lilita One" panose="02000000000000000000"/>
                <a:cs typeface="Lilita One" panose="02000000000000000000"/>
                <a:sym typeface="Lilita One" panose="02000000000000000000"/>
              </a:rPr>
              <a:t>Roll the Dice</a:t>
            </a:r>
            <a:endParaRPr sz="1000">
              <a:solidFill>
                <a:srgbClr val="FFFFFF"/>
              </a:solidFill>
              <a:latin typeface="Lilita One" panose="02000000000000000000"/>
              <a:ea typeface="Lilita One" panose="02000000000000000000"/>
              <a:cs typeface="Lilita One" panose="02000000000000000000"/>
              <a:sym typeface="Lilita One" panose="02000000000000000000"/>
            </a:endParaRPr>
          </a:p>
        </p:txBody>
      </p:sp>
      <p:sp>
        <p:nvSpPr>
          <p:cNvPr id="1971" name="Google Shape;1971;p86">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Placeholder 1"/>
          <p:cNvSpPr/>
          <p:nvPr>
            <p:ph type="body" idx="1"/>
          </p:nvPr>
        </p:nvSpPr>
        <p:spPr>
          <a:xfrm>
            <a:off x="1188085" y="1419860"/>
            <a:ext cx="6737350" cy="2349500"/>
          </a:xfrm>
        </p:spPr>
        <p:txBody>
          <a:bodyPr/>
          <a:p>
            <a:pPr marL="139700" indent="0" algn="l">
              <a:buNone/>
            </a:pPr>
            <a:r>
              <a:rPr lang="en-US" sz="1800"/>
              <a:t>The Number Games" is a fun way to improve math skills while having a great time. It includes riddles, guessing games, and math challenges that help players think critically and solve problems. The game is interactive, making it enjoyable for people of all ages.</a:t>
            </a:r>
            <a:endParaRPr lang="en-US" sz="1800"/>
          </a:p>
          <a:p>
            <a:pPr marL="139700" indent="0" algn="l">
              <a:buNone/>
            </a:pPr>
            <a:r>
              <a:rPr lang="en-US" sz="1800"/>
              <a:t>With ideas for improvements like different difficulty levels and multiplayer options, it can be even more engaging. Overall, "The Number Games" shows that learning math can be fun and exciting! Thank you for exploring this enjoyable way to learn!</a:t>
            </a: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44" name="Shape 2244"/>
        <p:cNvGrpSpPr/>
        <p:nvPr/>
      </p:nvGrpSpPr>
      <p:grpSpPr>
        <a:xfrm>
          <a:off x="0" y="0"/>
          <a:ext cx="0" cy="0"/>
          <a:chOff x="0" y="0"/>
          <a:chExt cx="0" cy="0"/>
        </a:xfrm>
      </p:grpSpPr>
      <p:grpSp>
        <p:nvGrpSpPr>
          <p:cNvPr id="2245" name="Google Shape;2245;p93"/>
          <p:cNvGrpSpPr/>
          <p:nvPr/>
        </p:nvGrpSpPr>
        <p:grpSpPr>
          <a:xfrm>
            <a:off x="417435" y="237007"/>
            <a:ext cx="591604" cy="615737"/>
            <a:chOff x="5593285" y="1262634"/>
            <a:chExt cx="1852814" cy="1928398"/>
          </a:xfrm>
        </p:grpSpPr>
        <p:sp>
          <p:nvSpPr>
            <p:cNvPr id="2246" name="Google Shape;2246;p93"/>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93"/>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84A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93"/>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618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93"/>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93"/>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93"/>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93"/>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93"/>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93"/>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93"/>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93"/>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93"/>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93"/>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93"/>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93"/>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93"/>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93"/>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93"/>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93"/>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93"/>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93"/>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93"/>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93"/>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93"/>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93"/>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93"/>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93"/>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93"/>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93"/>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93"/>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93"/>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93"/>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93"/>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79" name="Google Shape;2279;p93"/>
          <p:cNvSpPr txBox="1"/>
          <p:nvPr/>
        </p:nvSpPr>
        <p:spPr>
          <a:xfrm>
            <a:off x="241628" y="690571"/>
            <a:ext cx="9432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accent4"/>
                </a:solidFill>
                <a:latin typeface="Lilita One" panose="02000000000000000000"/>
                <a:ea typeface="Lilita One" panose="02000000000000000000"/>
                <a:cs typeface="Lilita One" panose="02000000000000000000"/>
                <a:sym typeface="Lilita One" panose="02000000000000000000"/>
              </a:rPr>
              <a:t>Roll the Dice</a:t>
            </a:r>
            <a:endParaRPr sz="1000">
              <a:solidFill>
                <a:schemeClr val="accent4"/>
              </a:solidFill>
              <a:latin typeface="Lilita One" panose="02000000000000000000"/>
              <a:ea typeface="Lilita One" panose="02000000000000000000"/>
              <a:cs typeface="Lilita One" panose="02000000000000000000"/>
              <a:sym typeface="Lilita One" panose="02000000000000000000"/>
            </a:endParaRPr>
          </a:p>
        </p:txBody>
      </p:sp>
      <p:sp>
        <p:nvSpPr>
          <p:cNvPr id="2280" name="Google Shape;2280;p93">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93"/>
          <p:cNvSpPr txBox="1"/>
          <p:nvPr>
            <p:ph type="title"/>
          </p:nvPr>
        </p:nvSpPr>
        <p:spPr>
          <a:xfrm>
            <a:off x="2949575" y="1376045"/>
            <a:ext cx="3285490" cy="1676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ltLang="en-GB" sz="5400"/>
              <a:t>Thank you</a:t>
            </a:r>
            <a:endParaRPr lang="en-IN" altLang="en-GB" sz="5400"/>
          </a:p>
        </p:txBody>
      </p:sp>
      <p:grpSp>
        <p:nvGrpSpPr>
          <p:cNvPr id="2283" name="Google Shape;2283;p93"/>
          <p:cNvGrpSpPr/>
          <p:nvPr/>
        </p:nvGrpSpPr>
        <p:grpSpPr>
          <a:xfrm>
            <a:off x="425960" y="672366"/>
            <a:ext cx="3453784" cy="4382236"/>
            <a:chOff x="7230863" y="2832257"/>
            <a:chExt cx="1821328" cy="2311062"/>
          </a:xfrm>
        </p:grpSpPr>
        <p:sp>
          <p:nvSpPr>
            <p:cNvPr id="2284" name="Google Shape;2284;p93"/>
            <p:cNvSpPr/>
            <p:nvPr/>
          </p:nvSpPr>
          <p:spPr>
            <a:xfrm>
              <a:off x="7884393" y="3250193"/>
              <a:ext cx="464304" cy="760477"/>
            </a:xfrm>
            <a:custGeom>
              <a:avLst/>
              <a:gdLst/>
              <a:ahLst/>
              <a:cxnLst/>
              <a:rect l="l" t="t" r="r" b="b"/>
              <a:pathLst>
                <a:path w="3104" h="5084" extrusionOk="0">
                  <a:moveTo>
                    <a:pt x="1155" y="0"/>
                  </a:moveTo>
                  <a:cubicBezTo>
                    <a:pt x="1094" y="0"/>
                    <a:pt x="1031" y="5"/>
                    <a:pt x="968" y="13"/>
                  </a:cubicBezTo>
                  <a:lnTo>
                    <a:pt x="1" y="113"/>
                  </a:lnTo>
                  <a:lnTo>
                    <a:pt x="635" y="5084"/>
                  </a:lnTo>
                  <a:lnTo>
                    <a:pt x="1769" y="4950"/>
                  </a:lnTo>
                  <a:cubicBezTo>
                    <a:pt x="2569" y="4850"/>
                    <a:pt x="3103" y="4083"/>
                    <a:pt x="2970" y="3282"/>
                  </a:cubicBezTo>
                  <a:lnTo>
                    <a:pt x="2536" y="1114"/>
                  </a:lnTo>
                  <a:cubicBezTo>
                    <a:pt x="2384" y="474"/>
                    <a:pt x="1813" y="0"/>
                    <a:pt x="1155" y="0"/>
                  </a:cubicBezTo>
                  <a:close/>
                </a:path>
              </a:pathLst>
            </a:custGeom>
            <a:solidFill>
              <a:srgbClr val="376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93"/>
            <p:cNvSpPr/>
            <p:nvPr/>
          </p:nvSpPr>
          <p:spPr>
            <a:xfrm>
              <a:off x="7734810" y="2882816"/>
              <a:ext cx="314422" cy="379790"/>
            </a:xfrm>
            <a:custGeom>
              <a:avLst/>
              <a:gdLst/>
              <a:ahLst/>
              <a:cxnLst/>
              <a:rect l="l" t="t" r="r" b="b"/>
              <a:pathLst>
                <a:path w="2102" h="2539" extrusionOk="0">
                  <a:moveTo>
                    <a:pt x="1835" y="1"/>
                  </a:moveTo>
                  <a:lnTo>
                    <a:pt x="0" y="234"/>
                  </a:lnTo>
                  <a:lnTo>
                    <a:pt x="200" y="1869"/>
                  </a:lnTo>
                  <a:cubicBezTo>
                    <a:pt x="232" y="2249"/>
                    <a:pt x="594" y="2538"/>
                    <a:pt x="973" y="2538"/>
                  </a:cubicBezTo>
                  <a:cubicBezTo>
                    <a:pt x="994" y="2538"/>
                    <a:pt x="1014" y="2538"/>
                    <a:pt x="1034" y="2536"/>
                  </a:cubicBezTo>
                  <a:lnTo>
                    <a:pt x="1368" y="2469"/>
                  </a:lnTo>
                  <a:cubicBezTo>
                    <a:pt x="1802" y="2436"/>
                    <a:pt x="2102" y="2036"/>
                    <a:pt x="2035" y="1635"/>
                  </a:cubicBezTo>
                  <a:lnTo>
                    <a:pt x="1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93"/>
            <p:cNvSpPr/>
            <p:nvPr/>
          </p:nvSpPr>
          <p:spPr>
            <a:xfrm>
              <a:off x="7694871" y="2832257"/>
              <a:ext cx="319508" cy="125649"/>
            </a:xfrm>
            <a:custGeom>
              <a:avLst/>
              <a:gdLst/>
              <a:ahLst/>
              <a:cxnLst/>
              <a:rect l="l" t="t" r="r" b="b"/>
              <a:pathLst>
                <a:path w="2136" h="840" extrusionOk="0">
                  <a:moveTo>
                    <a:pt x="1796" y="0"/>
                  </a:moveTo>
                  <a:cubicBezTo>
                    <a:pt x="1776" y="0"/>
                    <a:pt x="1756" y="2"/>
                    <a:pt x="1735" y="5"/>
                  </a:cubicBezTo>
                  <a:lnTo>
                    <a:pt x="301" y="172"/>
                  </a:lnTo>
                  <a:cubicBezTo>
                    <a:pt x="134" y="205"/>
                    <a:pt x="0" y="372"/>
                    <a:pt x="34" y="539"/>
                  </a:cubicBezTo>
                  <a:cubicBezTo>
                    <a:pt x="67" y="706"/>
                    <a:pt x="201" y="839"/>
                    <a:pt x="401" y="839"/>
                  </a:cubicBezTo>
                  <a:lnTo>
                    <a:pt x="1835" y="639"/>
                  </a:lnTo>
                  <a:cubicBezTo>
                    <a:pt x="2002" y="606"/>
                    <a:pt x="2135" y="439"/>
                    <a:pt x="2102" y="272"/>
                  </a:cubicBezTo>
                  <a:cubicBezTo>
                    <a:pt x="2102" y="123"/>
                    <a:pt x="1968" y="0"/>
                    <a:pt x="1796" y="0"/>
                  </a:cubicBez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93"/>
            <p:cNvSpPr/>
            <p:nvPr/>
          </p:nvSpPr>
          <p:spPr>
            <a:xfrm>
              <a:off x="7230863" y="3345627"/>
              <a:ext cx="658761" cy="328184"/>
            </a:xfrm>
            <a:custGeom>
              <a:avLst/>
              <a:gdLst/>
              <a:ahLst/>
              <a:cxnLst/>
              <a:rect l="l" t="t" r="r" b="b"/>
              <a:pathLst>
                <a:path w="4404" h="2194" extrusionOk="0">
                  <a:moveTo>
                    <a:pt x="4054" y="1"/>
                  </a:moveTo>
                  <a:cubicBezTo>
                    <a:pt x="3917" y="1"/>
                    <a:pt x="3792" y="70"/>
                    <a:pt x="3736" y="209"/>
                  </a:cubicBezTo>
                  <a:cubicBezTo>
                    <a:pt x="3736" y="209"/>
                    <a:pt x="3569" y="1177"/>
                    <a:pt x="2569" y="1510"/>
                  </a:cubicBezTo>
                  <a:cubicBezTo>
                    <a:pt x="2422" y="1561"/>
                    <a:pt x="2272" y="1582"/>
                    <a:pt x="2122" y="1582"/>
                  </a:cubicBezTo>
                  <a:cubicBezTo>
                    <a:pt x="1283" y="1582"/>
                    <a:pt x="462" y="910"/>
                    <a:pt x="434" y="910"/>
                  </a:cubicBezTo>
                  <a:cubicBezTo>
                    <a:pt x="405" y="895"/>
                    <a:pt x="374" y="889"/>
                    <a:pt x="341" y="889"/>
                  </a:cubicBezTo>
                  <a:cubicBezTo>
                    <a:pt x="221" y="889"/>
                    <a:pt x="86" y="979"/>
                    <a:pt x="34" y="1110"/>
                  </a:cubicBezTo>
                  <a:cubicBezTo>
                    <a:pt x="0" y="1210"/>
                    <a:pt x="34" y="1310"/>
                    <a:pt x="100" y="1410"/>
                  </a:cubicBezTo>
                  <a:cubicBezTo>
                    <a:pt x="134" y="1443"/>
                    <a:pt x="167" y="1477"/>
                    <a:pt x="234" y="1510"/>
                  </a:cubicBezTo>
                  <a:cubicBezTo>
                    <a:pt x="290" y="1510"/>
                    <a:pt x="1289" y="2194"/>
                    <a:pt x="2259" y="2194"/>
                  </a:cubicBezTo>
                  <a:cubicBezTo>
                    <a:pt x="2444" y="2194"/>
                    <a:pt x="2627" y="2169"/>
                    <a:pt x="2802" y="2111"/>
                  </a:cubicBezTo>
                  <a:cubicBezTo>
                    <a:pt x="3903" y="1710"/>
                    <a:pt x="4337" y="443"/>
                    <a:pt x="4337" y="409"/>
                  </a:cubicBezTo>
                  <a:cubicBezTo>
                    <a:pt x="4403" y="243"/>
                    <a:pt x="4303" y="76"/>
                    <a:pt x="4136" y="9"/>
                  </a:cubicBezTo>
                  <a:cubicBezTo>
                    <a:pt x="4109" y="3"/>
                    <a:pt x="4081" y="1"/>
                    <a:pt x="4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93"/>
            <p:cNvSpPr/>
            <p:nvPr/>
          </p:nvSpPr>
          <p:spPr>
            <a:xfrm>
              <a:off x="7380446" y="3345627"/>
              <a:ext cx="509179" cy="328184"/>
            </a:xfrm>
            <a:custGeom>
              <a:avLst/>
              <a:gdLst/>
              <a:ahLst/>
              <a:cxnLst/>
              <a:rect l="l" t="t" r="r" b="b"/>
              <a:pathLst>
                <a:path w="3404" h="2194" extrusionOk="0">
                  <a:moveTo>
                    <a:pt x="3054" y="1"/>
                  </a:moveTo>
                  <a:cubicBezTo>
                    <a:pt x="2918" y="1"/>
                    <a:pt x="2797" y="70"/>
                    <a:pt x="2770" y="209"/>
                  </a:cubicBezTo>
                  <a:cubicBezTo>
                    <a:pt x="2736" y="243"/>
                    <a:pt x="2569" y="1177"/>
                    <a:pt x="1602" y="1510"/>
                  </a:cubicBezTo>
                  <a:cubicBezTo>
                    <a:pt x="1444" y="1563"/>
                    <a:pt x="1282" y="1586"/>
                    <a:pt x="1121" y="1586"/>
                  </a:cubicBezTo>
                  <a:cubicBezTo>
                    <a:pt x="774" y="1586"/>
                    <a:pt x="431" y="1480"/>
                    <a:pt x="134" y="1343"/>
                  </a:cubicBezTo>
                  <a:cubicBezTo>
                    <a:pt x="101" y="1543"/>
                    <a:pt x="68" y="1710"/>
                    <a:pt x="1" y="1910"/>
                  </a:cubicBezTo>
                  <a:cubicBezTo>
                    <a:pt x="378" y="2052"/>
                    <a:pt x="822" y="2193"/>
                    <a:pt x="1262" y="2193"/>
                  </a:cubicBezTo>
                  <a:cubicBezTo>
                    <a:pt x="1445" y="2193"/>
                    <a:pt x="1626" y="2169"/>
                    <a:pt x="1802" y="2111"/>
                  </a:cubicBezTo>
                  <a:cubicBezTo>
                    <a:pt x="2903" y="1744"/>
                    <a:pt x="3337" y="443"/>
                    <a:pt x="3337" y="409"/>
                  </a:cubicBezTo>
                  <a:cubicBezTo>
                    <a:pt x="3403" y="243"/>
                    <a:pt x="3303" y="76"/>
                    <a:pt x="3136" y="9"/>
                  </a:cubicBezTo>
                  <a:cubicBezTo>
                    <a:pt x="3109" y="3"/>
                    <a:pt x="3081" y="1"/>
                    <a:pt x="3054" y="1"/>
                  </a:cubicBezTo>
                  <a:close/>
                </a:path>
              </a:pathLst>
            </a:custGeom>
            <a:solidFill>
              <a:srgbClr val="802733"/>
            </a:solidFill>
            <a:ln w="9525" cap="flat" cmpd="sng">
              <a:solidFill>
                <a:srgbClr val="8027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93"/>
            <p:cNvSpPr/>
            <p:nvPr/>
          </p:nvSpPr>
          <p:spPr>
            <a:xfrm>
              <a:off x="7635037" y="3880837"/>
              <a:ext cx="509029" cy="1157769"/>
            </a:xfrm>
            <a:custGeom>
              <a:avLst/>
              <a:gdLst/>
              <a:ahLst/>
              <a:cxnLst/>
              <a:rect l="l" t="t" r="r" b="b"/>
              <a:pathLst>
                <a:path w="3403" h="7740" extrusionOk="0">
                  <a:moveTo>
                    <a:pt x="2635" y="0"/>
                  </a:moveTo>
                  <a:cubicBezTo>
                    <a:pt x="2535" y="67"/>
                    <a:pt x="0" y="2035"/>
                    <a:pt x="667" y="4604"/>
                  </a:cubicBezTo>
                  <a:cubicBezTo>
                    <a:pt x="1168" y="6572"/>
                    <a:pt x="1501" y="7739"/>
                    <a:pt x="1501" y="7739"/>
                  </a:cubicBezTo>
                  <a:lnTo>
                    <a:pt x="2702" y="7406"/>
                  </a:lnTo>
                  <a:cubicBezTo>
                    <a:pt x="2702" y="7372"/>
                    <a:pt x="2402" y="6238"/>
                    <a:pt x="1868" y="4303"/>
                  </a:cubicBezTo>
                  <a:cubicBezTo>
                    <a:pt x="1434" y="2535"/>
                    <a:pt x="3369" y="1001"/>
                    <a:pt x="3403" y="1001"/>
                  </a:cubicBezTo>
                  <a:lnTo>
                    <a:pt x="2635" y="0"/>
                  </a:ln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93"/>
            <p:cNvSpPr/>
            <p:nvPr/>
          </p:nvSpPr>
          <p:spPr>
            <a:xfrm>
              <a:off x="8009146" y="3870815"/>
              <a:ext cx="968248" cy="648739"/>
            </a:xfrm>
            <a:custGeom>
              <a:avLst/>
              <a:gdLst/>
              <a:ahLst/>
              <a:cxnLst/>
              <a:rect l="l" t="t" r="r" b="b"/>
              <a:pathLst>
                <a:path w="6473" h="4337" extrusionOk="0">
                  <a:moveTo>
                    <a:pt x="1235" y="1"/>
                  </a:moveTo>
                  <a:lnTo>
                    <a:pt x="1" y="334"/>
                  </a:lnTo>
                  <a:cubicBezTo>
                    <a:pt x="168" y="1301"/>
                    <a:pt x="801" y="3703"/>
                    <a:pt x="2736" y="4237"/>
                  </a:cubicBezTo>
                  <a:cubicBezTo>
                    <a:pt x="2970" y="4304"/>
                    <a:pt x="3270" y="4337"/>
                    <a:pt x="3537" y="4337"/>
                  </a:cubicBezTo>
                  <a:cubicBezTo>
                    <a:pt x="4871" y="4337"/>
                    <a:pt x="6272" y="3670"/>
                    <a:pt x="6472" y="3570"/>
                  </a:cubicBezTo>
                  <a:lnTo>
                    <a:pt x="5905" y="2436"/>
                  </a:lnTo>
                  <a:cubicBezTo>
                    <a:pt x="5520" y="2628"/>
                    <a:pt x="4433" y="3070"/>
                    <a:pt x="3577" y="3070"/>
                  </a:cubicBezTo>
                  <a:cubicBezTo>
                    <a:pt x="3394" y="3070"/>
                    <a:pt x="3222" y="3050"/>
                    <a:pt x="3070" y="3003"/>
                  </a:cubicBezTo>
                  <a:cubicBezTo>
                    <a:pt x="2036" y="2736"/>
                    <a:pt x="1469" y="1335"/>
                    <a:pt x="1235" y="101"/>
                  </a:cubicBezTo>
                  <a:lnTo>
                    <a:pt x="1235" y="1"/>
                  </a:ln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93"/>
            <p:cNvSpPr/>
            <p:nvPr/>
          </p:nvSpPr>
          <p:spPr>
            <a:xfrm>
              <a:off x="7804665" y="4973543"/>
              <a:ext cx="224673" cy="169776"/>
            </a:xfrm>
            <a:custGeom>
              <a:avLst/>
              <a:gdLst/>
              <a:ahLst/>
              <a:cxnLst/>
              <a:rect l="l" t="t" r="r" b="b"/>
              <a:pathLst>
                <a:path w="1502" h="1135" extrusionOk="0">
                  <a:moveTo>
                    <a:pt x="1335" y="0"/>
                  </a:moveTo>
                  <a:lnTo>
                    <a:pt x="434" y="401"/>
                  </a:lnTo>
                  <a:cubicBezTo>
                    <a:pt x="134" y="501"/>
                    <a:pt x="0" y="834"/>
                    <a:pt x="134" y="1135"/>
                  </a:cubicBezTo>
                  <a:lnTo>
                    <a:pt x="1201" y="668"/>
                  </a:lnTo>
                  <a:cubicBezTo>
                    <a:pt x="1401" y="601"/>
                    <a:pt x="1501" y="367"/>
                    <a:pt x="1401" y="167"/>
                  </a:cubicBezTo>
                  <a:lnTo>
                    <a:pt x="1335" y="0"/>
                  </a:ln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93"/>
            <p:cNvSpPr/>
            <p:nvPr/>
          </p:nvSpPr>
          <p:spPr>
            <a:xfrm>
              <a:off x="8882414" y="4258983"/>
              <a:ext cx="169776" cy="203582"/>
            </a:xfrm>
            <a:custGeom>
              <a:avLst/>
              <a:gdLst/>
              <a:ahLst/>
              <a:cxnLst/>
              <a:rect l="l" t="t" r="r" b="b"/>
              <a:pathLst>
                <a:path w="1135" h="1361" extrusionOk="0">
                  <a:moveTo>
                    <a:pt x="330" y="1"/>
                  </a:moveTo>
                  <a:cubicBezTo>
                    <a:pt x="277" y="1"/>
                    <a:pt x="222" y="13"/>
                    <a:pt x="167" y="41"/>
                  </a:cubicBezTo>
                  <a:lnTo>
                    <a:pt x="0" y="141"/>
                  </a:lnTo>
                  <a:lnTo>
                    <a:pt x="401" y="1008"/>
                  </a:lnTo>
                  <a:cubicBezTo>
                    <a:pt x="499" y="1229"/>
                    <a:pt x="706" y="1360"/>
                    <a:pt x="915" y="1360"/>
                  </a:cubicBezTo>
                  <a:cubicBezTo>
                    <a:pt x="990" y="1360"/>
                    <a:pt x="1064" y="1343"/>
                    <a:pt x="1135" y="1308"/>
                  </a:cubicBezTo>
                  <a:lnTo>
                    <a:pt x="668" y="208"/>
                  </a:lnTo>
                  <a:cubicBezTo>
                    <a:pt x="595" y="87"/>
                    <a:pt x="470" y="1"/>
                    <a:pt x="330" y="1"/>
                  </a:cubicBez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93"/>
            <p:cNvSpPr/>
            <p:nvPr/>
          </p:nvSpPr>
          <p:spPr>
            <a:xfrm>
              <a:off x="7834582" y="3845834"/>
              <a:ext cx="404321" cy="324444"/>
            </a:xfrm>
            <a:custGeom>
              <a:avLst/>
              <a:gdLst/>
              <a:ahLst/>
              <a:cxnLst/>
              <a:rect l="l" t="t" r="r" b="b"/>
              <a:pathLst>
                <a:path w="2703" h="2169" extrusionOk="0">
                  <a:moveTo>
                    <a:pt x="0" y="1"/>
                  </a:moveTo>
                  <a:lnTo>
                    <a:pt x="100" y="2036"/>
                  </a:lnTo>
                  <a:lnTo>
                    <a:pt x="2702" y="2169"/>
                  </a:lnTo>
                  <a:lnTo>
                    <a:pt x="2702" y="1"/>
                  </a:ln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93"/>
            <p:cNvSpPr/>
            <p:nvPr/>
          </p:nvSpPr>
          <p:spPr>
            <a:xfrm>
              <a:off x="7729724" y="3273827"/>
              <a:ext cx="519201" cy="766760"/>
            </a:xfrm>
            <a:custGeom>
              <a:avLst/>
              <a:gdLst/>
              <a:ahLst/>
              <a:cxnLst/>
              <a:rect l="l" t="t" r="r" b="b"/>
              <a:pathLst>
                <a:path w="3471" h="5126" extrusionOk="0">
                  <a:moveTo>
                    <a:pt x="1699" y="1"/>
                  </a:moveTo>
                  <a:cubicBezTo>
                    <a:pt x="1375" y="1"/>
                    <a:pt x="1015" y="109"/>
                    <a:pt x="835" y="289"/>
                  </a:cubicBezTo>
                  <a:cubicBezTo>
                    <a:pt x="1" y="1223"/>
                    <a:pt x="701" y="5126"/>
                    <a:pt x="701" y="5126"/>
                  </a:cubicBezTo>
                  <a:lnTo>
                    <a:pt x="3470" y="4792"/>
                  </a:lnTo>
                  <a:cubicBezTo>
                    <a:pt x="3470" y="4792"/>
                    <a:pt x="3203" y="989"/>
                    <a:pt x="2236" y="155"/>
                  </a:cubicBezTo>
                  <a:cubicBezTo>
                    <a:pt x="2116" y="49"/>
                    <a:pt x="1916" y="1"/>
                    <a:pt x="1699" y="1"/>
                  </a:cubicBezTo>
                  <a:close/>
                </a:path>
              </a:pathLst>
            </a:custGeom>
            <a:solidFill>
              <a:srgbClr val="80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93"/>
            <p:cNvSpPr/>
            <p:nvPr/>
          </p:nvSpPr>
          <p:spPr>
            <a:xfrm>
              <a:off x="7824560" y="3272331"/>
              <a:ext cx="239631" cy="229460"/>
            </a:xfrm>
            <a:custGeom>
              <a:avLst/>
              <a:gdLst/>
              <a:ahLst/>
              <a:cxnLst/>
              <a:rect l="l" t="t" r="r" b="b"/>
              <a:pathLst>
                <a:path w="1602" h="1534" extrusionOk="0">
                  <a:moveTo>
                    <a:pt x="1037" y="1"/>
                  </a:moveTo>
                  <a:cubicBezTo>
                    <a:pt x="720" y="1"/>
                    <a:pt x="376" y="105"/>
                    <a:pt x="201" y="299"/>
                  </a:cubicBezTo>
                  <a:cubicBezTo>
                    <a:pt x="134" y="366"/>
                    <a:pt x="67" y="466"/>
                    <a:pt x="1" y="566"/>
                  </a:cubicBezTo>
                  <a:lnTo>
                    <a:pt x="668" y="1533"/>
                  </a:lnTo>
                  <a:cubicBezTo>
                    <a:pt x="668" y="1533"/>
                    <a:pt x="1302" y="632"/>
                    <a:pt x="1602" y="165"/>
                  </a:cubicBezTo>
                  <a:cubicBezTo>
                    <a:pt x="1477" y="54"/>
                    <a:pt x="1264" y="1"/>
                    <a:pt x="10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93"/>
            <p:cNvSpPr/>
            <p:nvPr/>
          </p:nvSpPr>
          <p:spPr>
            <a:xfrm>
              <a:off x="7744682" y="3297013"/>
              <a:ext cx="129987" cy="573948"/>
            </a:xfrm>
            <a:custGeom>
              <a:avLst/>
              <a:gdLst/>
              <a:ahLst/>
              <a:cxnLst/>
              <a:rect l="l" t="t" r="r" b="b"/>
              <a:pathLst>
                <a:path w="869" h="3837" extrusionOk="0">
                  <a:moveTo>
                    <a:pt x="868" y="0"/>
                  </a:moveTo>
                  <a:lnTo>
                    <a:pt x="635" y="34"/>
                  </a:lnTo>
                  <a:cubicBezTo>
                    <a:pt x="635" y="67"/>
                    <a:pt x="1" y="634"/>
                    <a:pt x="34" y="1969"/>
                  </a:cubicBezTo>
                  <a:cubicBezTo>
                    <a:pt x="68" y="3303"/>
                    <a:pt x="401" y="3770"/>
                    <a:pt x="468" y="3837"/>
                  </a:cubicBezTo>
                  <a:cubicBezTo>
                    <a:pt x="468" y="3837"/>
                    <a:pt x="368" y="3136"/>
                    <a:pt x="401" y="1969"/>
                  </a:cubicBezTo>
                  <a:cubicBezTo>
                    <a:pt x="435" y="734"/>
                    <a:pt x="868" y="1"/>
                    <a:pt x="868" y="0"/>
                  </a:cubicBezTo>
                  <a:close/>
                </a:path>
              </a:pathLst>
            </a:custGeom>
            <a:solidFill>
              <a:srgbClr val="37618A"/>
            </a:solidFill>
            <a:ln w="9525" cap="flat" cmpd="sng">
              <a:solidFill>
                <a:srgbClr val="376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93"/>
            <p:cNvSpPr/>
            <p:nvPr/>
          </p:nvSpPr>
          <p:spPr>
            <a:xfrm>
              <a:off x="7883188" y="2856138"/>
              <a:ext cx="154671" cy="241481"/>
            </a:xfrm>
            <a:custGeom>
              <a:avLst/>
              <a:gdLst/>
              <a:ahLst/>
              <a:cxnLst/>
              <a:rect l="l" t="t" r="r" b="b"/>
              <a:pathLst>
                <a:path w="1069" h="1602" extrusionOk="0">
                  <a:moveTo>
                    <a:pt x="868" y="0"/>
                  </a:moveTo>
                  <a:lnTo>
                    <a:pt x="1" y="133"/>
                  </a:lnTo>
                  <a:lnTo>
                    <a:pt x="1068" y="1601"/>
                  </a:lnTo>
                  <a:lnTo>
                    <a:pt x="868" y="0"/>
                  </a:lnTo>
                  <a:close/>
                  <a:moveTo>
                    <a:pt x="1068" y="1601"/>
                  </a:moveTo>
                  <a:lnTo>
                    <a:pt x="1068" y="1601"/>
                  </a:lnTo>
                  <a:lnTo>
                    <a:pt x="1068" y="1601"/>
                  </a:lnTo>
                  <a:close/>
                </a:path>
              </a:pathLst>
            </a:custGeom>
            <a:solidFill>
              <a:srgbClr val="0626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93"/>
            <p:cNvSpPr/>
            <p:nvPr/>
          </p:nvSpPr>
          <p:spPr>
            <a:xfrm>
              <a:off x="8403448" y="3516601"/>
              <a:ext cx="204629" cy="317564"/>
            </a:xfrm>
            <a:custGeom>
              <a:avLst/>
              <a:gdLst/>
              <a:ahLst/>
              <a:cxnLst/>
              <a:rect l="l" t="t" r="r" b="b"/>
              <a:pathLst>
                <a:path w="1368" h="2123" extrusionOk="0">
                  <a:moveTo>
                    <a:pt x="467" y="0"/>
                  </a:moveTo>
                  <a:cubicBezTo>
                    <a:pt x="334" y="100"/>
                    <a:pt x="200" y="200"/>
                    <a:pt x="67" y="334"/>
                  </a:cubicBezTo>
                  <a:cubicBezTo>
                    <a:pt x="67" y="367"/>
                    <a:pt x="33" y="367"/>
                    <a:pt x="0" y="400"/>
                  </a:cubicBezTo>
                  <a:cubicBezTo>
                    <a:pt x="434" y="1134"/>
                    <a:pt x="767" y="1902"/>
                    <a:pt x="767" y="1935"/>
                  </a:cubicBezTo>
                  <a:cubicBezTo>
                    <a:pt x="793" y="2039"/>
                    <a:pt x="921" y="2123"/>
                    <a:pt x="1055" y="2123"/>
                  </a:cubicBezTo>
                  <a:cubicBezTo>
                    <a:pt x="1093" y="2123"/>
                    <a:pt x="1131" y="2116"/>
                    <a:pt x="1168" y="2102"/>
                  </a:cubicBezTo>
                  <a:cubicBezTo>
                    <a:pt x="1268" y="2035"/>
                    <a:pt x="1334" y="1968"/>
                    <a:pt x="1368" y="1835"/>
                  </a:cubicBezTo>
                  <a:cubicBezTo>
                    <a:pt x="1368" y="1801"/>
                    <a:pt x="1368" y="1735"/>
                    <a:pt x="1334" y="1701"/>
                  </a:cubicBezTo>
                  <a:cubicBezTo>
                    <a:pt x="1301" y="1635"/>
                    <a:pt x="967" y="767"/>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93"/>
            <p:cNvSpPr/>
            <p:nvPr/>
          </p:nvSpPr>
          <p:spPr>
            <a:xfrm>
              <a:off x="8034126" y="3328276"/>
              <a:ext cx="489135" cy="313226"/>
            </a:xfrm>
            <a:custGeom>
              <a:avLst/>
              <a:gdLst/>
              <a:ahLst/>
              <a:cxnLst/>
              <a:rect l="l" t="t" r="r" b="b"/>
              <a:pathLst>
                <a:path w="3270" h="2094" extrusionOk="0">
                  <a:moveTo>
                    <a:pt x="933" y="0"/>
                  </a:moveTo>
                  <a:cubicBezTo>
                    <a:pt x="578" y="0"/>
                    <a:pt x="315" y="58"/>
                    <a:pt x="301" y="58"/>
                  </a:cubicBezTo>
                  <a:cubicBezTo>
                    <a:pt x="134" y="58"/>
                    <a:pt x="1" y="192"/>
                    <a:pt x="1" y="359"/>
                  </a:cubicBezTo>
                  <a:cubicBezTo>
                    <a:pt x="1" y="525"/>
                    <a:pt x="134" y="692"/>
                    <a:pt x="301" y="692"/>
                  </a:cubicBezTo>
                  <a:cubicBezTo>
                    <a:pt x="301" y="692"/>
                    <a:pt x="563" y="625"/>
                    <a:pt x="899" y="625"/>
                  </a:cubicBezTo>
                  <a:cubicBezTo>
                    <a:pt x="1272" y="625"/>
                    <a:pt x="1737" y="708"/>
                    <a:pt x="2035" y="1059"/>
                  </a:cubicBezTo>
                  <a:cubicBezTo>
                    <a:pt x="2302" y="1359"/>
                    <a:pt x="2502" y="1726"/>
                    <a:pt x="2703" y="2093"/>
                  </a:cubicBezTo>
                  <a:cubicBezTo>
                    <a:pt x="2836" y="1993"/>
                    <a:pt x="2969" y="1893"/>
                    <a:pt x="3136" y="1826"/>
                  </a:cubicBezTo>
                  <a:cubicBezTo>
                    <a:pt x="3170" y="1826"/>
                    <a:pt x="3203" y="1826"/>
                    <a:pt x="3270" y="1793"/>
                  </a:cubicBezTo>
                  <a:cubicBezTo>
                    <a:pt x="3036" y="1426"/>
                    <a:pt x="2803" y="992"/>
                    <a:pt x="2536" y="659"/>
                  </a:cubicBezTo>
                  <a:cubicBezTo>
                    <a:pt x="2108" y="114"/>
                    <a:pt x="1430" y="0"/>
                    <a:pt x="933" y="0"/>
                  </a:cubicBezTo>
                  <a:close/>
                </a:path>
              </a:pathLst>
            </a:custGeom>
            <a:solidFill>
              <a:srgbClr val="80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93"/>
            <p:cNvSpPr/>
            <p:nvPr/>
          </p:nvSpPr>
          <p:spPr>
            <a:xfrm>
              <a:off x="8004210" y="3262010"/>
              <a:ext cx="269548" cy="608950"/>
            </a:xfrm>
            <a:custGeom>
              <a:avLst/>
              <a:gdLst/>
              <a:ahLst/>
              <a:cxnLst/>
              <a:rect l="l" t="t" r="r" b="b"/>
              <a:pathLst>
                <a:path w="1802" h="4071" extrusionOk="0">
                  <a:moveTo>
                    <a:pt x="534" y="1"/>
                  </a:moveTo>
                  <a:cubicBezTo>
                    <a:pt x="534" y="34"/>
                    <a:pt x="1" y="768"/>
                    <a:pt x="67" y="1802"/>
                  </a:cubicBezTo>
                  <a:cubicBezTo>
                    <a:pt x="134" y="2836"/>
                    <a:pt x="1535" y="4037"/>
                    <a:pt x="1568" y="4071"/>
                  </a:cubicBezTo>
                  <a:lnTo>
                    <a:pt x="1802" y="3804"/>
                  </a:lnTo>
                  <a:cubicBezTo>
                    <a:pt x="1802" y="3770"/>
                    <a:pt x="501" y="2636"/>
                    <a:pt x="434" y="1769"/>
                  </a:cubicBezTo>
                  <a:cubicBezTo>
                    <a:pt x="367" y="868"/>
                    <a:pt x="834" y="201"/>
                    <a:pt x="834" y="201"/>
                  </a:cubicBezTo>
                  <a:lnTo>
                    <a:pt x="534" y="1"/>
                  </a:lnTo>
                  <a:close/>
                </a:path>
              </a:pathLst>
            </a:custGeom>
            <a:solidFill>
              <a:srgbClr val="376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93"/>
            <p:cNvSpPr/>
            <p:nvPr/>
          </p:nvSpPr>
          <p:spPr>
            <a:xfrm>
              <a:off x="7869435" y="3207263"/>
              <a:ext cx="129987" cy="174712"/>
            </a:xfrm>
            <a:custGeom>
              <a:avLst/>
              <a:gdLst/>
              <a:ahLst/>
              <a:cxnLst/>
              <a:rect l="l" t="t" r="r" b="b"/>
              <a:pathLst>
                <a:path w="869" h="1168" extrusionOk="0">
                  <a:moveTo>
                    <a:pt x="768" y="0"/>
                  </a:moveTo>
                  <a:lnTo>
                    <a:pt x="1" y="100"/>
                  </a:lnTo>
                  <a:lnTo>
                    <a:pt x="101" y="834"/>
                  </a:lnTo>
                  <a:cubicBezTo>
                    <a:pt x="134" y="1034"/>
                    <a:pt x="301" y="1168"/>
                    <a:pt x="535" y="1168"/>
                  </a:cubicBezTo>
                  <a:cubicBezTo>
                    <a:pt x="735" y="1134"/>
                    <a:pt x="868" y="934"/>
                    <a:pt x="835" y="734"/>
                  </a:cubicBezTo>
                  <a:lnTo>
                    <a:pt x="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6" name="Google Shape;3006;p111"/>
          <p:cNvGrpSpPr/>
          <p:nvPr/>
        </p:nvGrpSpPr>
        <p:grpSpPr>
          <a:xfrm rot="1800004">
            <a:off x="5648264" y="-945251"/>
            <a:ext cx="4153155" cy="4323068"/>
            <a:chOff x="5032774" y="2440179"/>
            <a:chExt cx="881402" cy="917435"/>
          </a:xfrm>
        </p:grpSpPr>
        <p:sp>
          <p:nvSpPr>
            <p:cNvPr id="3007" name="Google Shape;3007;p111"/>
            <p:cNvSpPr/>
            <p:nvPr/>
          </p:nvSpPr>
          <p:spPr>
            <a:xfrm rot="-1799844">
              <a:off x="5500484" y="2645849"/>
              <a:ext cx="304604" cy="517999"/>
            </a:xfrm>
            <a:custGeom>
              <a:avLst/>
              <a:gdLst/>
              <a:ahLst/>
              <a:cxnLst/>
              <a:rect l="l" t="t" r="r" b="b"/>
              <a:pathLst>
                <a:path w="17964" h="30549" extrusionOk="0">
                  <a:moveTo>
                    <a:pt x="17964" y="1"/>
                  </a:moveTo>
                  <a:lnTo>
                    <a:pt x="0" y="9697"/>
                  </a:lnTo>
                  <a:lnTo>
                    <a:pt x="0" y="30548"/>
                  </a:lnTo>
                  <a:lnTo>
                    <a:pt x="17964" y="19879"/>
                  </a:lnTo>
                  <a:lnTo>
                    <a:pt x="17964"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08" name="Google Shape;3008;p111"/>
            <p:cNvSpPr/>
            <p:nvPr/>
          </p:nvSpPr>
          <p:spPr>
            <a:xfrm rot="-1799844">
              <a:off x="5080485" y="2568754"/>
              <a:ext cx="609207" cy="354082"/>
            </a:xfrm>
            <a:custGeom>
              <a:avLst/>
              <a:gdLst/>
              <a:ahLst/>
              <a:cxnLst/>
              <a:rect l="l" t="t" r="r" b="b"/>
              <a:pathLst>
                <a:path w="35928" h="20882" extrusionOk="0">
                  <a:moveTo>
                    <a:pt x="18450" y="0"/>
                  </a:moveTo>
                  <a:lnTo>
                    <a:pt x="0" y="10699"/>
                  </a:lnTo>
                  <a:lnTo>
                    <a:pt x="17964" y="20882"/>
                  </a:lnTo>
                  <a:lnTo>
                    <a:pt x="35928" y="11186"/>
                  </a:lnTo>
                  <a:lnTo>
                    <a:pt x="18450" y="0"/>
                  </a:lnTo>
                  <a:close/>
                </a:path>
              </a:pathLst>
            </a:custGeom>
            <a:solidFill>
              <a:srgbClr val="4F82B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09" name="Google Shape;3009;p111"/>
            <p:cNvSpPr/>
            <p:nvPr/>
          </p:nvSpPr>
          <p:spPr>
            <a:xfrm rot="-1799844">
              <a:off x="5234636" y="2790470"/>
              <a:ext cx="304621" cy="526240"/>
            </a:xfrm>
            <a:custGeom>
              <a:avLst/>
              <a:gdLst/>
              <a:ahLst/>
              <a:cxnLst/>
              <a:rect l="l" t="t" r="r" b="b"/>
              <a:pathLst>
                <a:path w="17965" h="31035" extrusionOk="0">
                  <a:moveTo>
                    <a:pt x="0" y="0"/>
                  </a:moveTo>
                  <a:lnTo>
                    <a:pt x="0" y="20365"/>
                  </a:lnTo>
                  <a:lnTo>
                    <a:pt x="17964" y="31034"/>
                  </a:lnTo>
                  <a:lnTo>
                    <a:pt x="17964" y="10183"/>
                  </a:lnTo>
                  <a:lnTo>
                    <a:pt x="0"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0" name="Google Shape;3010;p111"/>
            <p:cNvSpPr/>
            <p:nvPr/>
          </p:nvSpPr>
          <p:spPr>
            <a:xfrm rot="-1799844">
              <a:off x="5650117" y="2686758"/>
              <a:ext cx="37134" cy="65468"/>
            </a:xfrm>
            <a:custGeom>
              <a:avLst/>
              <a:gdLst/>
              <a:ahLst/>
              <a:cxnLst/>
              <a:rect l="l" t="t" r="r" b="b"/>
              <a:pathLst>
                <a:path w="2190" h="3861" extrusionOk="0">
                  <a:moveTo>
                    <a:pt x="244" y="0"/>
                  </a:moveTo>
                  <a:cubicBezTo>
                    <a:pt x="153" y="0"/>
                    <a:pt x="92" y="0"/>
                    <a:pt x="1" y="31"/>
                  </a:cubicBezTo>
                  <a:cubicBezTo>
                    <a:pt x="973" y="152"/>
                    <a:pt x="1703" y="942"/>
                    <a:pt x="1703" y="1946"/>
                  </a:cubicBezTo>
                  <a:cubicBezTo>
                    <a:pt x="1703" y="2918"/>
                    <a:pt x="973" y="3739"/>
                    <a:pt x="1" y="3860"/>
                  </a:cubicBezTo>
                  <a:lnTo>
                    <a:pt x="244" y="3860"/>
                  </a:lnTo>
                  <a:cubicBezTo>
                    <a:pt x="1308" y="3860"/>
                    <a:pt x="2189" y="3009"/>
                    <a:pt x="2189" y="1946"/>
                  </a:cubicBezTo>
                  <a:cubicBezTo>
                    <a:pt x="2189" y="851"/>
                    <a:pt x="1308" y="0"/>
                    <a:pt x="24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1" name="Google Shape;3011;p111"/>
            <p:cNvSpPr/>
            <p:nvPr/>
          </p:nvSpPr>
          <p:spPr>
            <a:xfrm rot="-1799844">
              <a:off x="5623872" y="2696514"/>
              <a:ext cx="57736" cy="64960"/>
            </a:xfrm>
            <a:custGeom>
              <a:avLst/>
              <a:gdLst/>
              <a:ahLst/>
              <a:cxnLst/>
              <a:rect l="l" t="t" r="r" b="b"/>
              <a:pathLst>
                <a:path w="3405" h="3831" extrusionOk="0">
                  <a:moveTo>
                    <a:pt x="1703" y="1"/>
                  </a:moveTo>
                  <a:cubicBezTo>
                    <a:pt x="760" y="1"/>
                    <a:pt x="0" y="852"/>
                    <a:pt x="0" y="1916"/>
                  </a:cubicBezTo>
                  <a:cubicBezTo>
                    <a:pt x="0" y="2979"/>
                    <a:pt x="760" y="3830"/>
                    <a:pt x="1703" y="3830"/>
                  </a:cubicBezTo>
                  <a:cubicBezTo>
                    <a:pt x="2645" y="3830"/>
                    <a:pt x="3405" y="2979"/>
                    <a:pt x="3405" y="1916"/>
                  </a:cubicBezTo>
                  <a:cubicBezTo>
                    <a:pt x="3405" y="852"/>
                    <a:pt x="2645" y="1"/>
                    <a:pt x="170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2" name="Google Shape;3012;p111"/>
            <p:cNvSpPr/>
            <p:nvPr/>
          </p:nvSpPr>
          <p:spPr>
            <a:xfrm rot="-1799844">
              <a:off x="5537733" y="2856996"/>
              <a:ext cx="37117" cy="65468"/>
            </a:xfrm>
            <a:custGeom>
              <a:avLst/>
              <a:gdLst/>
              <a:ahLst/>
              <a:cxnLst/>
              <a:rect l="l" t="t" r="r" b="b"/>
              <a:pathLst>
                <a:path w="2189" h="3861" extrusionOk="0">
                  <a:moveTo>
                    <a:pt x="244" y="0"/>
                  </a:moveTo>
                  <a:cubicBezTo>
                    <a:pt x="152" y="0"/>
                    <a:pt x="92" y="0"/>
                    <a:pt x="0" y="31"/>
                  </a:cubicBezTo>
                  <a:cubicBezTo>
                    <a:pt x="973" y="152"/>
                    <a:pt x="1703" y="942"/>
                    <a:pt x="1703" y="1946"/>
                  </a:cubicBezTo>
                  <a:cubicBezTo>
                    <a:pt x="1703" y="2918"/>
                    <a:pt x="973" y="3739"/>
                    <a:pt x="0" y="3860"/>
                  </a:cubicBezTo>
                  <a:lnTo>
                    <a:pt x="244" y="3860"/>
                  </a:lnTo>
                  <a:cubicBezTo>
                    <a:pt x="1307" y="3860"/>
                    <a:pt x="2189" y="3009"/>
                    <a:pt x="2189" y="1946"/>
                  </a:cubicBezTo>
                  <a:cubicBezTo>
                    <a:pt x="2189" y="851"/>
                    <a:pt x="1307" y="0"/>
                    <a:pt x="24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3" name="Google Shape;3013;p111"/>
            <p:cNvSpPr/>
            <p:nvPr/>
          </p:nvSpPr>
          <p:spPr>
            <a:xfrm rot="-1799844">
              <a:off x="5511487" y="2866747"/>
              <a:ext cx="57736" cy="64960"/>
            </a:xfrm>
            <a:custGeom>
              <a:avLst/>
              <a:gdLst/>
              <a:ahLst/>
              <a:cxnLst/>
              <a:rect l="l" t="t" r="r" b="b"/>
              <a:pathLst>
                <a:path w="3405" h="3831" extrusionOk="0">
                  <a:moveTo>
                    <a:pt x="1702" y="1"/>
                  </a:moveTo>
                  <a:cubicBezTo>
                    <a:pt x="760" y="1"/>
                    <a:pt x="0" y="852"/>
                    <a:pt x="0" y="1916"/>
                  </a:cubicBezTo>
                  <a:cubicBezTo>
                    <a:pt x="0" y="2979"/>
                    <a:pt x="760" y="3830"/>
                    <a:pt x="1702" y="3830"/>
                  </a:cubicBezTo>
                  <a:cubicBezTo>
                    <a:pt x="2645" y="3830"/>
                    <a:pt x="3405" y="2979"/>
                    <a:pt x="3405" y="1916"/>
                  </a:cubicBezTo>
                  <a:cubicBezTo>
                    <a:pt x="3405" y="852"/>
                    <a:pt x="2645" y="1"/>
                    <a:pt x="170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4" name="Google Shape;3014;p111"/>
            <p:cNvSpPr/>
            <p:nvPr/>
          </p:nvSpPr>
          <p:spPr>
            <a:xfrm rot="-1799844">
              <a:off x="5756969" y="2848866"/>
              <a:ext cx="37117" cy="65994"/>
            </a:xfrm>
            <a:custGeom>
              <a:avLst/>
              <a:gdLst/>
              <a:ahLst/>
              <a:cxnLst/>
              <a:rect l="l" t="t" r="r" b="b"/>
              <a:pathLst>
                <a:path w="2189" h="3892" extrusionOk="0">
                  <a:moveTo>
                    <a:pt x="243" y="1"/>
                  </a:moveTo>
                  <a:cubicBezTo>
                    <a:pt x="152" y="1"/>
                    <a:pt x="91" y="31"/>
                    <a:pt x="0" y="31"/>
                  </a:cubicBezTo>
                  <a:cubicBezTo>
                    <a:pt x="973" y="153"/>
                    <a:pt x="1702" y="943"/>
                    <a:pt x="1702" y="1946"/>
                  </a:cubicBezTo>
                  <a:cubicBezTo>
                    <a:pt x="1702" y="2919"/>
                    <a:pt x="973" y="3740"/>
                    <a:pt x="0" y="3861"/>
                  </a:cubicBezTo>
                  <a:cubicBezTo>
                    <a:pt x="91" y="3861"/>
                    <a:pt x="152" y="3892"/>
                    <a:pt x="243" y="3892"/>
                  </a:cubicBezTo>
                  <a:cubicBezTo>
                    <a:pt x="1307" y="3892"/>
                    <a:pt x="2189" y="3010"/>
                    <a:pt x="2189" y="1946"/>
                  </a:cubicBezTo>
                  <a:cubicBezTo>
                    <a:pt x="2189" y="852"/>
                    <a:pt x="1307" y="1"/>
                    <a:pt x="24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5" name="Google Shape;3015;p111"/>
            <p:cNvSpPr/>
            <p:nvPr/>
          </p:nvSpPr>
          <p:spPr>
            <a:xfrm rot="-1799844">
              <a:off x="5730600" y="2858667"/>
              <a:ext cx="57736" cy="64960"/>
            </a:xfrm>
            <a:custGeom>
              <a:avLst/>
              <a:gdLst/>
              <a:ahLst/>
              <a:cxnLst/>
              <a:rect l="l" t="t" r="r" b="b"/>
              <a:pathLst>
                <a:path w="3405" h="3831" extrusionOk="0">
                  <a:moveTo>
                    <a:pt x="1702" y="0"/>
                  </a:moveTo>
                  <a:cubicBezTo>
                    <a:pt x="760" y="0"/>
                    <a:pt x="0" y="851"/>
                    <a:pt x="0" y="1915"/>
                  </a:cubicBezTo>
                  <a:cubicBezTo>
                    <a:pt x="0" y="2979"/>
                    <a:pt x="760" y="3830"/>
                    <a:pt x="1702" y="3830"/>
                  </a:cubicBezTo>
                  <a:cubicBezTo>
                    <a:pt x="2645" y="3830"/>
                    <a:pt x="3404" y="2979"/>
                    <a:pt x="3404" y="1915"/>
                  </a:cubicBezTo>
                  <a:cubicBezTo>
                    <a:pt x="3404" y="851"/>
                    <a:pt x="2645" y="0"/>
                    <a:pt x="170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6" name="Google Shape;3016;p111"/>
            <p:cNvSpPr/>
            <p:nvPr/>
          </p:nvSpPr>
          <p:spPr>
            <a:xfrm rot="-1799844">
              <a:off x="5654392" y="3013431"/>
              <a:ext cx="37134" cy="65994"/>
            </a:xfrm>
            <a:custGeom>
              <a:avLst/>
              <a:gdLst/>
              <a:ahLst/>
              <a:cxnLst/>
              <a:rect l="l" t="t" r="r" b="b"/>
              <a:pathLst>
                <a:path w="2190" h="3892" extrusionOk="0">
                  <a:moveTo>
                    <a:pt x="244" y="1"/>
                  </a:moveTo>
                  <a:cubicBezTo>
                    <a:pt x="183" y="1"/>
                    <a:pt x="92" y="31"/>
                    <a:pt x="1" y="31"/>
                  </a:cubicBezTo>
                  <a:cubicBezTo>
                    <a:pt x="974" y="153"/>
                    <a:pt x="1703" y="943"/>
                    <a:pt x="1703" y="1946"/>
                  </a:cubicBezTo>
                  <a:cubicBezTo>
                    <a:pt x="1703" y="2919"/>
                    <a:pt x="974" y="3740"/>
                    <a:pt x="1" y="3861"/>
                  </a:cubicBezTo>
                  <a:cubicBezTo>
                    <a:pt x="92" y="3861"/>
                    <a:pt x="183" y="3892"/>
                    <a:pt x="244" y="3892"/>
                  </a:cubicBezTo>
                  <a:cubicBezTo>
                    <a:pt x="1338" y="3892"/>
                    <a:pt x="2189" y="3010"/>
                    <a:pt x="2189" y="1946"/>
                  </a:cubicBezTo>
                  <a:cubicBezTo>
                    <a:pt x="2189" y="852"/>
                    <a:pt x="1338" y="1"/>
                    <a:pt x="24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7" name="Google Shape;3017;p111"/>
            <p:cNvSpPr/>
            <p:nvPr/>
          </p:nvSpPr>
          <p:spPr>
            <a:xfrm rot="-1799844">
              <a:off x="5628023" y="3023232"/>
              <a:ext cx="57753" cy="64960"/>
            </a:xfrm>
            <a:custGeom>
              <a:avLst/>
              <a:gdLst/>
              <a:ahLst/>
              <a:cxnLst/>
              <a:rect l="l" t="t" r="r" b="b"/>
              <a:pathLst>
                <a:path w="3406" h="3831" extrusionOk="0">
                  <a:moveTo>
                    <a:pt x="1703" y="0"/>
                  </a:moveTo>
                  <a:cubicBezTo>
                    <a:pt x="761" y="0"/>
                    <a:pt x="1" y="851"/>
                    <a:pt x="1" y="1915"/>
                  </a:cubicBezTo>
                  <a:cubicBezTo>
                    <a:pt x="1" y="2979"/>
                    <a:pt x="761" y="3830"/>
                    <a:pt x="1703" y="3830"/>
                  </a:cubicBezTo>
                  <a:cubicBezTo>
                    <a:pt x="2645" y="3830"/>
                    <a:pt x="3405" y="2979"/>
                    <a:pt x="3405" y="1915"/>
                  </a:cubicBezTo>
                  <a:cubicBezTo>
                    <a:pt x="3405" y="851"/>
                    <a:pt x="2645" y="0"/>
                    <a:pt x="170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8" name="Google Shape;3018;p111"/>
            <p:cNvSpPr/>
            <p:nvPr/>
          </p:nvSpPr>
          <p:spPr>
            <a:xfrm rot="-1799844">
              <a:off x="5376117" y="3015766"/>
              <a:ext cx="37134" cy="65468"/>
            </a:xfrm>
            <a:custGeom>
              <a:avLst/>
              <a:gdLst/>
              <a:ahLst/>
              <a:cxnLst/>
              <a:rect l="l" t="t" r="r" b="b"/>
              <a:pathLst>
                <a:path w="2190" h="3861" extrusionOk="0">
                  <a:moveTo>
                    <a:pt x="244" y="0"/>
                  </a:moveTo>
                  <a:cubicBezTo>
                    <a:pt x="153" y="0"/>
                    <a:pt x="92" y="0"/>
                    <a:pt x="1" y="31"/>
                  </a:cubicBezTo>
                  <a:cubicBezTo>
                    <a:pt x="973" y="152"/>
                    <a:pt x="1703" y="943"/>
                    <a:pt x="1703" y="1946"/>
                  </a:cubicBezTo>
                  <a:cubicBezTo>
                    <a:pt x="1703" y="2918"/>
                    <a:pt x="973" y="3739"/>
                    <a:pt x="1" y="3861"/>
                  </a:cubicBezTo>
                  <a:lnTo>
                    <a:pt x="244" y="3861"/>
                  </a:lnTo>
                  <a:cubicBezTo>
                    <a:pt x="1308" y="3861"/>
                    <a:pt x="2189" y="3010"/>
                    <a:pt x="2189" y="1915"/>
                  </a:cubicBezTo>
                  <a:cubicBezTo>
                    <a:pt x="2189" y="852"/>
                    <a:pt x="1308" y="0"/>
                    <a:pt x="24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19" name="Google Shape;3019;p111"/>
            <p:cNvSpPr/>
            <p:nvPr/>
          </p:nvSpPr>
          <p:spPr>
            <a:xfrm rot="-1799844">
              <a:off x="5349872" y="3025522"/>
              <a:ext cx="57736" cy="64960"/>
            </a:xfrm>
            <a:custGeom>
              <a:avLst/>
              <a:gdLst/>
              <a:ahLst/>
              <a:cxnLst/>
              <a:rect l="l" t="t" r="r" b="b"/>
              <a:pathLst>
                <a:path w="3405" h="3831" extrusionOk="0">
                  <a:moveTo>
                    <a:pt x="1703" y="1"/>
                  </a:moveTo>
                  <a:cubicBezTo>
                    <a:pt x="760" y="1"/>
                    <a:pt x="1" y="852"/>
                    <a:pt x="1" y="1916"/>
                  </a:cubicBezTo>
                  <a:cubicBezTo>
                    <a:pt x="1" y="2949"/>
                    <a:pt x="760" y="3831"/>
                    <a:pt x="1703" y="3831"/>
                  </a:cubicBezTo>
                  <a:cubicBezTo>
                    <a:pt x="2645" y="3831"/>
                    <a:pt x="3405" y="2949"/>
                    <a:pt x="3405" y="1916"/>
                  </a:cubicBezTo>
                  <a:cubicBezTo>
                    <a:pt x="3405" y="852"/>
                    <a:pt x="2645" y="1"/>
                    <a:pt x="170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20" name="Google Shape;3020;p111"/>
            <p:cNvSpPr/>
            <p:nvPr/>
          </p:nvSpPr>
          <p:spPr>
            <a:xfrm rot="-1799844">
              <a:off x="5259042" y="2772148"/>
              <a:ext cx="43832" cy="65808"/>
            </a:xfrm>
            <a:custGeom>
              <a:avLst/>
              <a:gdLst/>
              <a:ahLst/>
              <a:cxnLst/>
              <a:rect l="l" t="t" r="r" b="b"/>
              <a:pathLst>
                <a:path w="2585" h="3881" extrusionOk="0">
                  <a:moveTo>
                    <a:pt x="548" y="0"/>
                  </a:moveTo>
                  <a:cubicBezTo>
                    <a:pt x="1490" y="274"/>
                    <a:pt x="2098" y="1155"/>
                    <a:pt x="1946" y="2158"/>
                  </a:cubicBezTo>
                  <a:cubicBezTo>
                    <a:pt x="1824" y="3131"/>
                    <a:pt x="973" y="3800"/>
                    <a:pt x="1" y="3800"/>
                  </a:cubicBezTo>
                  <a:cubicBezTo>
                    <a:pt x="92" y="3830"/>
                    <a:pt x="153" y="3830"/>
                    <a:pt x="244" y="3860"/>
                  </a:cubicBezTo>
                  <a:cubicBezTo>
                    <a:pt x="338" y="3874"/>
                    <a:pt x="432" y="3880"/>
                    <a:pt x="524" y="3880"/>
                  </a:cubicBezTo>
                  <a:cubicBezTo>
                    <a:pt x="1474" y="3880"/>
                    <a:pt x="2294" y="3189"/>
                    <a:pt x="2432" y="2219"/>
                  </a:cubicBezTo>
                  <a:cubicBezTo>
                    <a:pt x="2584" y="1155"/>
                    <a:pt x="1855" y="152"/>
                    <a:pt x="79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21" name="Google Shape;3021;p111"/>
            <p:cNvSpPr/>
            <p:nvPr/>
          </p:nvSpPr>
          <p:spPr>
            <a:xfrm rot="-1799844">
              <a:off x="5234701" y="2780545"/>
              <a:ext cx="61857" cy="64994"/>
            </a:xfrm>
            <a:custGeom>
              <a:avLst/>
              <a:gdLst/>
              <a:ahLst/>
              <a:cxnLst/>
              <a:rect l="l" t="t" r="r" b="b"/>
              <a:pathLst>
                <a:path w="3648" h="3833" extrusionOk="0">
                  <a:moveTo>
                    <a:pt x="1857" y="1"/>
                  </a:moveTo>
                  <a:cubicBezTo>
                    <a:pt x="1014" y="1"/>
                    <a:pt x="291" y="717"/>
                    <a:pt x="152" y="1661"/>
                  </a:cubicBezTo>
                  <a:cubicBezTo>
                    <a:pt x="0" y="2725"/>
                    <a:pt x="608" y="3668"/>
                    <a:pt x="1551" y="3820"/>
                  </a:cubicBezTo>
                  <a:cubicBezTo>
                    <a:pt x="1617" y="3828"/>
                    <a:pt x="1684" y="3833"/>
                    <a:pt x="1750" y="3833"/>
                  </a:cubicBezTo>
                  <a:cubicBezTo>
                    <a:pt x="2587" y="3833"/>
                    <a:pt x="3355" y="3134"/>
                    <a:pt x="3496" y="2148"/>
                  </a:cubicBezTo>
                  <a:cubicBezTo>
                    <a:pt x="3648" y="1114"/>
                    <a:pt x="3010" y="142"/>
                    <a:pt x="2098" y="20"/>
                  </a:cubicBezTo>
                  <a:cubicBezTo>
                    <a:pt x="2017" y="7"/>
                    <a:pt x="1936" y="1"/>
                    <a:pt x="18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22" name="Google Shape;3022;p111"/>
            <p:cNvSpPr/>
            <p:nvPr/>
          </p:nvSpPr>
          <p:spPr>
            <a:xfrm rot="-1799844">
              <a:off x="5476942" y="2632848"/>
              <a:ext cx="43832" cy="65808"/>
            </a:xfrm>
            <a:custGeom>
              <a:avLst/>
              <a:gdLst/>
              <a:ahLst/>
              <a:cxnLst/>
              <a:rect l="l" t="t" r="r" b="b"/>
              <a:pathLst>
                <a:path w="2585" h="3881" extrusionOk="0">
                  <a:moveTo>
                    <a:pt x="548" y="0"/>
                  </a:moveTo>
                  <a:cubicBezTo>
                    <a:pt x="1490" y="274"/>
                    <a:pt x="2098" y="1155"/>
                    <a:pt x="1946" y="2158"/>
                  </a:cubicBezTo>
                  <a:cubicBezTo>
                    <a:pt x="1824" y="3131"/>
                    <a:pt x="973" y="3800"/>
                    <a:pt x="1" y="3800"/>
                  </a:cubicBezTo>
                  <a:cubicBezTo>
                    <a:pt x="92" y="3830"/>
                    <a:pt x="153" y="3830"/>
                    <a:pt x="244" y="3860"/>
                  </a:cubicBezTo>
                  <a:cubicBezTo>
                    <a:pt x="338" y="3874"/>
                    <a:pt x="432" y="3880"/>
                    <a:pt x="524" y="3880"/>
                  </a:cubicBezTo>
                  <a:cubicBezTo>
                    <a:pt x="1474" y="3880"/>
                    <a:pt x="2294" y="3189"/>
                    <a:pt x="2432" y="2219"/>
                  </a:cubicBezTo>
                  <a:cubicBezTo>
                    <a:pt x="2584" y="1155"/>
                    <a:pt x="1855" y="152"/>
                    <a:pt x="79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23" name="Google Shape;3023;p111"/>
            <p:cNvSpPr/>
            <p:nvPr/>
          </p:nvSpPr>
          <p:spPr>
            <a:xfrm rot="-1799844">
              <a:off x="5452601" y="2641245"/>
              <a:ext cx="61857" cy="64994"/>
            </a:xfrm>
            <a:custGeom>
              <a:avLst/>
              <a:gdLst/>
              <a:ahLst/>
              <a:cxnLst/>
              <a:rect l="l" t="t" r="r" b="b"/>
              <a:pathLst>
                <a:path w="3648" h="3833" extrusionOk="0">
                  <a:moveTo>
                    <a:pt x="1857" y="1"/>
                  </a:moveTo>
                  <a:cubicBezTo>
                    <a:pt x="1014" y="1"/>
                    <a:pt x="291" y="717"/>
                    <a:pt x="152" y="1661"/>
                  </a:cubicBezTo>
                  <a:cubicBezTo>
                    <a:pt x="0" y="2725"/>
                    <a:pt x="608" y="3668"/>
                    <a:pt x="1551" y="3820"/>
                  </a:cubicBezTo>
                  <a:cubicBezTo>
                    <a:pt x="1617" y="3828"/>
                    <a:pt x="1684" y="3833"/>
                    <a:pt x="1750" y="3833"/>
                  </a:cubicBezTo>
                  <a:cubicBezTo>
                    <a:pt x="2587" y="3833"/>
                    <a:pt x="3355" y="3134"/>
                    <a:pt x="3496" y="2148"/>
                  </a:cubicBezTo>
                  <a:cubicBezTo>
                    <a:pt x="3648" y="1114"/>
                    <a:pt x="3010" y="142"/>
                    <a:pt x="2098" y="20"/>
                  </a:cubicBezTo>
                  <a:cubicBezTo>
                    <a:pt x="2017" y="7"/>
                    <a:pt x="1936" y="1"/>
                    <a:pt x="18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315" name="Google Shape;1315;p80"/>
          <p:cNvGrpSpPr/>
          <p:nvPr/>
        </p:nvGrpSpPr>
        <p:grpSpPr>
          <a:xfrm rot="20280000">
            <a:off x="6419170" y="2306965"/>
            <a:ext cx="2640031" cy="3068489"/>
            <a:chOff x="7078935" y="-228590"/>
            <a:chExt cx="2640031" cy="3068489"/>
          </a:xfrm>
        </p:grpSpPr>
        <p:sp>
          <p:nvSpPr>
            <p:cNvPr id="1316" name="Google Shape;1316;p80"/>
            <p:cNvSpPr/>
            <p:nvPr/>
          </p:nvSpPr>
          <p:spPr>
            <a:xfrm>
              <a:off x="8400021" y="592589"/>
              <a:ext cx="1318945" cy="2247310"/>
            </a:xfrm>
            <a:custGeom>
              <a:avLst/>
              <a:gdLst/>
              <a:ahLst/>
              <a:cxnLst/>
              <a:rect l="l" t="t" r="r" b="b"/>
              <a:pathLst>
                <a:path w="17965" h="30610" extrusionOk="0">
                  <a:moveTo>
                    <a:pt x="17964" y="1"/>
                  </a:moveTo>
                  <a:lnTo>
                    <a:pt x="0" y="9697"/>
                  </a:lnTo>
                  <a:lnTo>
                    <a:pt x="0" y="30609"/>
                  </a:lnTo>
                  <a:lnTo>
                    <a:pt x="17964" y="19910"/>
                  </a:lnTo>
                  <a:lnTo>
                    <a:pt x="17964" y="1"/>
                  </a:lnTo>
                  <a:close/>
                </a:path>
              </a:pathLst>
            </a:custGeom>
            <a:solidFill>
              <a:srgbClr val="D85F6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7" name="Google Shape;1317;p80"/>
            <p:cNvSpPr/>
            <p:nvPr/>
          </p:nvSpPr>
          <p:spPr>
            <a:xfrm>
              <a:off x="7078935" y="-228590"/>
              <a:ext cx="2640020" cy="1533178"/>
            </a:xfrm>
            <a:custGeom>
              <a:avLst/>
              <a:gdLst/>
              <a:ahLst/>
              <a:cxnLst/>
              <a:rect l="l" t="t" r="r" b="b"/>
              <a:pathLst>
                <a:path w="35959" h="20883" extrusionOk="0">
                  <a:moveTo>
                    <a:pt x="18481" y="0"/>
                  </a:moveTo>
                  <a:lnTo>
                    <a:pt x="0" y="10700"/>
                  </a:lnTo>
                  <a:lnTo>
                    <a:pt x="17994" y="20882"/>
                  </a:lnTo>
                  <a:lnTo>
                    <a:pt x="35958" y="11186"/>
                  </a:lnTo>
                  <a:lnTo>
                    <a:pt x="18481" y="0"/>
                  </a:lnTo>
                  <a:close/>
                </a:path>
              </a:pathLst>
            </a:custGeom>
            <a:solidFill>
              <a:srgbClr val="F296A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8" name="Google Shape;1318;p80"/>
            <p:cNvSpPr/>
            <p:nvPr/>
          </p:nvSpPr>
          <p:spPr>
            <a:xfrm>
              <a:off x="7078935" y="556908"/>
              <a:ext cx="1321148" cy="2282991"/>
            </a:xfrm>
            <a:custGeom>
              <a:avLst/>
              <a:gdLst/>
              <a:ahLst/>
              <a:cxnLst/>
              <a:rect l="l" t="t" r="r" b="b"/>
              <a:pathLst>
                <a:path w="17995" h="31096" extrusionOk="0">
                  <a:moveTo>
                    <a:pt x="0" y="1"/>
                  </a:moveTo>
                  <a:lnTo>
                    <a:pt x="0" y="20396"/>
                  </a:lnTo>
                  <a:lnTo>
                    <a:pt x="17994" y="31095"/>
                  </a:lnTo>
                  <a:lnTo>
                    <a:pt x="17994" y="10183"/>
                  </a:lnTo>
                  <a:lnTo>
                    <a:pt x="0" y="1"/>
                  </a:lnTo>
                  <a:close/>
                </a:path>
              </a:pathLst>
            </a:custGeom>
            <a:solidFill>
              <a:srgbClr val="E66E7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19" name="Google Shape;1319;p80"/>
            <p:cNvSpPr/>
            <p:nvPr/>
          </p:nvSpPr>
          <p:spPr>
            <a:xfrm>
              <a:off x="8705735" y="2087745"/>
              <a:ext cx="160784" cy="285741"/>
            </a:xfrm>
            <a:custGeom>
              <a:avLst/>
              <a:gdLst/>
              <a:ahLst/>
              <a:cxnLst/>
              <a:rect l="l" t="t" r="r" b="b"/>
              <a:pathLst>
                <a:path w="2190" h="3892" extrusionOk="0">
                  <a:moveTo>
                    <a:pt x="244" y="1"/>
                  </a:moveTo>
                  <a:cubicBezTo>
                    <a:pt x="183" y="1"/>
                    <a:pt x="92" y="31"/>
                    <a:pt x="1" y="31"/>
                  </a:cubicBezTo>
                  <a:cubicBezTo>
                    <a:pt x="973" y="153"/>
                    <a:pt x="1703" y="974"/>
                    <a:pt x="1703" y="1946"/>
                  </a:cubicBezTo>
                  <a:cubicBezTo>
                    <a:pt x="1703" y="2949"/>
                    <a:pt x="973" y="3740"/>
                    <a:pt x="1" y="3861"/>
                  </a:cubicBezTo>
                  <a:cubicBezTo>
                    <a:pt x="92" y="3892"/>
                    <a:pt x="183" y="3892"/>
                    <a:pt x="244" y="3892"/>
                  </a:cubicBezTo>
                  <a:cubicBezTo>
                    <a:pt x="1308" y="3892"/>
                    <a:pt x="2189" y="3040"/>
                    <a:pt x="2189" y="194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0" name="Google Shape;1320;p80"/>
            <p:cNvSpPr/>
            <p:nvPr/>
          </p:nvSpPr>
          <p:spPr>
            <a:xfrm>
              <a:off x="8580777" y="2090021"/>
              <a:ext cx="249987" cy="281262"/>
            </a:xfrm>
            <a:custGeom>
              <a:avLst/>
              <a:gdLst/>
              <a:ahLst/>
              <a:cxnLst/>
              <a:rect l="l" t="t" r="r" b="b"/>
              <a:pathLst>
                <a:path w="3405" h="3831" extrusionOk="0">
                  <a:moveTo>
                    <a:pt x="1703" y="0"/>
                  </a:moveTo>
                  <a:cubicBezTo>
                    <a:pt x="760" y="0"/>
                    <a:pt x="0" y="851"/>
                    <a:pt x="0" y="1915"/>
                  </a:cubicBezTo>
                  <a:cubicBezTo>
                    <a:pt x="0" y="2979"/>
                    <a:pt x="760" y="3830"/>
                    <a:pt x="1703" y="3830"/>
                  </a:cubicBezTo>
                  <a:cubicBezTo>
                    <a:pt x="2645" y="3830"/>
                    <a:pt x="3405" y="2979"/>
                    <a:pt x="3405" y="1915"/>
                  </a:cubicBezTo>
                  <a:cubicBezTo>
                    <a:pt x="3405" y="851"/>
                    <a:pt x="2645"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1" name="Google Shape;1321;p80"/>
            <p:cNvSpPr/>
            <p:nvPr/>
          </p:nvSpPr>
          <p:spPr>
            <a:xfrm>
              <a:off x="9433236" y="972013"/>
              <a:ext cx="160784" cy="285667"/>
            </a:xfrm>
            <a:custGeom>
              <a:avLst/>
              <a:gdLst/>
              <a:ahLst/>
              <a:cxnLst/>
              <a:rect l="l" t="t" r="r" b="b"/>
              <a:pathLst>
                <a:path w="2190" h="3891" extrusionOk="0">
                  <a:moveTo>
                    <a:pt x="244" y="0"/>
                  </a:moveTo>
                  <a:cubicBezTo>
                    <a:pt x="183" y="0"/>
                    <a:pt x="92" y="31"/>
                    <a:pt x="1" y="31"/>
                  </a:cubicBezTo>
                  <a:cubicBezTo>
                    <a:pt x="973" y="152"/>
                    <a:pt x="1703" y="973"/>
                    <a:pt x="1703" y="1945"/>
                  </a:cubicBezTo>
                  <a:cubicBezTo>
                    <a:pt x="1703" y="2949"/>
                    <a:pt x="973" y="3739"/>
                    <a:pt x="1" y="3860"/>
                  </a:cubicBezTo>
                  <a:cubicBezTo>
                    <a:pt x="92" y="3891"/>
                    <a:pt x="183" y="3891"/>
                    <a:pt x="244" y="3891"/>
                  </a:cubicBezTo>
                  <a:cubicBezTo>
                    <a:pt x="1338" y="3891"/>
                    <a:pt x="2189" y="3009"/>
                    <a:pt x="2189" y="1945"/>
                  </a:cubicBezTo>
                  <a:cubicBezTo>
                    <a:pt x="2189"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2" name="Google Shape;1322;p80"/>
            <p:cNvSpPr/>
            <p:nvPr/>
          </p:nvSpPr>
          <p:spPr>
            <a:xfrm>
              <a:off x="9308278" y="974215"/>
              <a:ext cx="249987" cy="281262"/>
            </a:xfrm>
            <a:custGeom>
              <a:avLst/>
              <a:gdLst/>
              <a:ahLst/>
              <a:cxnLst/>
              <a:rect l="l" t="t" r="r" b="b"/>
              <a:pathLst>
                <a:path w="3405" h="3831" extrusionOk="0">
                  <a:moveTo>
                    <a:pt x="1703" y="1"/>
                  </a:moveTo>
                  <a:cubicBezTo>
                    <a:pt x="760" y="1"/>
                    <a:pt x="0" y="852"/>
                    <a:pt x="0" y="1915"/>
                  </a:cubicBezTo>
                  <a:cubicBezTo>
                    <a:pt x="0" y="2979"/>
                    <a:pt x="760" y="3830"/>
                    <a:pt x="1703" y="3830"/>
                  </a:cubicBezTo>
                  <a:cubicBezTo>
                    <a:pt x="2645" y="3830"/>
                    <a:pt x="3405" y="2979"/>
                    <a:pt x="3405" y="1915"/>
                  </a:cubicBezTo>
                  <a:cubicBezTo>
                    <a:pt x="3405" y="852"/>
                    <a:pt x="2645"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3" name="Google Shape;1323;p80"/>
            <p:cNvSpPr/>
            <p:nvPr/>
          </p:nvSpPr>
          <p:spPr>
            <a:xfrm>
              <a:off x="7703723" y="1554437"/>
              <a:ext cx="160784" cy="285741"/>
            </a:xfrm>
            <a:custGeom>
              <a:avLst/>
              <a:gdLst/>
              <a:ahLst/>
              <a:cxnLst/>
              <a:rect l="l" t="t" r="r" b="b"/>
              <a:pathLst>
                <a:path w="2190" h="3892" extrusionOk="0">
                  <a:moveTo>
                    <a:pt x="244" y="0"/>
                  </a:moveTo>
                  <a:cubicBezTo>
                    <a:pt x="153" y="0"/>
                    <a:pt x="92" y="31"/>
                    <a:pt x="1" y="31"/>
                  </a:cubicBezTo>
                  <a:cubicBezTo>
                    <a:pt x="943" y="152"/>
                    <a:pt x="1703" y="943"/>
                    <a:pt x="1703" y="1946"/>
                  </a:cubicBezTo>
                  <a:cubicBezTo>
                    <a:pt x="1703" y="2949"/>
                    <a:pt x="943" y="3739"/>
                    <a:pt x="1" y="3861"/>
                  </a:cubicBezTo>
                  <a:cubicBezTo>
                    <a:pt x="92" y="3891"/>
                    <a:pt x="153" y="3891"/>
                    <a:pt x="244" y="3891"/>
                  </a:cubicBezTo>
                  <a:cubicBezTo>
                    <a:pt x="1308" y="3891"/>
                    <a:pt x="2189" y="3010"/>
                    <a:pt x="2189" y="1946"/>
                  </a:cubicBezTo>
                  <a:cubicBezTo>
                    <a:pt x="2189" y="882"/>
                    <a:pt x="130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4" name="Google Shape;1324;p80"/>
            <p:cNvSpPr/>
            <p:nvPr/>
          </p:nvSpPr>
          <p:spPr>
            <a:xfrm>
              <a:off x="7578766" y="1556640"/>
              <a:ext cx="250060" cy="281262"/>
            </a:xfrm>
            <a:custGeom>
              <a:avLst/>
              <a:gdLst/>
              <a:ahLst/>
              <a:cxnLst/>
              <a:rect l="l" t="t" r="r" b="b"/>
              <a:pathLst>
                <a:path w="3406" h="3831" extrusionOk="0">
                  <a:moveTo>
                    <a:pt x="1703" y="1"/>
                  </a:moveTo>
                  <a:cubicBezTo>
                    <a:pt x="761" y="1"/>
                    <a:pt x="1" y="852"/>
                    <a:pt x="1" y="1916"/>
                  </a:cubicBezTo>
                  <a:cubicBezTo>
                    <a:pt x="1" y="2980"/>
                    <a:pt x="761" y="3831"/>
                    <a:pt x="1703" y="3831"/>
                  </a:cubicBezTo>
                  <a:cubicBezTo>
                    <a:pt x="2645" y="3831"/>
                    <a:pt x="3405" y="2980"/>
                    <a:pt x="3405" y="1916"/>
                  </a:cubicBezTo>
                  <a:cubicBezTo>
                    <a:pt x="3405" y="852"/>
                    <a:pt x="2645"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5" name="Google Shape;1325;p80"/>
            <p:cNvSpPr/>
            <p:nvPr/>
          </p:nvSpPr>
          <p:spPr>
            <a:xfrm>
              <a:off x="9103001" y="405153"/>
              <a:ext cx="160711" cy="285741"/>
            </a:xfrm>
            <a:custGeom>
              <a:avLst/>
              <a:gdLst/>
              <a:ahLst/>
              <a:cxnLst/>
              <a:rect l="l" t="t" r="r" b="b"/>
              <a:pathLst>
                <a:path w="2189" h="3892" extrusionOk="0">
                  <a:moveTo>
                    <a:pt x="243" y="1"/>
                  </a:moveTo>
                  <a:cubicBezTo>
                    <a:pt x="152" y="1"/>
                    <a:pt x="61" y="31"/>
                    <a:pt x="0" y="31"/>
                  </a:cubicBezTo>
                  <a:cubicBezTo>
                    <a:pt x="942" y="153"/>
                    <a:pt x="1702" y="973"/>
                    <a:pt x="1702" y="1946"/>
                  </a:cubicBezTo>
                  <a:cubicBezTo>
                    <a:pt x="1702" y="2949"/>
                    <a:pt x="942" y="3739"/>
                    <a:pt x="0" y="3861"/>
                  </a:cubicBezTo>
                  <a:cubicBezTo>
                    <a:pt x="61" y="3891"/>
                    <a:pt x="152" y="3891"/>
                    <a:pt x="243" y="3891"/>
                  </a:cubicBezTo>
                  <a:cubicBezTo>
                    <a:pt x="1307" y="3891"/>
                    <a:pt x="2158" y="3040"/>
                    <a:pt x="2158" y="1946"/>
                  </a:cubicBezTo>
                  <a:cubicBezTo>
                    <a:pt x="2189" y="882"/>
                    <a:pt x="1307"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6" name="Google Shape;1326;p80"/>
            <p:cNvSpPr/>
            <p:nvPr/>
          </p:nvSpPr>
          <p:spPr>
            <a:xfrm>
              <a:off x="8977969" y="407429"/>
              <a:ext cx="250060" cy="281189"/>
            </a:xfrm>
            <a:custGeom>
              <a:avLst/>
              <a:gdLst/>
              <a:ahLst/>
              <a:cxnLst/>
              <a:rect l="l" t="t" r="r" b="b"/>
              <a:pathLst>
                <a:path w="3406" h="3830" extrusionOk="0">
                  <a:moveTo>
                    <a:pt x="1703" y="0"/>
                  </a:moveTo>
                  <a:cubicBezTo>
                    <a:pt x="761" y="0"/>
                    <a:pt x="1" y="882"/>
                    <a:pt x="1" y="1915"/>
                  </a:cubicBezTo>
                  <a:cubicBezTo>
                    <a:pt x="1" y="2979"/>
                    <a:pt x="761" y="3830"/>
                    <a:pt x="1703" y="3830"/>
                  </a:cubicBezTo>
                  <a:cubicBezTo>
                    <a:pt x="2615" y="3830"/>
                    <a:pt x="3405" y="2979"/>
                    <a:pt x="3405" y="1915"/>
                  </a:cubicBezTo>
                  <a:cubicBezTo>
                    <a:pt x="3405" y="882"/>
                    <a:pt x="2615"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7" name="Google Shape;1327;p80"/>
            <p:cNvSpPr/>
            <p:nvPr/>
          </p:nvSpPr>
          <p:spPr>
            <a:xfrm>
              <a:off x="8402224" y="-105836"/>
              <a:ext cx="189784" cy="282657"/>
            </a:xfrm>
            <a:custGeom>
              <a:avLst/>
              <a:gdLst/>
              <a:ahLst/>
              <a:cxnLst/>
              <a:rect l="l" t="t" r="r" b="b"/>
              <a:pathLst>
                <a:path w="2585" h="3850" extrusionOk="0">
                  <a:moveTo>
                    <a:pt x="548" y="0"/>
                  </a:moveTo>
                  <a:cubicBezTo>
                    <a:pt x="1490" y="243"/>
                    <a:pt x="2098" y="1155"/>
                    <a:pt x="1977" y="2128"/>
                  </a:cubicBezTo>
                  <a:cubicBezTo>
                    <a:pt x="1828" y="3080"/>
                    <a:pt x="1009" y="3770"/>
                    <a:pt x="62" y="3770"/>
                  </a:cubicBezTo>
                  <a:cubicBezTo>
                    <a:pt x="42" y="3770"/>
                    <a:pt x="21" y="3770"/>
                    <a:pt x="1" y="3769"/>
                  </a:cubicBezTo>
                  <a:lnTo>
                    <a:pt x="1" y="3769"/>
                  </a:lnTo>
                  <a:cubicBezTo>
                    <a:pt x="92" y="3800"/>
                    <a:pt x="153" y="3830"/>
                    <a:pt x="244" y="3830"/>
                  </a:cubicBezTo>
                  <a:cubicBezTo>
                    <a:pt x="338" y="3843"/>
                    <a:pt x="432" y="3850"/>
                    <a:pt x="524" y="3850"/>
                  </a:cubicBezTo>
                  <a:cubicBezTo>
                    <a:pt x="1474" y="3850"/>
                    <a:pt x="2294" y="3158"/>
                    <a:pt x="2432" y="2189"/>
                  </a:cubicBezTo>
                  <a:cubicBezTo>
                    <a:pt x="2584" y="1155"/>
                    <a:pt x="1855" y="152"/>
                    <a:pt x="79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8" name="Google Shape;1328;p80"/>
            <p:cNvSpPr/>
            <p:nvPr/>
          </p:nvSpPr>
          <p:spPr>
            <a:xfrm>
              <a:off x="8288426" y="-109066"/>
              <a:ext cx="270103" cy="281483"/>
            </a:xfrm>
            <a:custGeom>
              <a:avLst/>
              <a:gdLst/>
              <a:ahLst/>
              <a:cxnLst/>
              <a:rect l="l" t="t" r="r" b="b"/>
              <a:pathLst>
                <a:path w="3679" h="3834" extrusionOk="0">
                  <a:moveTo>
                    <a:pt x="1899" y="0"/>
                  </a:moveTo>
                  <a:cubicBezTo>
                    <a:pt x="1061" y="0"/>
                    <a:pt x="293" y="699"/>
                    <a:pt x="153" y="1685"/>
                  </a:cubicBezTo>
                  <a:cubicBezTo>
                    <a:pt x="1" y="2719"/>
                    <a:pt x="609" y="3692"/>
                    <a:pt x="1551" y="3813"/>
                  </a:cubicBezTo>
                  <a:cubicBezTo>
                    <a:pt x="1634" y="3827"/>
                    <a:pt x="1717" y="3833"/>
                    <a:pt x="1799" y="3833"/>
                  </a:cubicBezTo>
                  <a:cubicBezTo>
                    <a:pt x="2639" y="3833"/>
                    <a:pt x="3360" y="3141"/>
                    <a:pt x="3527" y="2172"/>
                  </a:cubicBezTo>
                  <a:cubicBezTo>
                    <a:pt x="3678" y="1138"/>
                    <a:pt x="3040" y="166"/>
                    <a:pt x="2098" y="14"/>
                  </a:cubicBezTo>
                  <a:cubicBezTo>
                    <a:pt x="2031" y="5"/>
                    <a:pt x="1965" y="0"/>
                    <a:pt x="1899"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29" name="Google Shape;1329;p80"/>
            <p:cNvSpPr/>
            <p:nvPr/>
          </p:nvSpPr>
          <p:spPr>
            <a:xfrm>
              <a:off x="8391064" y="780098"/>
              <a:ext cx="189784" cy="284933"/>
            </a:xfrm>
            <a:custGeom>
              <a:avLst/>
              <a:gdLst/>
              <a:ahLst/>
              <a:cxnLst/>
              <a:rect l="l" t="t" r="r" b="b"/>
              <a:pathLst>
                <a:path w="2585" h="3881" extrusionOk="0">
                  <a:moveTo>
                    <a:pt x="548" y="0"/>
                  </a:moveTo>
                  <a:cubicBezTo>
                    <a:pt x="1490" y="243"/>
                    <a:pt x="2098" y="1155"/>
                    <a:pt x="1977" y="2128"/>
                  </a:cubicBezTo>
                  <a:cubicBezTo>
                    <a:pt x="1825" y="3131"/>
                    <a:pt x="973" y="3800"/>
                    <a:pt x="1" y="3800"/>
                  </a:cubicBezTo>
                  <a:cubicBezTo>
                    <a:pt x="92" y="3800"/>
                    <a:pt x="153" y="3830"/>
                    <a:pt x="244" y="3860"/>
                  </a:cubicBezTo>
                  <a:cubicBezTo>
                    <a:pt x="338" y="3874"/>
                    <a:pt x="432" y="3880"/>
                    <a:pt x="524" y="3880"/>
                  </a:cubicBezTo>
                  <a:cubicBezTo>
                    <a:pt x="1474" y="3880"/>
                    <a:pt x="2294" y="3189"/>
                    <a:pt x="2432" y="2219"/>
                  </a:cubicBezTo>
                  <a:cubicBezTo>
                    <a:pt x="2584" y="1155"/>
                    <a:pt x="1855" y="152"/>
                    <a:pt x="79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0" name="Google Shape;1330;p80"/>
            <p:cNvSpPr/>
            <p:nvPr/>
          </p:nvSpPr>
          <p:spPr>
            <a:xfrm>
              <a:off x="8277266" y="778630"/>
              <a:ext cx="270103" cy="281409"/>
            </a:xfrm>
            <a:custGeom>
              <a:avLst/>
              <a:gdLst/>
              <a:ahLst/>
              <a:cxnLst/>
              <a:rect l="l" t="t" r="r" b="b"/>
              <a:pathLst>
                <a:path w="3679" h="3833" extrusionOk="0">
                  <a:moveTo>
                    <a:pt x="1864" y="1"/>
                  </a:moveTo>
                  <a:cubicBezTo>
                    <a:pt x="1040" y="1"/>
                    <a:pt x="292" y="717"/>
                    <a:pt x="153" y="1661"/>
                  </a:cubicBezTo>
                  <a:cubicBezTo>
                    <a:pt x="1" y="2725"/>
                    <a:pt x="609" y="3668"/>
                    <a:pt x="1551" y="3820"/>
                  </a:cubicBezTo>
                  <a:cubicBezTo>
                    <a:pt x="1620" y="3828"/>
                    <a:pt x="1688" y="3833"/>
                    <a:pt x="1756" y="3833"/>
                  </a:cubicBezTo>
                  <a:cubicBezTo>
                    <a:pt x="2614" y="3833"/>
                    <a:pt x="3357" y="3134"/>
                    <a:pt x="3527" y="2148"/>
                  </a:cubicBezTo>
                  <a:cubicBezTo>
                    <a:pt x="3679" y="1114"/>
                    <a:pt x="3040" y="142"/>
                    <a:pt x="2098" y="20"/>
                  </a:cubicBezTo>
                  <a:cubicBezTo>
                    <a:pt x="2020" y="7"/>
                    <a:pt x="1941" y="1"/>
                    <a:pt x="186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1" name="Google Shape;1331;p80"/>
            <p:cNvSpPr/>
            <p:nvPr/>
          </p:nvSpPr>
          <p:spPr>
            <a:xfrm>
              <a:off x="7663564" y="342674"/>
              <a:ext cx="189784" cy="284933"/>
            </a:xfrm>
            <a:custGeom>
              <a:avLst/>
              <a:gdLst/>
              <a:ahLst/>
              <a:cxnLst/>
              <a:rect l="l" t="t" r="r" b="b"/>
              <a:pathLst>
                <a:path w="2585" h="3881" extrusionOk="0">
                  <a:moveTo>
                    <a:pt x="548" y="1"/>
                  </a:moveTo>
                  <a:cubicBezTo>
                    <a:pt x="1490" y="274"/>
                    <a:pt x="2098" y="1186"/>
                    <a:pt x="1946" y="2159"/>
                  </a:cubicBezTo>
                  <a:cubicBezTo>
                    <a:pt x="1827" y="3111"/>
                    <a:pt x="1009" y="3801"/>
                    <a:pt x="62" y="3801"/>
                  </a:cubicBezTo>
                  <a:cubicBezTo>
                    <a:pt x="42" y="3801"/>
                    <a:pt x="21" y="3801"/>
                    <a:pt x="1" y="3800"/>
                  </a:cubicBezTo>
                  <a:lnTo>
                    <a:pt x="1" y="3800"/>
                  </a:lnTo>
                  <a:cubicBezTo>
                    <a:pt x="92" y="3830"/>
                    <a:pt x="153" y="3861"/>
                    <a:pt x="244" y="3861"/>
                  </a:cubicBezTo>
                  <a:cubicBezTo>
                    <a:pt x="338" y="3874"/>
                    <a:pt x="432" y="3881"/>
                    <a:pt x="524" y="3881"/>
                  </a:cubicBezTo>
                  <a:cubicBezTo>
                    <a:pt x="1474" y="3881"/>
                    <a:pt x="2294" y="3189"/>
                    <a:pt x="2432" y="2219"/>
                  </a:cubicBezTo>
                  <a:cubicBezTo>
                    <a:pt x="2584" y="1156"/>
                    <a:pt x="1855" y="183"/>
                    <a:pt x="791" y="31"/>
                  </a:cubicBezTo>
                  <a:cubicBezTo>
                    <a:pt x="700" y="1"/>
                    <a:pt x="639" y="1"/>
                    <a:pt x="54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32" name="Google Shape;1332;p80"/>
            <p:cNvSpPr/>
            <p:nvPr/>
          </p:nvSpPr>
          <p:spPr>
            <a:xfrm>
              <a:off x="7547563" y="341720"/>
              <a:ext cx="270103" cy="281409"/>
            </a:xfrm>
            <a:custGeom>
              <a:avLst/>
              <a:gdLst/>
              <a:ahLst/>
              <a:cxnLst/>
              <a:rect l="l" t="t" r="r" b="b"/>
              <a:pathLst>
                <a:path w="3679" h="3833" extrusionOk="0">
                  <a:moveTo>
                    <a:pt x="1923" y="0"/>
                  </a:moveTo>
                  <a:cubicBezTo>
                    <a:pt x="1065" y="0"/>
                    <a:pt x="321" y="699"/>
                    <a:pt x="152" y="1685"/>
                  </a:cubicBezTo>
                  <a:cubicBezTo>
                    <a:pt x="0" y="2719"/>
                    <a:pt x="639" y="3691"/>
                    <a:pt x="1581" y="3813"/>
                  </a:cubicBezTo>
                  <a:cubicBezTo>
                    <a:pt x="1659" y="3826"/>
                    <a:pt x="1737" y="3832"/>
                    <a:pt x="1815" y="3832"/>
                  </a:cubicBezTo>
                  <a:cubicBezTo>
                    <a:pt x="2639" y="3832"/>
                    <a:pt x="3387" y="3116"/>
                    <a:pt x="3526" y="2172"/>
                  </a:cubicBezTo>
                  <a:cubicBezTo>
                    <a:pt x="3678" y="1108"/>
                    <a:pt x="3070" y="166"/>
                    <a:pt x="2128" y="14"/>
                  </a:cubicBezTo>
                  <a:cubicBezTo>
                    <a:pt x="2059" y="5"/>
                    <a:pt x="1991" y="0"/>
                    <a:pt x="19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50" name="Shape 2450"/>
        <p:cNvGrpSpPr/>
        <p:nvPr/>
      </p:nvGrpSpPr>
      <p:grpSpPr>
        <a:xfrm>
          <a:off x="0" y="0"/>
          <a:ext cx="0" cy="0"/>
          <a:chOff x="0" y="0"/>
          <a:chExt cx="0" cy="0"/>
        </a:xfrm>
      </p:grpSpPr>
      <p:sp>
        <p:nvSpPr>
          <p:cNvPr id="2451" name="Google Shape;2451;p99"/>
          <p:cNvSpPr/>
          <p:nvPr/>
        </p:nvSpPr>
        <p:spPr>
          <a:xfrm flipH="1">
            <a:off x="5340875" y="352076"/>
            <a:ext cx="1533900" cy="1153200"/>
          </a:xfrm>
          <a:prstGeom prst="cloudCallout">
            <a:avLst>
              <a:gd name="adj1" fmla="val -55114"/>
              <a:gd name="adj2" fmla="val 69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99"/>
          <p:cNvSpPr txBox="1"/>
          <p:nvPr>
            <p:ph type="title"/>
          </p:nvPr>
        </p:nvSpPr>
        <p:spPr>
          <a:xfrm>
            <a:off x="1043305" y="852805"/>
            <a:ext cx="4228465" cy="4851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sz="4400"/>
              <a:t>Introduction</a:t>
            </a:r>
            <a:endParaRPr lang="en-IN" altLang="en-GB" sz="4400"/>
          </a:p>
        </p:txBody>
      </p:sp>
      <p:sp>
        <p:nvSpPr>
          <p:cNvPr id="2453" name="Google Shape;2453;p99"/>
          <p:cNvSpPr txBox="1"/>
          <p:nvPr>
            <p:ph type="body" idx="1"/>
          </p:nvPr>
        </p:nvSpPr>
        <p:spPr>
          <a:xfrm>
            <a:off x="504825" y="1564005"/>
            <a:ext cx="5997575" cy="25692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a:sym typeface="+mn-ea"/>
              </a:rPr>
              <a:t>Welcome to the Number Games!</a:t>
            </a:r>
            <a:endParaRPr lang="en-GB"/>
          </a:p>
          <a:p>
            <a:pPr marL="0" lvl="0" indent="0" algn="just" rtl="0">
              <a:spcBef>
                <a:spcPts val="0"/>
              </a:spcBef>
              <a:spcAft>
                <a:spcPts val="0"/>
              </a:spcAft>
              <a:buNone/>
            </a:pPr>
            <a:r>
              <a:rPr lang="en-GB">
                <a:sym typeface="+mn-ea"/>
              </a:rPr>
              <a:t>In this  game, you can enjoy three exciting challenges that will test your math skills:</a:t>
            </a:r>
            <a:endParaRPr lang="en-GB"/>
          </a:p>
          <a:p>
            <a:pPr marL="0" lvl="0" indent="0" algn="just" rtl="0">
              <a:spcBef>
                <a:spcPts val="0"/>
              </a:spcBef>
              <a:spcAft>
                <a:spcPts val="0"/>
              </a:spcAft>
              <a:buNone/>
            </a:pPr>
            <a:r>
              <a:rPr lang="en-GB" b="1">
                <a:solidFill>
                  <a:schemeClr val="accent5"/>
                </a:solidFill>
                <a:sym typeface="+mn-ea"/>
              </a:rPr>
              <a:t>Number Riddles:</a:t>
            </a:r>
            <a:r>
              <a:rPr lang="en-GB">
                <a:sym typeface="+mn-ea"/>
              </a:rPr>
              <a:t> Solve fun riddles to guess the right number.</a:t>
            </a:r>
            <a:endParaRPr lang="en-GB"/>
          </a:p>
          <a:p>
            <a:pPr marL="0" lvl="0" indent="0" algn="just" rtl="0">
              <a:spcBef>
                <a:spcPts val="0"/>
              </a:spcBef>
              <a:spcAft>
                <a:spcPts val="0"/>
              </a:spcAft>
              <a:buNone/>
            </a:pPr>
            <a:r>
              <a:rPr lang="en-GB" b="1">
                <a:solidFill>
                  <a:schemeClr val="accent5"/>
                </a:solidFill>
                <a:sym typeface="+mn-ea"/>
              </a:rPr>
              <a:t>Number Guessing:</a:t>
            </a:r>
            <a:r>
              <a:rPr lang="en-GB">
                <a:sym typeface="+mn-ea"/>
              </a:rPr>
              <a:t> Try to find the secret number with hints to guide you.</a:t>
            </a:r>
            <a:endParaRPr lang="en-GB"/>
          </a:p>
          <a:p>
            <a:pPr marL="0" lvl="0" indent="0" algn="just" rtl="0">
              <a:spcBef>
                <a:spcPts val="0"/>
              </a:spcBef>
              <a:spcAft>
                <a:spcPts val="0"/>
              </a:spcAft>
              <a:buNone/>
            </a:pPr>
            <a:r>
              <a:rPr lang="en-GB" b="1">
                <a:solidFill>
                  <a:schemeClr val="accent5"/>
                </a:solidFill>
                <a:sym typeface="+mn-ea"/>
              </a:rPr>
              <a:t>Math Challenge:</a:t>
            </a:r>
            <a:r>
              <a:rPr lang="en-GB">
                <a:sym typeface="+mn-ea"/>
              </a:rPr>
              <a:t> Use available numbers to create a math expression that matches a target</a:t>
            </a:r>
            <a:endParaRPr lang="en-GB"/>
          </a:p>
          <a:p>
            <a:pPr marL="0" lvl="0" indent="0" algn="just" rtl="0">
              <a:spcBef>
                <a:spcPts val="0"/>
              </a:spcBef>
              <a:spcAft>
                <a:spcPts val="0"/>
              </a:spcAft>
              <a:buNone/>
            </a:pPr>
            <a:r>
              <a:rPr lang="en-GB">
                <a:sym typeface="+mn-ea"/>
              </a:rPr>
              <a:t> </a:t>
            </a:r>
            <a:r>
              <a:rPr lang="en-IN" altLang="en-GB">
                <a:sym typeface="+mn-ea"/>
              </a:rPr>
              <a:t>This game is</a:t>
            </a:r>
            <a:r>
              <a:rPr lang="en-GB">
                <a:sym typeface="+mn-ea"/>
              </a:rPr>
              <a:t> designed to be both entertaining and educational.</a:t>
            </a:r>
            <a:endParaRPr lang="en-GB"/>
          </a:p>
        </p:txBody>
      </p:sp>
      <p:sp>
        <p:nvSpPr>
          <p:cNvPr id="2454" name="Google Shape;2454;p99"/>
          <p:cNvSpPr/>
          <p:nvPr/>
        </p:nvSpPr>
        <p:spPr>
          <a:xfrm>
            <a:off x="7115560" y="1725187"/>
            <a:ext cx="733514" cy="1488374"/>
          </a:xfrm>
          <a:custGeom>
            <a:avLst/>
            <a:gdLst/>
            <a:ahLst/>
            <a:cxnLst/>
            <a:rect l="l" t="t" r="r" b="b"/>
            <a:pathLst>
              <a:path w="2236" h="4537" extrusionOk="0">
                <a:moveTo>
                  <a:pt x="0" y="0"/>
                </a:moveTo>
                <a:lnTo>
                  <a:pt x="0" y="4537"/>
                </a:lnTo>
                <a:lnTo>
                  <a:pt x="2235" y="4537"/>
                </a:lnTo>
                <a:lnTo>
                  <a:pt x="2235" y="734"/>
                </a:lnTo>
                <a:cubicBezTo>
                  <a:pt x="2235" y="334"/>
                  <a:pt x="1935" y="0"/>
                  <a:pt x="1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99"/>
          <p:cNvSpPr/>
          <p:nvPr/>
        </p:nvSpPr>
        <p:spPr>
          <a:xfrm>
            <a:off x="7301563" y="2655209"/>
            <a:ext cx="853908" cy="1641903"/>
          </a:xfrm>
          <a:custGeom>
            <a:avLst/>
            <a:gdLst/>
            <a:ahLst/>
            <a:cxnLst/>
            <a:rect l="l" t="t" r="r" b="b"/>
            <a:pathLst>
              <a:path w="2603" h="5005" extrusionOk="0">
                <a:moveTo>
                  <a:pt x="0" y="1"/>
                </a:moveTo>
                <a:lnTo>
                  <a:pt x="0" y="5004"/>
                </a:lnTo>
                <a:lnTo>
                  <a:pt x="1135" y="5004"/>
                </a:lnTo>
                <a:cubicBezTo>
                  <a:pt x="1935" y="5004"/>
                  <a:pt x="2602" y="4304"/>
                  <a:pt x="2536" y="3503"/>
                </a:cubicBezTo>
                <a:lnTo>
                  <a:pt x="2369" y="1302"/>
                </a:lnTo>
                <a:cubicBezTo>
                  <a:pt x="2335" y="568"/>
                  <a:pt x="1735" y="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99"/>
          <p:cNvSpPr/>
          <p:nvPr/>
        </p:nvSpPr>
        <p:spPr>
          <a:xfrm>
            <a:off x="6360396" y="2797583"/>
            <a:ext cx="897538" cy="1514618"/>
          </a:xfrm>
          <a:custGeom>
            <a:avLst/>
            <a:gdLst/>
            <a:ahLst/>
            <a:cxnLst/>
            <a:rect l="l" t="t" r="r" b="b"/>
            <a:pathLst>
              <a:path w="2736" h="4617" extrusionOk="0">
                <a:moveTo>
                  <a:pt x="2436" y="0"/>
                </a:moveTo>
                <a:cubicBezTo>
                  <a:pt x="2269" y="0"/>
                  <a:pt x="2102" y="134"/>
                  <a:pt x="2102" y="300"/>
                </a:cubicBezTo>
                <a:cubicBezTo>
                  <a:pt x="2102" y="300"/>
                  <a:pt x="2069" y="1234"/>
                  <a:pt x="1602" y="2135"/>
                </a:cubicBezTo>
                <a:cubicBezTo>
                  <a:pt x="1101" y="3069"/>
                  <a:pt x="134" y="4103"/>
                  <a:pt x="134" y="4103"/>
                </a:cubicBezTo>
                <a:cubicBezTo>
                  <a:pt x="1" y="4237"/>
                  <a:pt x="1" y="4403"/>
                  <a:pt x="134" y="4537"/>
                </a:cubicBezTo>
                <a:cubicBezTo>
                  <a:pt x="183" y="4586"/>
                  <a:pt x="268" y="4617"/>
                  <a:pt x="349" y="4617"/>
                </a:cubicBezTo>
                <a:cubicBezTo>
                  <a:pt x="378" y="4617"/>
                  <a:pt x="408" y="4612"/>
                  <a:pt x="434" y="4604"/>
                </a:cubicBezTo>
                <a:cubicBezTo>
                  <a:pt x="468" y="4604"/>
                  <a:pt x="534" y="4570"/>
                  <a:pt x="568" y="4537"/>
                </a:cubicBezTo>
                <a:cubicBezTo>
                  <a:pt x="601" y="4503"/>
                  <a:pt x="1602" y="3469"/>
                  <a:pt x="2136" y="2435"/>
                </a:cubicBezTo>
                <a:cubicBezTo>
                  <a:pt x="2669" y="1401"/>
                  <a:pt x="2736" y="367"/>
                  <a:pt x="2736" y="334"/>
                </a:cubicBezTo>
                <a:cubicBezTo>
                  <a:pt x="2736" y="167"/>
                  <a:pt x="2603" y="0"/>
                  <a:pt x="2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99"/>
          <p:cNvSpPr/>
          <p:nvPr/>
        </p:nvSpPr>
        <p:spPr>
          <a:xfrm>
            <a:off x="6655966" y="2797583"/>
            <a:ext cx="601967" cy="1171147"/>
          </a:xfrm>
          <a:custGeom>
            <a:avLst/>
            <a:gdLst/>
            <a:ahLst/>
            <a:cxnLst/>
            <a:rect l="l" t="t" r="r" b="b"/>
            <a:pathLst>
              <a:path w="1835" h="3570" extrusionOk="0">
                <a:moveTo>
                  <a:pt x="1535" y="0"/>
                </a:moveTo>
                <a:cubicBezTo>
                  <a:pt x="1368" y="0"/>
                  <a:pt x="1235" y="134"/>
                  <a:pt x="1201" y="300"/>
                </a:cubicBezTo>
                <a:cubicBezTo>
                  <a:pt x="1201" y="300"/>
                  <a:pt x="1168" y="1234"/>
                  <a:pt x="701" y="2135"/>
                </a:cubicBezTo>
                <a:cubicBezTo>
                  <a:pt x="501" y="2502"/>
                  <a:pt x="267" y="2869"/>
                  <a:pt x="0" y="3169"/>
                </a:cubicBezTo>
                <a:cubicBezTo>
                  <a:pt x="167" y="3269"/>
                  <a:pt x="301" y="3369"/>
                  <a:pt x="401" y="3469"/>
                </a:cubicBezTo>
                <a:lnTo>
                  <a:pt x="501" y="3569"/>
                </a:lnTo>
                <a:cubicBezTo>
                  <a:pt x="768" y="3236"/>
                  <a:pt x="1034" y="2836"/>
                  <a:pt x="1235" y="2435"/>
                </a:cubicBezTo>
                <a:cubicBezTo>
                  <a:pt x="1768" y="1401"/>
                  <a:pt x="1835" y="367"/>
                  <a:pt x="1835" y="334"/>
                </a:cubicBezTo>
                <a:cubicBezTo>
                  <a:pt x="1835" y="167"/>
                  <a:pt x="1702" y="0"/>
                  <a:pt x="1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99"/>
          <p:cNvSpPr/>
          <p:nvPr/>
        </p:nvSpPr>
        <p:spPr>
          <a:xfrm>
            <a:off x="6754375" y="3990375"/>
            <a:ext cx="1368297" cy="1153124"/>
          </a:xfrm>
          <a:custGeom>
            <a:avLst/>
            <a:gdLst/>
            <a:ahLst/>
            <a:cxnLst/>
            <a:rect l="l" t="t" r="r" b="b"/>
            <a:pathLst>
              <a:path w="4171" h="4270" extrusionOk="0">
                <a:moveTo>
                  <a:pt x="768" y="0"/>
                </a:moveTo>
                <a:lnTo>
                  <a:pt x="1" y="4270"/>
                </a:lnTo>
                <a:lnTo>
                  <a:pt x="4170" y="4270"/>
                </a:lnTo>
                <a:lnTo>
                  <a:pt x="34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99"/>
          <p:cNvSpPr/>
          <p:nvPr/>
        </p:nvSpPr>
        <p:spPr>
          <a:xfrm>
            <a:off x="6907578" y="2685062"/>
            <a:ext cx="1050736" cy="1360106"/>
          </a:xfrm>
          <a:custGeom>
            <a:avLst/>
            <a:gdLst/>
            <a:ahLst/>
            <a:cxnLst/>
            <a:rect l="l" t="t" r="r" b="b"/>
            <a:pathLst>
              <a:path w="3203" h="4146" extrusionOk="0">
                <a:moveTo>
                  <a:pt x="1634" y="1"/>
                </a:moveTo>
                <a:cubicBezTo>
                  <a:pt x="1371" y="1"/>
                  <a:pt x="1110" y="68"/>
                  <a:pt x="968" y="210"/>
                </a:cubicBezTo>
                <a:cubicBezTo>
                  <a:pt x="1" y="1044"/>
                  <a:pt x="234" y="4146"/>
                  <a:pt x="234" y="4146"/>
                </a:cubicBezTo>
                <a:lnTo>
                  <a:pt x="3036" y="4146"/>
                </a:lnTo>
                <a:cubicBezTo>
                  <a:pt x="3036" y="4146"/>
                  <a:pt x="3203" y="1177"/>
                  <a:pt x="2369" y="243"/>
                </a:cubicBezTo>
                <a:cubicBezTo>
                  <a:pt x="2228" y="85"/>
                  <a:pt x="1929" y="1"/>
                  <a:pt x="1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99"/>
          <p:cNvSpPr/>
          <p:nvPr/>
        </p:nvSpPr>
        <p:spPr>
          <a:xfrm>
            <a:off x="7148365" y="2685062"/>
            <a:ext cx="536358" cy="484862"/>
          </a:xfrm>
          <a:custGeom>
            <a:avLst/>
            <a:gdLst/>
            <a:ahLst/>
            <a:cxnLst/>
            <a:rect l="l" t="t" r="r" b="b"/>
            <a:pathLst>
              <a:path w="1635" h="1478" extrusionOk="0">
                <a:moveTo>
                  <a:pt x="900" y="1"/>
                </a:moveTo>
                <a:cubicBezTo>
                  <a:pt x="637" y="1"/>
                  <a:pt x="376" y="68"/>
                  <a:pt x="234" y="210"/>
                </a:cubicBezTo>
                <a:cubicBezTo>
                  <a:pt x="167" y="277"/>
                  <a:pt x="67" y="310"/>
                  <a:pt x="0" y="443"/>
                </a:cubicBezTo>
                <a:lnTo>
                  <a:pt x="534" y="1477"/>
                </a:lnTo>
                <a:cubicBezTo>
                  <a:pt x="534" y="1477"/>
                  <a:pt x="1268" y="643"/>
                  <a:pt x="1635" y="243"/>
                </a:cubicBezTo>
                <a:cubicBezTo>
                  <a:pt x="1494" y="85"/>
                  <a:pt x="1195" y="1"/>
                  <a:pt x="9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99"/>
          <p:cNvSpPr/>
          <p:nvPr/>
        </p:nvSpPr>
        <p:spPr>
          <a:xfrm>
            <a:off x="7279584" y="2534815"/>
            <a:ext cx="251940" cy="372340"/>
          </a:xfrm>
          <a:custGeom>
            <a:avLst/>
            <a:gdLst/>
            <a:ahLst/>
            <a:cxnLst/>
            <a:rect l="l" t="t" r="r" b="b"/>
            <a:pathLst>
              <a:path w="768" h="1135" extrusionOk="0">
                <a:moveTo>
                  <a:pt x="1" y="1"/>
                </a:moveTo>
                <a:lnTo>
                  <a:pt x="1" y="768"/>
                </a:lnTo>
                <a:cubicBezTo>
                  <a:pt x="1" y="968"/>
                  <a:pt x="201" y="1135"/>
                  <a:pt x="401" y="1135"/>
                </a:cubicBezTo>
                <a:cubicBezTo>
                  <a:pt x="601" y="1135"/>
                  <a:pt x="768" y="968"/>
                  <a:pt x="768" y="768"/>
                </a:cubicBezTo>
                <a:lnTo>
                  <a:pt x="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99"/>
          <p:cNvSpPr/>
          <p:nvPr/>
        </p:nvSpPr>
        <p:spPr>
          <a:xfrm>
            <a:off x="7071602" y="1845582"/>
            <a:ext cx="613121" cy="787982"/>
          </a:xfrm>
          <a:custGeom>
            <a:avLst/>
            <a:gdLst/>
            <a:ahLst/>
            <a:cxnLst/>
            <a:rect l="l" t="t" r="r" b="b"/>
            <a:pathLst>
              <a:path w="1869" h="2402" extrusionOk="0">
                <a:moveTo>
                  <a:pt x="1" y="0"/>
                </a:moveTo>
                <a:lnTo>
                  <a:pt x="1" y="1635"/>
                </a:lnTo>
                <a:cubicBezTo>
                  <a:pt x="1" y="2068"/>
                  <a:pt x="334" y="2402"/>
                  <a:pt x="768" y="2402"/>
                </a:cubicBezTo>
                <a:lnTo>
                  <a:pt x="1102" y="2402"/>
                </a:lnTo>
                <a:cubicBezTo>
                  <a:pt x="1502" y="2402"/>
                  <a:pt x="1869" y="2068"/>
                  <a:pt x="1836" y="1635"/>
                </a:cubicBezTo>
                <a:lnTo>
                  <a:pt x="18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99"/>
          <p:cNvSpPr/>
          <p:nvPr/>
        </p:nvSpPr>
        <p:spPr>
          <a:xfrm>
            <a:off x="7443935" y="3184026"/>
            <a:ext cx="415964" cy="456321"/>
          </a:xfrm>
          <a:custGeom>
            <a:avLst/>
            <a:gdLst/>
            <a:ahLst/>
            <a:cxnLst/>
            <a:rect l="l" t="t" r="r" b="b"/>
            <a:pathLst>
              <a:path w="1268" h="1391" extrusionOk="0">
                <a:moveTo>
                  <a:pt x="351" y="0"/>
                </a:moveTo>
                <a:cubicBezTo>
                  <a:pt x="292" y="0"/>
                  <a:pt x="229" y="19"/>
                  <a:pt x="167" y="56"/>
                </a:cubicBezTo>
                <a:cubicBezTo>
                  <a:pt x="33" y="157"/>
                  <a:pt x="0" y="357"/>
                  <a:pt x="100" y="490"/>
                </a:cubicBezTo>
                <a:cubicBezTo>
                  <a:pt x="200" y="624"/>
                  <a:pt x="534" y="1091"/>
                  <a:pt x="967" y="1391"/>
                </a:cubicBezTo>
                <a:cubicBezTo>
                  <a:pt x="967" y="1391"/>
                  <a:pt x="967" y="1357"/>
                  <a:pt x="967" y="1357"/>
                </a:cubicBezTo>
                <a:cubicBezTo>
                  <a:pt x="1067" y="1157"/>
                  <a:pt x="1168" y="990"/>
                  <a:pt x="1268" y="824"/>
                </a:cubicBezTo>
                <a:cubicBezTo>
                  <a:pt x="1034" y="657"/>
                  <a:pt x="767" y="357"/>
                  <a:pt x="600" y="157"/>
                </a:cubicBezTo>
                <a:cubicBezTo>
                  <a:pt x="538" y="52"/>
                  <a:pt x="449" y="0"/>
                  <a:pt x="351" y="0"/>
                </a:cubicBezTo>
                <a:close/>
              </a:path>
            </a:pathLst>
          </a:custGeom>
          <a:solidFill>
            <a:srgbClr val="F6C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99"/>
          <p:cNvSpPr/>
          <p:nvPr/>
        </p:nvSpPr>
        <p:spPr>
          <a:xfrm>
            <a:off x="7597133" y="2814642"/>
            <a:ext cx="820775" cy="913298"/>
          </a:xfrm>
          <a:custGeom>
            <a:avLst/>
            <a:gdLst/>
            <a:ahLst/>
            <a:cxnLst/>
            <a:rect l="l" t="t" r="r" b="b"/>
            <a:pathLst>
              <a:path w="2502" h="2784" extrusionOk="0">
                <a:moveTo>
                  <a:pt x="362" y="0"/>
                </a:moveTo>
                <a:cubicBezTo>
                  <a:pt x="248" y="0"/>
                  <a:pt x="145" y="59"/>
                  <a:pt x="100" y="148"/>
                </a:cubicBezTo>
                <a:cubicBezTo>
                  <a:pt x="0" y="282"/>
                  <a:pt x="33" y="482"/>
                  <a:pt x="167" y="582"/>
                </a:cubicBezTo>
                <a:cubicBezTo>
                  <a:pt x="801" y="982"/>
                  <a:pt x="1568" y="1716"/>
                  <a:pt x="1401" y="2016"/>
                </a:cubicBezTo>
                <a:cubicBezTo>
                  <a:pt x="1301" y="2183"/>
                  <a:pt x="1234" y="2183"/>
                  <a:pt x="1201" y="2183"/>
                </a:cubicBezTo>
                <a:cubicBezTo>
                  <a:pt x="1067" y="2183"/>
                  <a:pt x="834" y="2016"/>
                  <a:pt x="634" y="1850"/>
                </a:cubicBezTo>
                <a:cubicBezTo>
                  <a:pt x="567" y="1916"/>
                  <a:pt x="467" y="2016"/>
                  <a:pt x="400" y="2083"/>
                </a:cubicBezTo>
                <a:cubicBezTo>
                  <a:pt x="334" y="2150"/>
                  <a:pt x="300" y="2217"/>
                  <a:pt x="234" y="2317"/>
                </a:cubicBezTo>
                <a:cubicBezTo>
                  <a:pt x="500" y="2550"/>
                  <a:pt x="867" y="2784"/>
                  <a:pt x="1201" y="2784"/>
                </a:cubicBezTo>
                <a:lnTo>
                  <a:pt x="1234" y="2784"/>
                </a:lnTo>
                <a:cubicBezTo>
                  <a:pt x="1434" y="2784"/>
                  <a:pt x="1701" y="2717"/>
                  <a:pt x="1935" y="2350"/>
                </a:cubicBezTo>
                <a:cubicBezTo>
                  <a:pt x="2502" y="1416"/>
                  <a:pt x="867" y="282"/>
                  <a:pt x="534" y="48"/>
                </a:cubicBezTo>
                <a:cubicBezTo>
                  <a:pt x="478" y="15"/>
                  <a:pt x="419" y="0"/>
                  <a:pt x="3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99"/>
          <p:cNvSpPr/>
          <p:nvPr/>
        </p:nvSpPr>
        <p:spPr>
          <a:xfrm>
            <a:off x="7498391" y="2688014"/>
            <a:ext cx="503881" cy="1368307"/>
          </a:xfrm>
          <a:custGeom>
            <a:avLst/>
            <a:gdLst/>
            <a:ahLst/>
            <a:cxnLst/>
            <a:rect l="l" t="t" r="r" b="b"/>
            <a:pathLst>
              <a:path w="1536" h="4171" extrusionOk="0">
                <a:moveTo>
                  <a:pt x="735" y="1"/>
                </a:moveTo>
                <a:cubicBezTo>
                  <a:pt x="735" y="34"/>
                  <a:pt x="101" y="701"/>
                  <a:pt x="68" y="1735"/>
                </a:cubicBezTo>
                <a:cubicBezTo>
                  <a:pt x="1" y="2769"/>
                  <a:pt x="1202" y="4137"/>
                  <a:pt x="1268" y="4170"/>
                </a:cubicBezTo>
                <a:lnTo>
                  <a:pt x="1535" y="3937"/>
                </a:lnTo>
                <a:cubicBezTo>
                  <a:pt x="1502" y="3937"/>
                  <a:pt x="368" y="2636"/>
                  <a:pt x="401" y="1769"/>
                </a:cubicBezTo>
                <a:cubicBezTo>
                  <a:pt x="468" y="868"/>
                  <a:pt x="1002" y="268"/>
                  <a:pt x="1002" y="234"/>
                </a:cubicBezTo>
                <a:lnTo>
                  <a:pt x="7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99"/>
          <p:cNvSpPr/>
          <p:nvPr/>
        </p:nvSpPr>
        <p:spPr>
          <a:xfrm>
            <a:off x="6656334" y="2763969"/>
            <a:ext cx="394313" cy="1225932"/>
          </a:xfrm>
          <a:custGeom>
            <a:avLst/>
            <a:gdLst/>
            <a:ahLst/>
            <a:cxnLst/>
            <a:rect l="l" t="t" r="r" b="b"/>
            <a:pathLst>
              <a:path w="1202" h="3737" extrusionOk="0">
                <a:moveTo>
                  <a:pt x="968" y="0"/>
                </a:moveTo>
                <a:cubicBezTo>
                  <a:pt x="968" y="34"/>
                  <a:pt x="267" y="501"/>
                  <a:pt x="134" y="1835"/>
                </a:cubicBezTo>
                <a:cubicBezTo>
                  <a:pt x="0" y="3169"/>
                  <a:pt x="301" y="3703"/>
                  <a:pt x="301" y="3736"/>
                </a:cubicBezTo>
                <a:cubicBezTo>
                  <a:pt x="301" y="3736"/>
                  <a:pt x="301" y="3069"/>
                  <a:pt x="501" y="1868"/>
                </a:cubicBezTo>
                <a:cubicBezTo>
                  <a:pt x="668" y="701"/>
                  <a:pt x="1201" y="0"/>
                  <a:pt x="1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99"/>
          <p:cNvSpPr/>
          <p:nvPr/>
        </p:nvSpPr>
        <p:spPr>
          <a:xfrm>
            <a:off x="7443935" y="3184026"/>
            <a:ext cx="415964" cy="456321"/>
          </a:xfrm>
          <a:custGeom>
            <a:avLst/>
            <a:gdLst/>
            <a:ahLst/>
            <a:cxnLst/>
            <a:rect l="l" t="t" r="r" b="b"/>
            <a:pathLst>
              <a:path w="1268" h="1391" extrusionOk="0">
                <a:moveTo>
                  <a:pt x="351" y="0"/>
                </a:moveTo>
                <a:cubicBezTo>
                  <a:pt x="292" y="0"/>
                  <a:pt x="229" y="19"/>
                  <a:pt x="167" y="56"/>
                </a:cubicBezTo>
                <a:cubicBezTo>
                  <a:pt x="33" y="157"/>
                  <a:pt x="0" y="357"/>
                  <a:pt x="100" y="490"/>
                </a:cubicBezTo>
                <a:cubicBezTo>
                  <a:pt x="200" y="624"/>
                  <a:pt x="534" y="1091"/>
                  <a:pt x="967" y="1391"/>
                </a:cubicBezTo>
                <a:cubicBezTo>
                  <a:pt x="967" y="1391"/>
                  <a:pt x="967" y="1357"/>
                  <a:pt x="967" y="1357"/>
                </a:cubicBezTo>
                <a:cubicBezTo>
                  <a:pt x="1067" y="1157"/>
                  <a:pt x="1168" y="990"/>
                  <a:pt x="1268" y="824"/>
                </a:cubicBezTo>
                <a:cubicBezTo>
                  <a:pt x="1034" y="657"/>
                  <a:pt x="767" y="357"/>
                  <a:pt x="600" y="157"/>
                </a:cubicBezTo>
                <a:cubicBezTo>
                  <a:pt x="538" y="52"/>
                  <a:pt x="449" y="0"/>
                  <a:pt x="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99"/>
          <p:cNvSpPr/>
          <p:nvPr/>
        </p:nvSpPr>
        <p:spPr>
          <a:xfrm>
            <a:off x="7673568" y="3027218"/>
            <a:ext cx="667905" cy="700720"/>
          </a:xfrm>
          <a:custGeom>
            <a:avLst/>
            <a:gdLst/>
            <a:ahLst/>
            <a:cxnLst/>
            <a:rect l="l" t="t" r="r" b="b"/>
            <a:pathLst>
              <a:path w="2036" h="2136" extrusionOk="0">
                <a:moveTo>
                  <a:pt x="1068" y="1"/>
                </a:moveTo>
                <a:cubicBezTo>
                  <a:pt x="901" y="134"/>
                  <a:pt x="734" y="268"/>
                  <a:pt x="568" y="401"/>
                </a:cubicBezTo>
                <a:cubicBezTo>
                  <a:pt x="968" y="768"/>
                  <a:pt x="1301" y="1168"/>
                  <a:pt x="1168" y="1368"/>
                </a:cubicBezTo>
                <a:cubicBezTo>
                  <a:pt x="1068" y="1502"/>
                  <a:pt x="1001" y="1502"/>
                  <a:pt x="968" y="1502"/>
                </a:cubicBezTo>
                <a:cubicBezTo>
                  <a:pt x="834" y="1502"/>
                  <a:pt x="601" y="1368"/>
                  <a:pt x="401" y="1202"/>
                </a:cubicBezTo>
                <a:cubicBezTo>
                  <a:pt x="334" y="1268"/>
                  <a:pt x="234" y="1368"/>
                  <a:pt x="167" y="1435"/>
                </a:cubicBezTo>
                <a:cubicBezTo>
                  <a:pt x="101" y="1502"/>
                  <a:pt x="67" y="1569"/>
                  <a:pt x="1" y="1635"/>
                </a:cubicBezTo>
                <a:cubicBezTo>
                  <a:pt x="267" y="1902"/>
                  <a:pt x="601" y="2136"/>
                  <a:pt x="968" y="2136"/>
                </a:cubicBezTo>
                <a:lnTo>
                  <a:pt x="1001" y="2136"/>
                </a:lnTo>
                <a:cubicBezTo>
                  <a:pt x="1201" y="2136"/>
                  <a:pt x="1468" y="2069"/>
                  <a:pt x="1702" y="1702"/>
                </a:cubicBezTo>
                <a:cubicBezTo>
                  <a:pt x="2035" y="1135"/>
                  <a:pt x="1568" y="468"/>
                  <a:pt x="1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99"/>
          <p:cNvSpPr/>
          <p:nvPr/>
        </p:nvSpPr>
        <p:spPr>
          <a:xfrm>
            <a:off x="6995167" y="1725187"/>
            <a:ext cx="744340" cy="197160"/>
          </a:xfrm>
          <a:custGeom>
            <a:avLst/>
            <a:gdLst/>
            <a:ahLst/>
            <a:cxnLst/>
            <a:rect l="l" t="t" r="r" b="b"/>
            <a:pathLst>
              <a:path w="2269" h="601" extrusionOk="0">
                <a:moveTo>
                  <a:pt x="301" y="0"/>
                </a:moveTo>
                <a:cubicBezTo>
                  <a:pt x="134" y="0"/>
                  <a:pt x="0" y="134"/>
                  <a:pt x="0" y="300"/>
                </a:cubicBezTo>
                <a:cubicBezTo>
                  <a:pt x="0" y="467"/>
                  <a:pt x="134" y="601"/>
                  <a:pt x="301" y="601"/>
                </a:cubicBezTo>
                <a:lnTo>
                  <a:pt x="1968" y="601"/>
                </a:lnTo>
                <a:cubicBezTo>
                  <a:pt x="2135" y="601"/>
                  <a:pt x="2269" y="467"/>
                  <a:pt x="2269" y="300"/>
                </a:cubicBezTo>
                <a:cubicBezTo>
                  <a:pt x="2269" y="134"/>
                  <a:pt x="2135" y="0"/>
                  <a:pt x="19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99"/>
          <p:cNvSpPr/>
          <p:nvPr/>
        </p:nvSpPr>
        <p:spPr>
          <a:xfrm>
            <a:off x="7399977" y="1790797"/>
            <a:ext cx="284745" cy="525540"/>
          </a:xfrm>
          <a:custGeom>
            <a:avLst/>
            <a:gdLst/>
            <a:ahLst/>
            <a:cxnLst/>
            <a:rect l="l" t="t" r="r" b="b"/>
            <a:pathLst>
              <a:path w="868" h="1602" extrusionOk="0">
                <a:moveTo>
                  <a:pt x="1" y="0"/>
                </a:moveTo>
                <a:lnTo>
                  <a:pt x="868" y="1602"/>
                </a:lnTo>
                <a:lnTo>
                  <a:pt x="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71" name="Google Shape;2471;p99"/>
          <p:cNvGrpSpPr/>
          <p:nvPr/>
        </p:nvGrpSpPr>
        <p:grpSpPr>
          <a:xfrm>
            <a:off x="417435" y="237007"/>
            <a:ext cx="591604" cy="615737"/>
            <a:chOff x="5593285" y="1262634"/>
            <a:chExt cx="1852814" cy="1928398"/>
          </a:xfrm>
        </p:grpSpPr>
        <p:sp>
          <p:nvSpPr>
            <p:cNvPr id="2472" name="Google Shape;2472;p99"/>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99"/>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99"/>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99"/>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99"/>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99"/>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99"/>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99"/>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99"/>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99"/>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99"/>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99"/>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99"/>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99"/>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99"/>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99"/>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99"/>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99"/>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99"/>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99"/>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99"/>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99"/>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99"/>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99"/>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99"/>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99"/>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99"/>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99"/>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99"/>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99"/>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99"/>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99"/>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99"/>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05" name="Google Shape;2505;p99"/>
          <p:cNvSpPr txBox="1"/>
          <p:nvPr/>
        </p:nvSpPr>
        <p:spPr>
          <a:xfrm>
            <a:off x="241628" y="709621"/>
            <a:ext cx="943200" cy="3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FFFFFF"/>
                </a:solidFill>
                <a:latin typeface="Lilita One" panose="02000000000000000000"/>
                <a:ea typeface="Lilita One" panose="02000000000000000000"/>
                <a:cs typeface="Lilita One" panose="02000000000000000000"/>
                <a:sym typeface="Lilita One" panose="02000000000000000000"/>
              </a:rPr>
              <a:t>Roll the Dice</a:t>
            </a:r>
            <a:endParaRPr sz="1000">
              <a:solidFill>
                <a:srgbClr val="FFFFFF"/>
              </a:solidFill>
              <a:latin typeface="Lilita One" panose="02000000000000000000"/>
              <a:ea typeface="Lilita One" panose="02000000000000000000"/>
              <a:cs typeface="Lilita One" panose="02000000000000000000"/>
              <a:sym typeface="Lilita One" panose="02000000000000000000"/>
            </a:endParaRPr>
          </a:p>
        </p:txBody>
      </p:sp>
      <p:sp>
        <p:nvSpPr>
          <p:cNvPr id="2506" name="Google Shape;2506;p99">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07" name="Google Shape;2507;p99"/>
          <p:cNvGrpSpPr/>
          <p:nvPr/>
        </p:nvGrpSpPr>
        <p:grpSpPr>
          <a:xfrm>
            <a:off x="5673151" y="527582"/>
            <a:ext cx="804528" cy="760842"/>
            <a:chOff x="5717584" y="508525"/>
            <a:chExt cx="684006" cy="646865"/>
          </a:xfrm>
        </p:grpSpPr>
        <p:sp>
          <p:nvSpPr>
            <p:cNvPr id="2508" name="Google Shape;2508;p99"/>
            <p:cNvSpPr/>
            <p:nvPr/>
          </p:nvSpPr>
          <p:spPr>
            <a:xfrm rot="-1427084">
              <a:off x="5857864" y="622812"/>
              <a:ext cx="461370" cy="428361"/>
            </a:xfrm>
            <a:custGeom>
              <a:avLst/>
              <a:gdLst/>
              <a:ahLst/>
              <a:cxnLst/>
              <a:rect l="l" t="t" r="r" b="b"/>
              <a:pathLst>
                <a:path w="10619" h="9860" extrusionOk="0">
                  <a:moveTo>
                    <a:pt x="5309" y="1"/>
                  </a:moveTo>
                  <a:cubicBezTo>
                    <a:pt x="3977" y="1"/>
                    <a:pt x="3566" y="333"/>
                    <a:pt x="3065" y="333"/>
                  </a:cubicBezTo>
                  <a:cubicBezTo>
                    <a:pt x="2918" y="333"/>
                    <a:pt x="2764" y="305"/>
                    <a:pt x="2577" y="231"/>
                  </a:cubicBezTo>
                  <a:lnTo>
                    <a:pt x="299" y="231"/>
                  </a:lnTo>
                  <a:lnTo>
                    <a:pt x="0" y="5947"/>
                  </a:lnTo>
                  <a:cubicBezTo>
                    <a:pt x="190" y="8191"/>
                    <a:pt x="1580" y="9419"/>
                    <a:pt x="2679" y="9860"/>
                  </a:cubicBezTo>
                  <a:lnTo>
                    <a:pt x="7934" y="9860"/>
                  </a:lnTo>
                  <a:cubicBezTo>
                    <a:pt x="9039" y="9419"/>
                    <a:pt x="10429" y="8191"/>
                    <a:pt x="10619" y="5947"/>
                  </a:cubicBezTo>
                  <a:lnTo>
                    <a:pt x="10314" y="231"/>
                  </a:lnTo>
                  <a:lnTo>
                    <a:pt x="8042" y="231"/>
                  </a:lnTo>
                  <a:cubicBezTo>
                    <a:pt x="7855" y="305"/>
                    <a:pt x="7700" y="333"/>
                    <a:pt x="7554" y="333"/>
                  </a:cubicBezTo>
                  <a:cubicBezTo>
                    <a:pt x="7053" y="333"/>
                    <a:pt x="6642" y="1"/>
                    <a:pt x="5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99"/>
            <p:cNvSpPr/>
            <p:nvPr/>
          </p:nvSpPr>
          <p:spPr>
            <a:xfrm rot="-1427084">
              <a:off x="6160390" y="533428"/>
              <a:ext cx="187694" cy="304892"/>
            </a:xfrm>
            <a:custGeom>
              <a:avLst/>
              <a:gdLst/>
              <a:ahLst/>
              <a:cxnLst/>
              <a:rect l="l" t="t" r="r" b="b"/>
              <a:pathLst>
                <a:path w="4320" h="7018" extrusionOk="0">
                  <a:moveTo>
                    <a:pt x="1587" y="1"/>
                  </a:moveTo>
                  <a:cubicBezTo>
                    <a:pt x="902" y="1"/>
                    <a:pt x="0" y="455"/>
                    <a:pt x="0" y="455"/>
                  </a:cubicBezTo>
                  <a:cubicBezTo>
                    <a:pt x="2556" y="1215"/>
                    <a:pt x="1166" y="5174"/>
                    <a:pt x="2814" y="6883"/>
                  </a:cubicBezTo>
                  <a:cubicBezTo>
                    <a:pt x="2906" y="6975"/>
                    <a:pt x="3022" y="7018"/>
                    <a:pt x="3136" y="7018"/>
                  </a:cubicBezTo>
                  <a:cubicBezTo>
                    <a:pt x="3324" y="7018"/>
                    <a:pt x="3507" y="6900"/>
                    <a:pt x="3567" y="6693"/>
                  </a:cubicBezTo>
                  <a:cubicBezTo>
                    <a:pt x="3702" y="6266"/>
                    <a:pt x="3831" y="5581"/>
                    <a:pt x="3811" y="4605"/>
                  </a:cubicBezTo>
                  <a:cubicBezTo>
                    <a:pt x="3784" y="3269"/>
                    <a:pt x="4319" y="3188"/>
                    <a:pt x="4319" y="3188"/>
                  </a:cubicBezTo>
                  <a:cubicBezTo>
                    <a:pt x="4319" y="3188"/>
                    <a:pt x="3634" y="1"/>
                    <a:pt x="15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99"/>
            <p:cNvSpPr/>
            <p:nvPr/>
          </p:nvSpPr>
          <p:spPr>
            <a:xfrm rot="-1427084">
              <a:off x="5771078" y="704938"/>
              <a:ext cx="187998" cy="304892"/>
            </a:xfrm>
            <a:custGeom>
              <a:avLst/>
              <a:gdLst/>
              <a:ahLst/>
              <a:cxnLst/>
              <a:rect l="l" t="t" r="r" b="b"/>
              <a:pathLst>
                <a:path w="4327" h="7018" extrusionOk="0">
                  <a:moveTo>
                    <a:pt x="2733" y="1"/>
                  </a:moveTo>
                  <a:cubicBezTo>
                    <a:pt x="686" y="1"/>
                    <a:pt x="1" y="3188"/>
                    <a:pt x="1" y="3188"/>
                  </a:cubicBezTo>
                  <a:cubicBezTo>
                    <a:pt x="1" y="3188"/>
                    <a:pt x="543" y="3269"/>
                    <a:pt x="509" y="4605"/>
                  </a:cubicBezTo>
                  <a:cubicBezTo>
                    <a:pt x="489" y="5581"/>
                    <a:pt x="625" y="6266"/>
                    <a:pt x="753" y="6693"/>
                  </a:cubicBezTo>
                  <a:cubicBezTo>
                    <a:pt x="813" y="6900"/>
                    <a:pt x="996" y="7018"/>
                    <a:pt x="1184" y="7018"/>
                  </a:cubicBezTo>
                  <a:cubicBezTo>
                    <a:pt x="1298" y="7018"/>
                    <a:pt x="1414" y="6975"/>
                    <a:pt x="1506" y="6883"/>
                  </a:cubicBezTo>
                  <a:cubicBezTo>
                    <a:pt x="3154" y="5174"/>
                    <a:pt x="1764" y="1215"/>
                    <a:pt x="4327" y="455"/>
                  </a:cubicBezTo>
                  <a:cubicBezTo>
                    <a:pt x="4327" y="455"/>
                    <a:pt x="3411" y="1"/>
                    <a:pt x="27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99"/>
            <p:cNvSpPr/>
            <p:nvPr/>
          </p:nvSpPr>
          <p:spPr>
            <a:xfrm rot="-1427084">
              <a:off x="6068570" y="960034"/>
              <a:ext cx="217455" cy="158224"/>
            </a:xfrm>
            <a:custGeom>
              <a:avLst/>
              <a:gdLst/>
              <a:ahLst/>
              <a:cxnLst/>
              <a:rect l="l" t="t" r="r" b="b"/>
              <a:pathLst>
                <a:path w="5005" h="3642" extrusionOk="0">
                  <a:moveTo>
                    <a:pt x="2503" y="0"/>
                  </a:moveTo>
                  <a:cubicBezTo>
                    <a:pt x="1119" y="0"/>
                    <a:pt x="1" y="814"/>
                    <a:pt x="1" y="1824"/>
                  </a:cubicBezTo>
                  <a:cubicBezTo>
                    <a:pt x="1" y="2828"/>
                    <a:pt x="1119" y="3642"/>
                    <a:pt x="2503" y="3642"/>
                  </a:cubicBezTo>
                  <a:cubicBezTo>
                    <a:pt x="3886" y="3642"/>
                    <a:pt x="5005" y="2828"/>
                    <a:pt x="5005" y="1824"/>
                  </a:cubicBezTo>
                  <a:cubicBezTo>
                    <a:pt x="5005" y="814"/>
                    <a:pt x="3886" y="0"/>
                    <a:pt x="2503" y="0"/>
                  </a:cubicBezTo>
                  <a:close/>
                </a:path>
              </a:pathLst>
            </a:custGeom>
            <a:solidFill>
              <a:srgbClr val="856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99"/>
            <p:cNvSpPr/>
            <p:nvPr/>
          </p:nvSpPr>
          <p:spPr>
            <a:xfrm rot="-1427084">
              <a:off x="6147741" y="1035074"/>
              <a:ext cx="99017" cy="98706"/>
            </a:xfrm>
            <a:custGeom>
              <a:avLst/>
              <a:gdLst/>
              <a:ahLst/>
              <a:cxnLst/>
              <a:rect l="l" t="t" r="r" b="b"/>
              <a:pathLst>
                <a:path w="2279" h="2272" extrusionOk="0">
                  <a:moveTo>
                    <a:pt x="1" y="0"/>
                  </a:moveTo>
                  <a:lnTo>
                    <a:pt x="1" y="1140"/>
                  </a:lnTo>
                  <a:cubicBezTo>
                    <a:pt x="1" y="1763"/>
                    <a:pt x="516" y="2272"/>
                    <a:pt x="1140" y="2272"/>
                  </a:cubicBezTo>
                  <a:cubicBezTo>
                    <a:pt x="1770" y="2272"/>
                    <a:pt x="2279" y="1763"/>
                    <a:pt x="2279" y="1140"/>
                  </a:cubicBezTo>
                  <a:lnTo>
                    <a:pt x="2279" y="0"/>
                  </a:lnTo>
                  <a:close/>
                </a:path>
              </a:pathLst>
            </a:custGeom>
            <a:solidFill>
              <a:srgbClr val="F29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99"/>
            <p:cNvSpPr/>
            <p:nvPr/>
          </p:nvSpPr>
          <p:spPr>
            <a:xfrm rot="-1427084">
              <a:off x="6024915" y="953227"/>
              <a:ext cx="276979" cy="108785"/>
            </a:xfrm>
            <a:custGeom>
              <a:avLst/>
              <a:gdLst/>
              <a:ahLst/>
              <a:cxnLst/>
              <a:rect l="l" t="t" r="r" b="b"/>
              <a:pathLst>
                <a:path w="6375" h="2504" extrusionOk="0">
                  <a:moveTo>
                    <a:pt x="1709" y="1"/>
                  </a:moveTo>
                  <a:cubicBezTo>
                    <a:pt x="767" y="1"/>
                    <a:pt x="1" y="557"/>
                    <a:pt x="1" y="1248"/>
                  </a:cubicBezTo>
                  <a:cubicBezTo>
                    <a:pt x="1" y="1940"/>
                    <a:pt x="767" y="2503"/>
                    <a:pt x="1709" y="2503"/>
                  </a:cubicBezTo>
                  <a:cubicBezTo>
                    <a:pt x="1720" y="2503"/>
                    <a:pt x="1731" y="2503"/>
                    <a:pt x="1742" y="2503"/>
                  </a:cubicBezTo>
                  <a:cubicBezTo>
                    <a:pt x="2165" y="2503"/>
                    <a:pt x="2579" y="2374"/>
                    <a:pt x="2923" y="2130"/>
                  </a:cubicBezTo>
                  <a:cubicBezTo>
                    <a:pt x="3001" y="2072"/>
                    <a:pt x="3094" y="2043"/>
                    <a:pt x="3189" y="2043"/>
                  </a:cubicBezTo>
                  <a:cubicBezTo>
                    <a:pt x="3283" y="2043"/>
                    <a:pt x="3378" y="2072"/>
                    <a:pt x="3459" y="2130"/>
                  </a:cubicBezTo>
                  <a:cubicBezTo>
                    <a:pt x="3803" y="2374"/>
                    <a:pt x="4211" y="2503"/>
                    <a:pt x="4633" y="2503"/>
                  </a:cubicBezTo>
                  <a:cubicBezTo>
                    <a:pt x="4644" y="2503"/>
                    <a:pt x="4655" y="2503"/>
                    <a:pt x="4666" y="2503"/>
                  </a:cubicBezTo>
                  <a:cubicBezTo>
                    <a:pt x="5608" y="2503"/>
                    <a:pt x="6375" y="1940"/>
                    <a:pt x="6375" y="1248"/>
                  </a:cubicBezTo>
                  <a:cubicBezTo>
                    <a:pt x="6375" y="557"/>
                    <a:pt x="5608" y="1"/>
                    <a:pt x="4666" y="1"/>
                  </a:cubicBez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99"/>
            <p:cNvSpPr/>
            <p:nvPr/>
          </p:nvSpPr>
          <p:spPr>
            <a:xfrm rot="-1427084">
              <a:off x="6083127" y="918148"/>
              <a:ext cx="118786" cy="83413"/>
            </a:xfrm>
            <a:custGeom>
              <a:avLst/>
              <a:gdLst/>
              <a:ahLst/>
              <a:cxnLst/>
              <a:rect l="l" t="t" r="r" b="b"/>
              <a:pathLst>
                <a:path w="2734" h="1920" extrusionOk="0">
                  <a:moveTo>
                    <a:pt x="1364" y="0"/>
                  </a:moveTo>
                  <a:cubicBezTo>
                    <a:pt x="611" y="0"/>
                    <a:pt x="1" y="407"/>
                    <a:pt x="1" y="909"/>
                  </a:cubicBezTo>
                  <a:cubicBezTo>
                    <a:pt x="1" y="1397"/>
                    <a:pt x="570" y="1648"/>
                    <a:pt x="984" y="1838"/>
                  </a:cubicBezTo>
                  <a:cubicBezTo>
                    <a:pt x="1106" y="1892"/>
                    <a:pt x="1237" y="1919"/>
                    <a:pt x="1366" y="1919"/>
                  </a:cubicBezTo>
                  <a:cubicBezTo>
                    <a:pt x="1496" y="1919"/>
                    <a:pt x="1625" y="1892"/>
                    <a:pt x="1743" y="1838"/>
                  </a:cubicBezTo>
                  <a:cubicBezTo>
                    <a:pt x="2157" y="1648"/>
                    <a:pt x="2733" y="1390"/>
                    <a:pt x="2733" y="909"/>
                  </a:cubicBezTo>
                  <a:cubicBezTo>
                    <a:pt x="2733" y="407"/>
                    <a:pt x="2123" y="0"/>
                    <a:pt x="1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99"/>
            <p:cNvSpPr/>
            <p:nvPr/>
          </p:nvSpPr>
          <p:spPr>
            <a:xfrm rot="-1427084">
              <a:off x="5961924" y="842059"/>
              <a:ext cx="69299" cy="88974"/>
            </a:xfrm>
            <a:custGeom>
              <a:avLst/>
              <a:gdLst/>
              <a:ahLst/>
              <a:cxnLst/>
              <a:rect l="l" t="t" r="r" b="b"/>
              <a:pathLst>
                <a:path w="1595" h="2048" extrusionOk="0">
                  <a:moveTo>
                    <a:pt x="801" y="0"/>
                  </a:moveTo>
                  <a:cubicBezTo>
                    <a:pt x="360" y="0"/>
                    <a:pt x="8" y="359"/>
                    <a:pt x="1" y="800"/>
                  </a:cubicBezTo>
                  <a:lnTo>
                    <a:pt x="1" y="1254"/>
                  </a:lnTo>
                  <a:cubicBezTo>
                    <a:pt x="8" y="1695"/>
                    <a:pt x="360" y="2048"/>
                    <a:pt x="801" y="2048"/>
                  </a:cubicBezTo>
                  <a:cubicBezTo>
                    <a:pt x="1242" y="2048"/>
                    <a:pt x="1594" y="1695"/>
                    <a:pt x="1594" y="1254"/>
                  </a:cubicBezTo>
                  <a:lnTo>
                    <a:pt x="1594" y="800"/>
                  </a:lnTo>
                  <a:cubicBezTo>
                    <a:pt x="1594" y="359"/>
                    <a:pt x="1242" y="0"/>
                    <a:pt x="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99"/>
            <p:cNvSpPr/>
            <p:nvPr/>
          </p:nvSpPr>
          <p:spPr>
            <a:xfrm rot="-1427084">
              <a:off x="6152003" y="758297"/>
              <a:ext cx="69256" cy="88974"/>
            </a:xfrm>
            <a:custGeom>
              <a:avLst/>
              <a:gdLst/>
              <a:ahLst/>
              <a:cxnLst/>
              <a:rect l="l" t="t" r="r" b="b"/>
              <a:pathLst>
                <a:path w="1594" h="2048" extrusionOk="0">
                  <a:moveTo>
                    <a:pt x="800" y="0"/>
                  </a:moveTo>
                  <a:cubicBezTo>
                    <a:pt x="359" y="0"/>
                    <a:pt x="0" y="359"/>
                    <a:pt x="0" y="800"/>
                  </a:cubicBezTo>
                  <a:lnTo>
                    <a:pt x="0" y="1254"/>
                  </a:lnTo>
                  <a:cubicBezTo>
                    <a:pt x="0" y="1695"/>
                    <a:pt x="359" y="2048"/>
                    <a:pt x="800" y="2048"/>
                  </a:cubicBezTo>
                  <a:cubicBezTo>
                    <a:pt x="1234" y="2048"/>
                    <a:pt x="1594" y="1695"/>
                    <a:pt x="1594" y="1254"/>
                  </a:cubicBezTo>
                  <a:lnTo>
                    <a:pt x="1594" y="800"/>
                  </a:lnTo>
                  <a:cubicBezTo>
                    <a:pt x="1594" y="359"/>
                    <a:pt x="1234" y="0"/>
                    <a:pt x="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25" name="Shape 1825"/>
        <p:cNvGrpSpPr/>
        <p:nvPr/>
      </p:nvGrpSpPr>
      <p:grpSpPr>
        <a:xfrm>
          <a:off x="0" y="0"/>
          <a:ext cx="0" cy="0"/>
          <a:chOff x="0" y="0"/>
          <a:chExt cx="0" cy="0"/>
        </a:xfrm>
      </p:grpSpPr>
      <p:sp>
        <p:nvSpPr>
          <p:cNvPr id="1826" name="Google Shape;1826;p84"/>
          <p:cNvSpPr txBox="1"/>
          <p:nvPr>
            <p:ph type="title"/>
          </p:nvPr>
        </p:nvSpPr>
        <p:spPr>
          <a:xfrm>
            <a:off x="6038480" y="1914463"/>
            <a:ext cx="2385600" cy="5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Number Riddles</a:t>
            </a:r>
            <a:endParaRPr lang="en-IN" altLang="en-GB"/>
          </a:p>
        </p:txBody>
      </p:sp>
      <p:sp>
        <p:nvSpPr>
          <p:cNvPr id="1827" name="Google Shape;1827;p84"/>
          <p:cNvSpPr txBox="1"/>
          <p:nvPr>
            <p:ph type="title" idx="2"/>
          </p:nvPr>
        </p:nvSpPr>
        <p:spPr>
          <a:xfrm>
            <a:off x="3348605" y="1779875"/>
            <a:ext cx="2024700" cy="138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a:t>01</a:t>
            </a:r>
            <a:endParaRPr lang="en-GB" sz="4800"/>
          </a:p>
        </p:txBody>
      </p:sp>
      <p:sp>
        <p:nvSpPr>
          <p:cNvPr id="1828" name="Google Shape;1828;p84"/>
          <p:cNvSpPr txBox="1"/>
          <p:nvPr>
            <p:ph type="subTitle" idx="1"/>
          </p:nvPr>
        </p:nvSpPr>
        <p:spPr>
          <a:xfrm>
            <a:off x="5147945" y="2715895"/>
            <a:ext cx="3604260" cy="2143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Number riddles are fun puzzles that use clues to lead you to a specific number. They often play with words or math concepts, challenging you to think creatively. Solving them can boost your problem-solving skills while being enjoyable!</a:t>
            </a:r>
            <a:endParaRPr lang="en-GB"/>
          </a:p>
        </p:txBody>
      </p:sp>
      <p:sp>
        <p:nvSpPr>
          <p:cNvPr id="1829" name="Google Shape;1829;p84"/>
          <p:cNvSpPr/>
          <p:nvPr/>
        </p:nvSpPr>
        <p:spPr>
          <a:xfrm rot="-1800746">
            <a:off x="278198" y="1383618"/>
            <a:ext cx="3179405" cy="2805062"/>
          </a:xfrm>
          <a:prstGeom prst="roundRect">
            <a:avLst>
              <a:gd name="adj" fmla="val 16667"/>
            </a:avLst>
          </a:prstGeom>
          <a:solidFill>
            <a:srgbClr val="5081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3500">
                <a:solidFill>
                  <a:srgbClr val="CEEBFF"/>
                </a:solidFill>
                <a:latin typeface="Lilita One" panose="02000000000000000000"/>
                <a:ea typeface="Lilita One" panose="02000000000000000000"/>
                <a:cs typeface="Lilita One" panose="02000000000000000000"/>
                <a:sym typeface="Lilita One" panose="02000000000000000000"/>
              </a:rPr>
              <a:t>First topic in guessing game</a:t>
            </a:r>
            <a:endParaRPr lang="en-IN" altLang="en-GB" sz="3500">
              <a:solidFill>
                <a:srgbClr val="CEEBFF"/>
              </a:solidFill>
              <a:latin typeface="Lilita One" panose="02000000000000000000"/>
              <a:ea typeface="Lilita One" panose="02000000000000000000"/>
              <a:cs typeface="Lilita One" panose="02000000000000000000"/>
              <a:sym typeface="Lilita One" panose="02000000000000000000"/>
            </a:endParaRPr>
          </a:p>
        </p:txBody>
      </p:sp>
      <p:grpSp>
        <p:nvGrpSpPr>
          <p:cNvPr id="1830" name="Google Shape;1830;p84"/>
          <p:cNvGrpSpPr/>
          <p:nvPr/>
        </p:nvGrpSpPr>
        <p:grpSpPr>
          <a:xfrm>
            <a:off x="417435" y="237007"/>
            <a:ext cx="591604" cy="615737"/>
            <a:chOff x="5593285" y="1262634"/>
            <a:chExt cx="1852814" cy="1928398"/>
          </a:xfrm>
        </p:grpSpPr>
        <p:sp>
          <p:nvSpPr>
            <p:cNvPr id="1831" name="Google Shape;1831;p84"/>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84"/>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84"/>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84"/>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84"/>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84"/>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84"/>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84"/>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84"/>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84"/>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84"/>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84"/>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84"/>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84"/>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84"/>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84"/>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84"/>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84"/>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84"/>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84"/>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84"/>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84"/>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84"/>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84"/>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84"/>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84"/>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84"/>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84"/>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84"/>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84"/>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84"/>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84"/>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84"/>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64" name="Google Shape;1864;p84"/>
          <p:cNvSpPr txBox="1"/>
          <p:nvPr/>
        </p:nvSpPr>
        <p:spPr>
          <a:xfrm>
            <a:off x="241628" y="690571"/>
            <a:ext cx="9432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accent1"/>
                </a:solidFill>
                <a:latin typeface="Lilita One" panose="02000000000000000000"/>
                <a:ea typeface="Lilita One" panose="02000000000000000000"/>
                <a:cs typeface="Lilita One" panose="02000000000000000000"/>
                <a:sym typeface="Lilita One" panose="02000000000000000000"/>
              </a:rPr>
              <a:t>Roll the Dice</a:t>
            </a:r>
            <a:endParaRPr sz="1000">
              <a:solidFill>
                <a:schemeClr val="accent1"/>
              </a:solidFill>
              <a:latin typeface="Lilita One" panose="02000000000000000000"/>
              <a:ea typeface="Lilita One" panose="02000000000000000000"/>
              <a:cs typeface="Lilita One" panose="02000000000000000000"/>
              <a:sym typeface="Lilita One" panose="02000000000000000000"/>
            </a:endParaRPr>
          </a:p>
        </p:txBody>
      </p:sp>
      <p:sp>
        <p:nvSpPr>
          <p:cNvPr id="1865" name="Google Shape;1865;p84">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59" name="Shape 2159"/>
        <p:cNvGrpSpPr/>
        <p:nvPr/>
      </p:nvGrpSpPr>
      <p:grpSpPr>
        <a:xfrm>
          <a:off x="0" y="0"/>
          <a:ext cx="0" cy="0"/>
          <a:chOff x="0" y="0"/>
          <a:chExt cx="0" cy="0"/>
        </a:xfrm>
      </p:grpSpPr>
      <p:sp>
        <p:nvSpPr>
          <p:cNvPr id="2160" name="Google Shape;2160;p91"/>
          <p:cNvSpPr txBox="1"/>
          <p:nvPr>
            <p:ph type="title"/>
          </p:nvPr>
        </p:nvSpPr>
        <p:spPr>
          <a:xfrm>
            <a:off x="1331595" y="647065"/>
            <a:ext cx="7289800" cy="458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Font typeface="+mj-lt"/>
            </a:pPr>
            <a:r>
              <a:rPr lang="en-IN" altLang="en-GB" sz="2000">
                <a:solidFill>
                  <a:schemeClr val="accent5"/>
                </a:solidFill>
              </a:rPr>
              <a:t>1.</a:t>
            </a:r>
            <a:r>
              <a:rPr lang="en-IN" altLang="en-GB" sz="2000"/>
              <a:t> </a:t>
            </a:r>
            <a:r>
              <a:rPr lang="en-GB" sz="2000"/>
              <a:t>I am a number between 1 and 10 that is the smallest prime number. What number am I?</a:t>
            </a:r>
            <a:br>
              <a:rPr lang="en-GB" sz="2000"/>
            </a:br>
            <a:r>
              <a:rPr lang="en-GB" sz="2400">
                <a:solidFill>
                  <a:schemeClr val="accent5"/>
                </a:solidFill>
              </a:rPr>
              <a:t>That's correct! </a:t>
            </a:r>
            <a:r>
              <a:rPr lang="en-IN" altLang="en-GB" sz="2400">
                <a:solidFill>
                  <a:schemeClr val="accent5"/>
                </a:solidFill>
              </a:rPr>
              <a:t>Answer is 2.</a:t>
            </a:r>
            <a:br>
              <a:rPr lang="en-GB" sz="2400">
                <a:solidFill>
                  <a:schemeClr val="accent5"/>
                </a:solidFill>
              </a:rPr>
            </a:br>
            <a:br>
              <a:rPr lang="en-GB" sz="2000"/>
            </a:br>
            <a:r>
              <a:rPr lang="en-IN" altLang="en-GB" sz="2000">
                <a:solidFill>
                  <a:schemeClr val="accent5"/>
                </a:solidFill>
              </a:rPr>
              <a:t>2.</a:t>
            </a:r>
            <a:r>
              <a:rPr lang="en-GB" sz="2000"/>
              <a:t>That's correct! If you multiply 8 by 3, you get 24, and subtracting 6 gives you 18</a:t>
            </a:r>
            <a:r>
              <a:rPr lang="en-IN" altLang="en-GB" sz="2000"/>
              <a:t>.</a:t>
            </a:r>
            <a:r>
              <a:rPr lang="en-GB" sz="2000">
                <a:sym typeface="+mn-ea"/>
              </a:rPr>
              <a:t>What number am I?</a:t>
            </a:r>
            <a:br>
              <a:rPr lang="en-GB" sz="2000"/>
            </a:br>
            <a:r>
              <a:rPr lang="en-GB" sz="2400">
                <a:solidFill>
                  <a:schemeClr val="accent5"/>
                </a:solidFill>
              </a:rPr>
              <a:t>That's correct!</a:t>
            </a:r>
            <a:r>
              <a:rPr lang="en-GB" sz="2400">
                <a:solidFill>
                  <a:schemeClr val="accent5"/>
                </a:solidFill>
                <a:sym typeface="+mn-ea"/>
              </a:rPr>
              <a:t> </a:t>
            </a:r>
            <a:r>
              <a:rPr lang="en-IN" altLang="en-GB" sz="2400">
                <a:solidFill>
                  <a:schemeClr val="accent5"/>
                </a:solidFill>
                <a:sym typeface="+mn-ea"/>
              </a:rPr>
              <a:t>Answer is 8.</a:t>
            </a:r>
            <a:br>
              <a:rPr lang="en-GB" sz="2400">
                <a:solidFill>
                  <a:schemeClr val="accent5"/>
                </a:solidFill>
                <a:sym typeface="+mn-ea"/>
              </a:rPr>
            </a:br>
            <a:r>
              <a:rPr lang="en-IN" altLang="en-GB" sz="2000"/>
              <a:t> </a:t>
            </a:r>
            <a:br>
              <a:rPr lang="en-GB" sz="2000"/>
            </a:br>
            <a:r>
              <a:rPr lang="en-IN" altLang="en-GB" sz="2000">
                <a:solidFill>
                  <a:schemeClr val="accent5"/>
                </a:solidFill>
              </a:rPr>
              <a:t>3.</a:t>
            </a:r>
            <a:r>
              <a:rPr lang="en-GB" sz="2000"/>
              <a:t>I am a number that is a perfect square and also less than 20. What number am I?</a:t>
            </a:r>
            <a:br>
              <a:rPr lang="en-GB" sz="2000"/>
            </a:br>
            <a:r>
              <a:rPr lang="en-GB" sz="2400">
                <a:solidFill>
                  <a:schemeClr val="accent5"/>
                </a:solidFill>
                <a:sym typeface="+mn-ea"/>
              </a:rPr>
              <a:t>That's correct! </a:t>
            </a:r>
            <a:r>
              <a:rPr lang="en-IN" altLang="en-GB" sz="2400">
                <a:solidFill>
                  <a:schemeClr val="accent5"/>
                </a:solidFill>
                <a:sym typeface="+mn-ea"/>
              </a:rPr>
              <a:t>Answer is 16.</a:t>
            </a:r>
            <a:br>
              <a:rPr lang="en-GB" sz="2400">
                <a:solidFill>
                  <a:schemeClr val="accent5"/>
                </a:solidFill>
                <a:sym typeface="+mn-ea"/>
              </a:rPr>
            </a:br>
            <a:endParaRPr lang="en-GB" sz="2400">
              <a:solidFill>
                <a:schemeClr val="accent5"/>
              </a:solidFill>
              <a:sym typeface="+mn-ea"/>
            </a:endParaRPr>
          </a:p>
        </p:txBody>
      </p:sp>
      <p:grpSp>
        <p:nvGrpSpPr>
          <p:cNvPr id="2161" name="Google Shape;2161;p91"/>
          <p:cNvGrpSpPr/>
          <p:nvPr/>
        </p:nvGrpSpPr>
        <p:grpSpPr>
          <a:xfrm>
            <a:off x="417435" y="237007"/>
            <a:ext cx="591604" cy="615737"/>
            <a:chOff x="5593285" y="1262634"/>
            <a:chExt cx="1852814" cy="1928398"/>
          </a:xfrm>
        </p:grpSpPr>
        <p:sp>
          <p:nvSpPr>
            <p:cNvPr id="2162" name="Google Shape;2162;p91"/>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91"/>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91"/>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91"/>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91"/>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91"/>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91"/>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91"/>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91"/>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91"/>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91"/>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91"/>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91"/>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91"/>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91"/>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91"/>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91"/>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91"/>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91"/>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91"/>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91"/>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91"/>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91"/>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91"/>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91"/>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91"/>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91"/>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91"/>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91"/>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91"/>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91"/>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91"/>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91"/>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95" name="Google Shape;2195;p91"/>
          <p:cNvSpPr txBox="1"/>
          <p:nvPr/>
        </p:nvSpPr>
        <p:spPr>
          <a:xfrm>
            <a:off x="241628" y="690571"/>
            <a:ext cx="9432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802733"/>
                </a:solidFill>
                <a:latin typeface="Lilita One" panose="02000000000000000000"/>
                <a:ea typeface="Lilita One" panose="02000000000000000000"/>
                <a:cs typeface="Lilita One" panose="02000000000000000000"/>
                <a:sym typeface="Lilita One" panose="02000000000000000000"/>
              </a:rPr>
              <a:t>Roll the Dice</a:t>
            </a:r>
            <a:endParaRPr sz="1000">
              <a:solidFill>
                <a:srgbClr val="802733"/>
              </a:solidFill>
              <a:latin typeface="Lilita One" panose="02000000000000000000"/>
              <a:ea typeface="Lilita One" panose="02000000000000000000"/>
              <a:cs typeface="Lilita One" panose="02000000000000000000"/>
              <a:sym typeface="Lilita One" panose="02000000000000000000"/>
            </a:endParaRPr>
          </a:p>
        </p:txBody>
      </p:sp>
      <p:sp>
        <p:nvSpPr>
          <p:cNvPr id="2196" name="Google Shape;2196;p91">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16" name="Shape 2016"/>
        <p:cNvGrpSpPr/>
        <p:nvPr/>
      </p:nvGrpSpPr>
      <p:grpSpPr>
        <a:xfrm>
          <a:off x="0" y="0"/>
          <a:ext cx="0" cy="0"/>
          <a:chOff x="0" y="0"/>
          <a:chExt cx="0" cy="0"/>
        </a:xfrm>
      </p:grpSpPr>
      <p:sp>
        <p:nvSpPr>
          <p:cNvPr id="2017" name="Google Shape;2017;p88"/>
          <p:cNvSpPr txBox="1"/>
          <p:nvPr>
            <p:ph type="title"/>
          </p:nvPr>
        </p:nvSpPr>
        <p:spPr>
          <a:xfrm>
            <a:off x="1763395" y="1564005"/>
            <a:ext cx="4060190" cy="86614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altLang="en-GB"/>
              <a:t>Number</a:t>
            </a:r>
            <a:br>
              <a:rPr lang="en-IN" altLang="en-GB"/>
            </a:br>
            <a:r>
              <a:rPr lang="en-IN" altLang="en-GB"/>
              <a:t>guessing</a:t>
            </a:r>
            <a:endParaRPr lang="en-IN" altLang="en-GB"/>
          </a:p>
        </p:txBody>
      </p:sp>
      <p:sp>
        <p:nvSpPr>
          <p:cNvPr id="2018" name="Google Shape;2018;p88"/>
          <p:cNvSpPr txBox="1"/>
          <p:nvPr>
            <p:ph type="title" idx="2"/>
          </p:nvPr>
        </p:nvSpPr>
        <p:spPr>
          <a:xfrm>
            <a:off x="251755" y="1924020"/>
            <a:ext cx="2024700" cy="138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019" name="Google Shape;2019;p88"/>
          <p:cNvSpPr txBox="1"/>
          <p:nvPr>
            <p:ph type="subTitle" idx="1"/>
          </p:nvPr>
        </p:nvSpPr>
        <p:spPr>
          <a:xfrm>
            <a:off x="1691640" y="3310890"/>
            <a:ext cx="3683635" cy="70231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a:t>In this game, the application randomly selects a secret number, and you try to guess it. You enter your guesses, and the app gives you hints if your guess is too high or too low. This engaging game helps improve your logic and reasoning skills as you work to find the secret number!</a:t>
            </a:r>
            <a:endParaRPr lang="en-GB"/>
          </a:p>
        </p:txBody>
      </p:sp>
      <p:sp>
        <p:nvSpPr>
          <p:cNvPr id="2020" name="Google Shape;2020;p88"/>
          <p:cNvSpPr/>
          <p:nvPr/>
        </p:nvSpPr>
        <p:spPr>
          <a:xfrm rot="899958">
            <a:off x="5809272" y="1290088"/>
            <a:ext cx="2805175" cy="2805175"/>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500">
                <a:solidFill>
                  <a:srgbClr val="FFC8D0"/>
                </a:solidFill>
                <a:latin typeface="Lilita One" panose="02000000000000000000"/>
                <a:ea typeface="Lilita One" panose="02000000000000000000"/>
                <a:cs typeface="Lilita One" panose="02000000000000000000"/>
                <a:sym typeface="Lilita One" panose="02000000000000000000"/>
              </a:rPr>
              <a:t>Second topic in guessing game</a:t>
            </a:r>
            <a:endParaRPr lang="en-IN" sz="3500">
              <a:solidFill>
                <a:srgbClr val="FFC8D0"/>
              </a:solidFill>
              <a:latin typeface="Lilita One" panose="02000000000000000000"/>
              <a:ea typeface="Lilita One" panose="02000000000000000000"/>
              <a:cs typeface="Lilita One" panose="02000000000000000000"/>
              <a:sym typeface="Lilita One" panose="02000000000000000000"/>
            </a:endParaRPr>
          </a:p>
        </p:txBody>
      </p:sp>
      <p:grpSp>
        <p:nvGrpSpPr>
          <p:cNvPr id="2021" name="Google Shape;2021;p88"/>
          <p:cNvGrpSpPr/>
          <p:nvPr/>
        </p:nvGrpSpPr>
        <p:grpSpPr>
          <a:xfrm>
            <a:off x="417435" y="237007"/>
            <a:ext cx="591604" cy="615737"/>
            <a:chOff x="5593285" y="1262634"/>
            <a:chExt cx="1852814" cy="1928398"/>
          </a:xfrm>
        </p:grpSpPr>
        <p:sp>
          <p:nvSpPr>
            <p:cNvPr id="2022" name="Google Shape;2022;p88"/>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88"/>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84A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88"/>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618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88"/>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88"/>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88"/>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88"/>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88"/>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88"/>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88"/>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88"/>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88"/>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88"/>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88"/>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88"/>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88"/>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88"/>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88"/>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88"/>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88"/>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88"/>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88"/>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88"/>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88"/>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88"/>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88"/>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88"/>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88"/>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88"/>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88"/>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88"/>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88"/>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88"/>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55" name="Google Shape;2055;p88"/>
          <p:cNvSpPr txBox="1"/>
          <p:nvPr/>
        </p:nvSpPr>
        <p:spPr>
          <a:xfrm>
            <a:off x="241628" y="690571"/>
            <a:ext cx="9432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accent4"/>
                </a:solidFill>
                <a:latin typeface="Lilita One" panose="02000000000000000000"/>
                <a:ea typeface="Lilita One" panose="02000000000000000000"/>
                <a:cs typeface="Lilita One" panose="02000000000000000000"/>
                <a:sym typeface="Lilita One" panose="02000000000000000000"/>
              </a:rPr>
              <a:t>Roll the Dice</a:t>
            </a:r>
            <a:endParaRPr sz="1000">
              <a:solidFill>
                <a:schemeClr val="accent4"/>
              </a:solidFill>
              <a:latin typeface="Lilita One" panose="02000000000000000000"/>
              <a:ea typeface="Lilita One" panose="02000000000000000000"/>
              <a:cs typeface="Lilita One" panose="02000000000000000000"/>
              <a:sym typeface="Lilita One" panose="02000000000000000000"/>
            </a:endParaRPr>
          </a:p>
        </p:txBody>
      </p:sp>
      <p:sp>
        <p:nvSpPr>
          <p:cNvPr id="2056" name="Google Shape;2056;p88">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51" name="Shape 2351"/>
        <p:cNvGrpSpPr/>
        <p:nvPr/>
      </p:nvGrpSpPr>
      <p:grpSpPr>
        <a:xfrm>
          <a:off x="0" y="0"/>
          <a:ext cx="0" cy="0"/>
          <a:chOff x="0" y="0"/>
          <a:chExt cx="0" cy="0"/>
        </a:xfrm>
      </p:grpSpPr>
      <p:sp>
        <p:nvSpPr>
          <p:cNvPr id="2352" name="Google Shape;2352;p95"/>
          <p:cNvSpPr txBox="1"/>
          <p:nvPr>
            <p:ph type="title"/>
          </p:nvPr>
        </p:nvSpPr>
        <p:spPr>
          <a:xfrm>
            <a:off x="1327785" y="1019810"/>
            <a:ext cx="7325995" cy="30829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00"/>
              <a:t> </a:t>
            </a:r>
            <a:r>
              <a:rPr lang="en-GB" sz="1600"/>
              <a:t>I’m thinking of a secret number between 1 and 50. You can ask for hints to help you guess. What’s your first guess?</a:t>
            </a:r>
            <a:br>
              <a:rPr lang="en-GB" sz="1600"/>
            </a:br>
            <a:r>
              <a:rPr lang="en-GB" sz="1800">
                <a:solidFill>
                  <a:schemeClr val="accent1"/>
                </a:solidFill>
              </a:rPr>
              <a:t>5</a:t>
            </a:r>
            <a:br>
              <a:rPr lang="en-GB" sz="1600"/>
            </a:br>
            <a:r>
              <a:rPr lang="en-GB" sz="1600"/>
              <a:t>Not quite! My secret number is higher than 5. Try again!</a:t>
            </a:r>
            <a:br>
              <a:rPr lang="en-GB" sz="1600"/>
            </a:br>
            <a:r>
              <a:rPr lang="en-IN" altLang="en-GB" sz="1800">
                <a:solidFill>
                  <a:schemeClr val="accent1"/>
                </a:solidFill>
              </a:rPr>
              <a:t>9</a:t>
            </a:r>
            <a:br>
              <a:rPr lang="en-GB" sz="1600"/>
            </a:br>
            <a:r>
              <a:rPr lang="en-GB" sz="1600"/>
              <a:t>Still not it! My secret number is higher than 9. Keep guessing</a:t>
            </a:r>
            <a:r>
              <a:rPr lang="en-IN" altLang="en-GB" sz="1600"/>
              <a:t>! </a:t>
            </a:r>
            <a:br>
              <a:rPr lang="en-IN" altLang="en-GB" sz="1600"/>
            </a:br>
            <a:r>
              <a:rPr lang="en-IN" altLang="en-GB" sz="1800">
                <a:solidFill>
                  <a:schemeClr val="accent1"/>
                </a:solidFill>
              </a:rPr>
              <a:t>40</a:t>
            </a:r>
            <a:br>
              <a:rPr lang="en-IN" altLang="en-GB" sz="1600"/>
            </a:br>
            <a:r>
              <a:rPr lang="en-GB" sz="1600"/>
              <a:t>You're getting warmer! My</a:t>
            </a:r>
            <a:r>
              <a:rPr lang="en-IN" altLang="en-GB" sz="1600"/>
              <a:t> </a:t>
            </a:r>
            <a:r>
              <a:rPr lang="en-GB" sz="1600"/>
              <a:t>secret number is lower than 40. What’s your next guess?</a:t>
            </a:r>
            <a:br>
              <a:rPr lang="en-GB" sz="1600"/>
            </a:br>
            <a:r>
              <a:rPr lang="en-GB" sz="1800">
                <a:solidFill>
                  <a:schemeClr val="accent1"/>
                </a:solidFill>
              </a:rPr>
              <a:t>33</a:t>
            </a:r>
            <a:br>
              <a:rPr lang="en-GB" sz="1600"/>
            </a:br>
            <a:r>
              <a:rPr lang="en-GB" sz="1600"/>
              <a:t>Getting closer! My secret number is lower than 33. What’s your next guess?</a:t>
            </a:r>
            <a:br>
              <a:rPr lang="en-GB" sz="1600"/>
            </a:br>
            <a:r>
              <a:rPr lang="en-GB" sz="1800">
                <a:solidFill>
                  <a:schemeClr val="accent1"/>
                </a:solidFill>
              </a:rPr>
              <a:t>30</a:t>
            </a:r>
            <a:br>
              <a:rPr lang="en-GB" sz="1600"/>
            </a:br>
            <a:r>
              <a:rPr lang="en-GB" sz="1600"/>
              <a:t>You're very close! My secret number is higher than 30. What’s your next guess?</a:t>
            </a:r>
            <a:br>
              <a:rPr lang="en-GB" sz="1600"/>
            </a:br>
            <a:r>
              <a:rPr lang="en-GB" sz="1800">
                <a:solidFill>
                  <a:schemeClr val="accent1"/>
                </a:solidFill>
              </a:rPr>
              <a:t>32</a:t>
            </a:r>
            <a:br>
              <a:rPr lang="en-GB" sz="1600"/>
            </a:br>
            <a:r>
              <a:rPr lang="en-GB" sz="1600"/>
              <a:t>That’s it! The secret number is 32! Great job! Would you like to play another round or try a different challenge?</a:t>
            </a:r>
            <a:endParaRPr lang="en-GB" sz="1600"/>
          </a:p>
        </p:txBody>
      </p:sp>
      <p:grpSp>
        <p:nvGrpSpPr>
          <p:cNvPr id="2353" name="Google Shape;2353;p95"/>
          <p:cNvGrpSpPr/>
          <p:nvPr/>
        </p:nvGrpSpPr>
        <p:grpSpPr>
          <a:xfrm>
            <a:off x="417435" y="237007"/>
            <a:ext cx="591604" cy="615737"/>
            <a:chOff x="5593285" y="1262634"/>
            <a:chExt cx="1852814" cy="1928398"/>
          </a:xfrm>
        </p:grpSpPr>
        <p:sp>
          <p:nvSpPr>
            <p:cNvPr id="2354" name="Google Shape;2354;p95"/>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95"/>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84A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95"/>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618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95"/>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95"/>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95"/>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95"/>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95"/>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95"/>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95"/>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95"/>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95"/>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95"/>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95"/>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95"/>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95"/>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95"/>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95"/>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95"/>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95"/>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95"/>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95"/>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95"/>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95"/>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95"/>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95"/>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95"/>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95"/>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95"/>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95"/>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95"/>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95"/>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95"/>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87" name="Google Shape;2387;p95"/>
          <p:cNvSpPr txBox="1"/>
          <p:nvPr/>
        </p:nvSpPr>
        <p:spPr>
          <a:xfrm>
            <a:off x="241628" y="690571"/>
            <a:ext cx="9432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accent4"/>
                </a:solidFill>
                <a:latin typeface="Lilita One" panose="02000000000000000000"/>
                <a:ea typeface="Lilita One" panose="02000000000000000000"/>
                <a:cs typeface="Lilita One" panose="02000000000000000000"/>
                <a:sym typeface="Lilita One" panose="02000000000000000000"/>
              </a:rPr>
              <a:t>Roll the Dice</a:t>
            </a:r>
            <a:endParaRPr sz="1000">
              <a:solidFill>
                <a:schemeClr val="accent4"/>
              </a:solidFill>
              <a:latin typeface="Lilita One" panose="02000000000000000000"/>
              <a:ea typeface="Lilita One" panose="02000000000000000000"/>
              <a:cs typeface="Lilita One" panose="02000000000000000000"/>
              <a:sym typeface="Lilita One" panose="02000000000000000000"/>
            </a:endParaRPr>
          </a:p>
        </p:txBody>
      </p:sp>
      <p:sp>
        <p:nvSpPr>
          <p:cNvPr id="2388" name="Google Shape;2388;p95">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00" name="Shape 2200"/>
        <p:cNvGrpSpPr/>
        <p:nvPr/>
      </p:nvGrpSpPr>
      <p:grpSpPr>
        <a:xfrm>
          <a:off x="0" y="0"/>
          <a:ext cx="0" cy="0"/>
          <a:chOff x="0" y="0"/>
          <a:chExt cx="0" cy="0"/>
        </a:xfrm>
      </p:grpSpPr>
      <p:sp>
        <p:nvSpPr>
          <p:cNvPr id="2201" name="Google Shape;2201;p92"/>
          <p:cNvSpPr txBox="1"/>
          <p:nvPr>
            <p:ph type="title"/>
          </p:nvPr>
        </p:nvSpPr>
        <p:spPr>
          <a:xfrm>
            <a:off x="5219700" y="1347470"/>
            <a:ext cx="3352800" cy="5448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Math </a:t>
            </a:r>
            <a:br>
              <a:rPr lang="en-IN" altLang="en-GB"/>
            </a:br>
            <a:r>
              <a:rPr lang="en-IN" altLang="en-GB"/>
              <a:t>Challenge</a:t>
            </a:r>
            <a:endParaRPr lang="en-IN" altLang="en-GB"/>
          </a:p>
        </p:txBody>
      </p:sp>
      <p:sp>
        <p:nvSpPr>
          <p:cNvPr id="2202" name="Google Shape;2202;p92"/>
          <p:cNvSpPr txBox="1"/>
          <p:nvPr>
            <p:ph type="title" idx="2"/>
          </p:nvPr>
        </p:nvSpPr>
        <p:spPr>
          <a:xfrm>
            <a:off x="3492115" y="1707485"/>
            <a:ext cx="2024700" cy="138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000"/>
              <a:t>03</a:t>
            </a:r>
            <a:endParaRPr lang="en-GB" sz="4000"/>
          </a:p>
        </p:txBody>
      </p:sp>
      <p:sp>
        <p:nvSpPr>
          <p:cNvPr id="2203" name="Google Shape;2203;p92"/>
          <p:cNvSpPr txBox="1"/>
          <p:nvPr>
            <p:ph type="subTitle" idx="1"/>
          </p:nvPr>
        </p:nvSpPr>
        <p:spPr>
          <a:xfrm>
            <a:off x="5147945" y="2355850"/>
            <a:ext cx="3648710" cy="21196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 this game, you’re given a target number and a set of numbers to work with. Your goal is to use those numbers to create a mathematical expression that equals the target. You can add, subtract, multiply, or divide. This challenge boosts your problem-solving and critical thinking skills while making math fun and interactive!</a:t>
            </a:r>
            <a:endParaRPr lang="en-GB"/>
          </a:p>
        </p:txBody>
      </p:sp>
      <p:sp>
        <p:nvSpPr>
          <p:cNvPr id="2204" name="Google Shape;2204;p92"/>
          <p:cNvSpPr/>
          <p:nvPr/>
        </p:nvSpPr>
        <p:spPr>
          <a:xfrm rot="-1800276">
            <a:off x="421347" y="1348778"/>
            <a:ext cx="3193357" cy="3057872"/>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500">
                <a:solidFill>
                  <a:srgbClr val="837260"/>
                </a:solidFill>
                <a:latin typeface="Lilita One" panose="02000000000000000000"/>
                <a:ea typeface="Lilita One" panose="02000000000000000000"/>
                <a:cs typeface="Lilita One" panose="02000000000000000000"/>
                <a:sym typeface="Lilita One" panose="02000000000000000000"/>
              </a:rPr>
              <a:t>Third topic in guessing game </a:t>
            </a:r>
            <a:endParaRPr lang="en-IN" sz="3500">
              <a:solidFill>
                <a:srgbClr val="837260"/>
              </a:solidFill>
              <a:latin typeface="Lilita One" panose="02000000000000000000"/>
              <a:ea typeface="Lilita One" panose="02000000000000000000"/>
              <a:cs typeface="Lilita One" panose="02000000000000000000"/>
              <a:sym typeface="Lilita One" panose="02000000000000000000"/>
            </a:endParaRPr>
          </a:p>
        </p:txBody>
      </p:sp>
      <p:grpSp>
        <p:nvGrpSpPr>
          <p:cNvPr id="2205" name="Google Shape;2205;p92"/>
          <p:cNvGrpSpPr/>
          <p:nvPr/>
        </p:nvGrpSpPr>
        <p:grpSpPr>
          <a:xfrm>
            <a:off x="417435" y="237007"/>
            <a:ext cx="591604" cy="615737"/>
            <a:chOff x="5593285" y="1262634"/>
            <a:chExt cx="1852814" cy="1928398"/>
          </a:xfrm>
        </p:grpSpPr>
        <p:sp>
          <p:nvSpPr>
            <p:cNvPr id="2206" name="Google Shape;2206;p92"/>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92"/>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92"/>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92"/>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92"/>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92"/>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92"/>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92"/>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92"/>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92"/>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92"/>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92"/>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92"/>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92"/>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92"/>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92"/>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92"/>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92"/>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92"/>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92"/>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92"/>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92"/>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92"/>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92"/>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92"/>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92"/>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92"/>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92"/>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92"/>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92"/>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92"/>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92"/>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92"/>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39" name="Google Shape;2239;p92"/>
          <p:cNvSpPr txBox="1"/>
          <p:nvPr/>
        </p:nvSpPr>
        <p:spPr>
          <a:xfrm>
            <a:off x="241628" y="709621"/>
            <a:ext cx="943200" cy="3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FFFFFF"/>
                </a:solidFill>
                <a:latin typeface="Lilita One" panose="02000000000000000000"/>
                <a:ea typeface="Lilita One" panose="02000000000000000000"/>
                <a:cs typeface="Lilita One" panose="02000000000000000000"/>
                <a:sym typeface="Lilita One" panose="02000000000000000000"/>
              </a:rPr>
              <a:t>Roll the Dice</a:t>
            </a:r>
            <a:endParaRPr sz="1000">
              <a:solidFill>
                <a:srgbClr val="FFFFFF"/>
              </a:solidFill>
              <a:latin typeface="Lilita One" panose="02000000000000000000"/>
              <a:ea typeface="Lilita One" panose="02000000000000000000"/>
              <a:cs typeface="Lilita One" panose="02000000000000000000"/>
              <a:sym typeface="Lilita One" panose="02000000000000000000"/>
            </a:endParaRPr>
          </a:p>
        </p:txBody>
      </p:sp>
      <p:sp>
        <p:nvSpPr>
          <p:cNvPr id="2240" name="Google Shape;2240;p92">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75" name="Shape 1975"/>
        <p:cNvGrpSpPr/>
        <p:nvPr/>
      </p:nvGrpSpPr>
      <p:grpSpPr>
        <a:xfrm>
          <a:off x="0" y="0"/>
          <a:ext cx="0" cy="0"/>
          <a:chOff x="0" y="0"/>
          <a:chExt cx="0" cy="0"/>
        </a:xfrm>
      </p:grpSpPr>
      <p:sp>
        <p:nvSpPr>
          <p:cNvPr id="1976" name="Google Shape;1976;p87"/>
          <p:cNvSpPr txBox="1"/>
          <p:nvPr>
            <p:ph type="title"/>
          </p:nvPr>
        </p:nvSpPr>
        <p:spPr>
          <a:xfrm>
            <a:off x="1331595" y="680085"/>
            <a:ext cx="7322185" cy="41192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sz="2000">
                <a:solidFill>
                  <a:schemeClr val="accent2">
                    <a:lumMod val="75000"/>
                  </a:schemeClr>
                </a:solidFill>
              </a:rPr>
              <a:t>1.</a:t>
            </a:r>
            <a:r>
              <a:rPr lang="en-GB" sz="2000"/>
              <a:t>Use the numbers 2, 3, and 5 to create a math expression that equals 13. You can use any operations you like.</a:t>
            </a:r>
            <a:br>
              <a:rPr lang="en-GB" sz="2000"/>
            </a:br>
            <a:r>
              <a:rPr lang="en-GB" sz="2400">
                <a:solidFill>
                  <a:schemeClr val="accent2">
                    <a:lumMod val="75000"/>
                  </a:schemeClr>
                </a:solidFill>
              </a:rPr>
              <a:t>That’s correct! </a:t>
            </a:r>
            <a:r>
              <a:rPr lang="en-IN" altLang="en-GB" sz="2400">
                <a:solidFill>
                  <a:schemeClr val="accent2">
                    <a:lumMod val="75000"/>
                  </a:schemeClr>
                </a:solidFill>
              </a:rPr>
              <a:t> </a:t>
            </a:r>
            <a:r>
              <a:rPr lang="en-GB" sz="2400">
                <a:solidFill>
                  <a:schemeClr val="accent2">
                    <a:lumMod val="75000"/>
                  </a:schemeClr>
                </a:solidFill>
              </a:rPr>
              <a:t>3×5−2=15−2=13</a:t>
            </a:r>
            <a:br>
              <a:rPr lang="en-GB" sz="2400">
                <a:solidFill>
                  <a:schemeClr val="accent2">
                    <a:lumMod val="75000"/>
                  </a:schemeClr>
                </a:solidFill>
              </a:rPr>
            </a:br>
            <a:br>
              <a:rPr lang="en-GB" sz="2400">
                <a:solidFill>
                  <a:schemeClr val="accent2">
                    <a:lumMod val="75000"/>
                  </a:schemeClr>
                </a:solidFill>
              </a:rPr>
            </a:br>
            <a:r>
              <a:rPr lang="en-IN" altLang="en-GB" sz="2000">
                <a:solidFill>
                  <a:schemeClr val="accent2">
                    <a:lumMod val="75000"/>
                  </a:schemeClr>
                </a:solidFill>
              </a:rPr>
              <a:t>2.</a:t>
            </a:r>
            <a:r>
              <a:rPr lang="en-GB" sz="2000"/>
              <a:t>Use the numbers 1, 4, and 7 to create a math expression that equals 10. What’s your solution?</a:t>
            </a:r>
            <a:br>
              <a:rPr lang="en-GB" sz="2000"/>
            </a:br>
            <a:r>
              <a:rPr lang="en-GB" sz="2400">
                <a:solidFill>
                  <a:schemeClr val="accent2">
                    <a:lumMod val="75000"/>
                  </a:schemeClr>
                </a:solidFill>
              </a:rPr>
              <a:t>That’s correct! </a:t>
            </a:r>
            <a:r>
              <a:rPr lang="en-IN" altLang="en-GB" sz="2400">
                <a:solidFill>
                  <a:schemeClr val="accent2">
                    <a:lumMod val="75000"/>
                  </a:schemeClr>
                </a:solidFill>
              </a:rPr>
              <a:t> </a:t>
            </a:r>
            <a:r>
              <a:rPr lang="en-GB" sz="2400">
                <a:solidFill>
                  <a:schemeClr val="accent2">
                    <a:lumMod val="75000"/>
                  </a:schemeClr>
                </a:solidFill>
              </a:rPr>
              <a:t>7+4−1=10</a:t>
            </a:r>
            <a:br>
              <a:rPr lang="en-GB" sz="2400">
                <a:solidFill>
                  <a:schemeClr val="accent2">
                    <a:lumMod val="75000"/>
                  </a:schemeClr>
                </a:solidFill>
              </a:rPr>
            </a:br>
            <a:br>
              <a:rPr lang="en-GB" sz="2400">
                <a:solidFill>
                  <a:schemeClr val="accent2">
                    <a:lumMod val="75000"/>
                  </a:schemeClr>
                </a:solidFill>
              </a:rPr>
            </a:br>
            <a:r>
              <a:rPr lang="en-IN" altLang="en-GB" sz="2000">
                <a:solidFill>
                  <a:schemeClr val="accent2">
                    <a:lumMod val="75000"/>
                  </a:schemeClr>
                </a:solidFill>
              </a:rPr>
              <a:t>3.</a:t>
            </a:r>
            <a:r>
              <a:rPr lang="en-GB" sz="2000"/>
              <a:t>Use the numbers 6, 2, and 3 to create a math expression that equals 15. What’s your solution?</a:t>
            </a:r>
            <a:br>
              <a:rPr lang="en-GB" sz="2000"/>
            </a:br>
            <a:r>
              <a:rPr lang="en-GB" sz="2400">
                <a:solidFill>
                  <a:schemeClr val="accent2">
                    <a:lumMod val="75000"/>
                  </a:schemeClr>
                </a:solidFill>
              </a:rPr>
              <a:t>That's correct! </a:t>
            </a:r>
            <a:r>
              <a:rPr lang="en-IN" altLang="en-GB" sz="2400">
                <a:solidFill>
                  <a:schemeClr val="accent2">
                    <a:lumMod val="75000"/>
                  </a:schemeClr>
                </a:solidFill>
              </a:rPr>
              <a:t> </a:t>
            </a:r>
            <a:r>
              <a:rPr lang="en-GB" sz="2400">
                <a:solidFill>
                  <a:schemeClr val="accent2">
                    <a:lumMod val="75000"/>
                  </a:schemeClr>
                </a:solidFill>
              </a:rPr>
              <a:t>6×2+3=12+3=15.</a:t>
            </a:r>
            <a:endParaRPr lang="en-GB" sz="2400">
              <a:solidFill>
                <a:schemeClr val="accent2">
                  <a:lumMod val="75000"/>
                </a:schemeClr>
              </a:solidFill>
            </a:endParaRPr>
          </a:p>
        </p:txBody>
      </p:sp>
      <p:grpSp>
        <p:nvGrpSpPr>
          <p:cNvPr id="1977" name="Google Shape;1977;p87"/>
          <p:cNvGrpSpPr/>
          <p:nvPr/>
        </p:nvGrpSpPr>
        <p:grpSpPr>
          <a:xfrm>
            <a:off x="417435" y="237007"/>
            <a:ext cx="591604" cy="615737"/>
            <a:chOff x="5593285" y="1262634"/>
            <a:chExt cx="1852814" cy="1928398"/>
          </a:xfrm>
        </p:grpSpPr>
        <p:sp>
          <p:nvSpPr>
            <p:cNvPr id="1978" name="Google Shape;1978;p87"/>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87"/>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87"/>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87"/>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87"/>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87"/>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87"/>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87"/>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87"/>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87"/>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87"/>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87"/>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87"/>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87"/>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87"/>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87"/>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87"/>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87"/>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87"/>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87"/>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87"/>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87"/>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87"/>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87"/>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87"/>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87"/>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87"/>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87"/>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87"/>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87"/>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87"/>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87"/>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87"/>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11" name="Google Shape;2011;p87"/>
          <p:cNvSpPr txBox="1"/>
          <p:nvPr/>
        </p:nvSpPr>
        <p:spPr>
          <a:xfrm>
            <a:off x="241628" y="709621"/>
            <a:ext cx="943200" cy="3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rgbClr val="FFFFFF"/>
                </a:solidFill>
                <a:latin typeface="Lilita One" panose="02000000000000000000"/>
                <a:ea typeface="Lilita One" panose="02000000000000000000"/>
                <a:cs typeface="Lilita One" panose="02000000000000000000"/>
                <a:sym typeface="Lilita One" panose="02000000000000000000"/>
              </a:rPr>
              <a:t>Roll the Dice</a:t>
            </a:r>
            <a:endParaRPr sz="1000">
              <a:solidFill>
                <a:srgbClr val="FFFFFF"/>
              </a:solidFill>
              <a:latin typeface="Lilita One" panose="02000000000000000000"/>
              <a:ea typeface="Lilita One" panose="02000000000000000000"/>
              <a:cs typeface="Lilita One" panose="02000000000000000000"/>
              <a:sym typeface="Lilita One" panose="02000000000000000000"/>
            </a:endParaRPr>
          </a:p>
        </p:txBody>
      </p:sp>
      <p:sp>
        <p:nvSpPr>
          <p:cNvPr id="2012" name="Google Shape;2012;p87">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92" name="Shape 2392"/>
        <p:cNvGrpSpPr/>
        <p:nvPr/>
      </p:nvGrpSpPr>
      <p:grpSpPr>
        <a:xfrm>
          <a:off x="0" y="0"/>
          <a:ext cx="0" cy="0"/>
          <a:chOff x="0" y="0"/>
          <a:chExt cx="0" cy="0"/>
        </a:xfrm>
      </p:grpSpPr>
      <p:sp>
        <p:nvSpPr>
          <p:cNvPr id="2395" name="Google Shape;2395;p96"/>
          <p:cNvSpPr txBox="1"/>
          <p:nvPr>
            <p:ph type="subTitle" idx="1"/>
          </p:nvPr>
        </p:nvSpPr>
        <p:spPr>
          <a:xfrm>
            <a:off x="3670935" y="750570"/>
            <a:ext cx="5135880" cy="35077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400"/>
              <a:t>The gameplay mechanics of "The Number Games" are designed to be simple and engaging, allowing players of all ages to participate. Each challenge type—Number Riddles, Number Guessing, and Math Challenge—has its own rules:</a:t>
            </a:r>
            <a:endParaRPr lang="en-GB" sz="1400"/>
          </a:p>
          <a:p>
            <a:pPr marL="0" lvl="0" indent="0" algn="l" rtl="0">
              <a:spcBef>
                <a:spcPts val="0"/>
              </a:spcBef>
              <a:spcAft>
                <a:spcPts val="0"/>
              </a:spcAft>
              <a:buNone/>
            </a:pPr>
            <a:endParaRPr lang="en-GB" sz="1400"/>
          </a:p>
          <a:p>
            <a:pPr marL="0" lvl="0" indent="0" algn="l" rtl="0">
              <a:spcBef>
                <a:spcPts val="0"/>
              </a:spcBef>
              <a:spcAft>
                <a:spcPts val="0"/>
              </a:spcAft>
              <a:buNone/>
            </a:pPr>
            <a:r>
              <a:rPr lang="en-GB">
                <a:solidFill>
                  <a:schemeClr val="accent5">
                    <a:lumMod val="90000"/>
                    <a:lumOff val="10000"/>
                  </a:schemeClr>
                </a:solidFill>
              </a:rPr>
              <a:t>Number Riddles: </a:t>
            </a:r>
            <a:r>
              <a:rPr lang="en-GB" sz="1400"/>
              <a:t>Players solve fun, thought-provoking riddles to guess the correct number. They can ask for hints if they get stuck.</a:t>
            </a:r>
            <a:endParaRPr lang="en-GB" sz="1400"/>
          </a:p>
          <a:p>
            <a:pPr marL="0" lvl="0" indent="0" algn="l" rtl="0">
              <a:spcBef>
                <a:spcPts val="0"/>
              </a:spcBef>
              <a:spcAft>
                <a:spcPts val="0"/>
              </a:spcAft>
              <a:buNone/>
            </a:pPr>
            <a:endParaRPr lang="en-GB" sz="1400">
              <a:solidFill>
                <a:schemeClr val="bg1"/>
              </a:solidFill>
            </a:endParaRPr>
          </a:p>
          <a:p>
            <a:pPr marL="0" lvl="0" indent="0" algn="l" rtl="0">
              <a:spcBef>
                <a:spcPts val="0"/>
              </a:spcBef>
              <a:spcAft>
                <a:spcPts val="0"/>
              </a:spcAft>
              <a:buNone/>
            </a:pPr>
            <a:r>
              <a:rPr lang="en-GB">
                <a:solidFill>
                  <a:schemeClr val="accent5">
                    <a:lumMod val="90000"/>
                    <a:lumOff val="10000"/>
                  </a:schemeClr>
                </a:solidFill>
              </a:rPr>
              <a:t>Number Guessing:</a:t>
            </a:r>
            <a:r>
              <a:rPr lang="en-GB" sz="1400"/>
              <a:t> Players try to uncover a secret number within a defined range by making guesses and receiving feedback on whether their guess is too high, too low, or correct.</a:t>
            </a:r>
            <a:endParaRPr lang="en-GB" sz="1400"/>
          </a:p>
          <a:p>
            <a:pPr marL="0" lvl="0" indent="0" algn="l" rtl="0">
              <a:spcBef>
                <a:spcPts val="0"/>
              </a:spcBef>
              <a:spcAft>
                <a:spcPts val="0"/>
              </a:spcAft>
              <a:buNone/>
            </a:pPr>
            <a:endParaRPr lang="en-GB" sz="1400"/>
          </a:p>
          <a:p>
            <a:pPr marL="0" lvl="0" indent="0" algn="l" rtl="0">
              <a:spcBef>
                <a:spcPts val="0"/>
              </a:spcBef>
              <a:spcAft>
                <a:spcPts val="0"/>
              </a:spcAft>
              <a:buNone/>
            </a:pPr>
            <a:r>
              <a:rPr lang="en-GB">
                <a:solidFill>
                  <a:schemeClr val="accent5">
                    <a:lumMod val="90000"/>
                    <a:lumOff val="10000"/>
                  </a:schemeClr>
                </a:solidFill>
              </a:rPr>
              <a:t>Math Challenge:</a:t>
            </a:r>
            <a:r>
              <a:rPr lang="en-GB" sz="1400"/>
              <a:t> Players use a set of given numbers and mathematical operations to form expressions that meet specific target values, encouraging creativity and problem-solving skills.</a:t>
            </a:r>
            <a:endParaRPr lang="en-GB" sz="1400"/>
          </a:p>
          <a:p>
            <a:pPr marL="0" lvl="0" indent="0" algn="l" rtl="0">
              <a:spcBef>
                <a:spcPts val="0"/>
              </a:spcBef>
              <a:spcAft>
                <a:spcPts val="0"/>
              </a:spcAft>
              <a:buNone/>
            </a:pPr>
            <a:endParaRPr lang="en-GB" sz="1400"/>
          </a:p>
        </p:txBody>
      </p:sp>
      <p:sp>
        <p:nvSpPr>
          <p:cNvPr id="2396" name="Google Shape;2396;p96"/>
          <p:cNvSpPr/>
          <p:nvPr/>
        </p:nvSpPr>
        <p:spPr>
          <a:xfrm rot="-1800380">
            <a:off x="627619" y="1290097"/>
            <a:ext cx="2805062" cy="2805062"/>
          </a:xfrm>
          <a:prstGeom prst="roundRect">
            <a:avLst>
              <a:gd name="adj" fmla="val 16667"/>
            </a:avLst>
          </a:prstGeom>
          <a:solidFill>
            <a:srgbClr val="5081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500">
                <a:solidFill>
                  <a:srgbClr val="CEEBFF"/>
                </a:solidFill>
                <a:latin typeface="Lilita One" panose="02000000000000000000"/>
                <a:ea typeface="Lilita One" panose="02000000000000000000"/>
                <a:cs typeface="Lilita One" panose="02000000000000000000"/>
                <a:sym typeface="Lilita One" panose="02000000000000000000"/>
              </a:rPr>
              <a:t>Gamplay </a:t>
            </a:r>
            <a:endParaRPr lang="en-IN" sz="3500">
              <a:solidFill>
                <a:srgbClr val="CEEBFF"/>
              </a:solidFill>
              <a:latin typeface="Lilita One" panose="02000000000000000000"/>
              <a:ea typeface="Lilita One" panose="02000000000000000000"/>
              <a:cs typeface="Lilita One" panose="02000000000000000000"/>
              <a:sym typeface="Lilita One" panose="02000000000000000000"/>
            </a:endParaRPr>
          </a:p>
          <a:p>
            <a:pPr marL="0" lvl="0" indent="0" algn="ctr" rtl="0">
              <a:spcBef>
                <a:spcPts val="0"/>
              </a:spcBef>
              <a:spcAft>
                <a:spcPts val="0"/>
              </a:spcAft>
              <a:buNone/>
            </a:pPr>
            <a:r>
              <a:rPr lang="en-IN" sz="3500">
                <a:solidFill>
                  <a:srgbClr val="CEEBFF"/>
                </a:solidFill>
                <a:latin typeface="Lilita One" panose="02000000000000000000"/>
                <a:ea typeface="Lilita One" panose="02000000000000000000"/>
                <a:cs typeface="Lilita One" panose="02000000000000000000"/>
                <a:sym typeface="Lilita One" panose="02000000000000000000"/>
              </a:rPr>
              <a:t>Mechanims</a:t>
            </a:r>
            <a:endParaRPr lang="en-IN" sz="3500">
              <a:solidFill>
                <a:srgbClr val="CEEBFF"/>
              </a:solidFill>
              <a:latin typeface="Lilita One" panose="02000000000000000000"/>
              <a:ea typeface="Lilita One" panose="02000000000000000000"/>
              <a:cs typeface="Lilita One" panose="02000000000000000000"/>
              <a:sym typeface="Lilita One" panose="02000000000000000000"/>
            </a:endParaRPr>
          </a:p>
        </p:txBody>
      </p:sp>
      <p:grpSp>
        <p:nvGrpSpPr>
          <p:cNvPr id="2397" name="Google Shape;2397;p96"/>
          <p:cNvGrpSpPr/>
          <p:nvPr/>
        </p:nvGrpSpPr>
        <p:grpSpPr>
          <a:xfrm>
            <a:off x="417435" y="237007"/>
            <a:ext cx="591604" cy="615737"/>
            <a:chOff x="5593285" y="1262634"/>
            <a:chExt cx="1852814" cy="1928398"/>
          </a:xfrm>
        </p:grpSpPr>
        <p:sp>
          <p:nvSpPr>
            <p:cNvPr id="2398" name="Google Shape;2398;p96"/>
            <p:cNvSpPr/>
            <p:nvPr/>
          </p:nvSpPr>
          <p:spPr>
            <a:xfrm rot="1799956">
              <a:off x="6377770" y="2014775"/>
              <a:ext cx="639880" cy="1089253"/>
            </a:xfrm>
            <a:custGeom>
              <a:avLst/>
              <a:gdLst/>
              <a:ahLst/>
              <a:cxnLst/>
              <a:rect l="l" t="t" r="r" b="b"/>
              <a:pathLst>
                <a:path w="18178" h="30944" extrusionOk="0">
                  <a:moveTo>
                    <a:pt x="18177" y="0"/>
                  </a:moveTo>
                  <a:lnTo>
                    <a:pt x="1" y="9818"/>
                  </a:lnTo>
                  <a:lnTo>
                    <a:pt x="1" y="30943"/>
                  </a:lnTo>
                  <a:lnTo>
                    <a:pt x="18177" y="20153"/>
                  </a:lnTo>
                  <a:lnTo>
                    <a:pt x="18177" y="0"/>
                  </a:lnTo>
                  <a:close/>
                </a:path>
              </a:pathLst>
            </a:custGeom>
            <a:solidFill>
              <a:srgbClr val="B59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96"/>
            <p:cNvSpPr/>
            <p:nvPr/>
          </p:nvSpPr>
          <p:spPr>
            <a:xfrm rot="1799956">
              <a:off x="6065202" y="1533009"/>
              <a:ext cx="1280781" cy="743652"/>
            </a:xfrm>
            <a:custGeom>
              <a:avLst/>
              <a:gdLst/>
              <a:ahLst/>
              <a:cxnLst/>
              <a:rect l="l" t="t" r="r" b="b"/>
              <a:pathLst>
                <a:path w="36385" h="21126" extrusionOk="0">
                  <a:moveTo>
                    <a:pt x="18694" y="0"/>
                  </a:moveTo>
                  <a:lnTo>
                    <a:pt x="1" y="10821"/>
                  </a:lnTo>
                  <a:lnTo>
                    <a:pt x="18208" y="21125"/>
                  </a:lnTo>
                  <a:lnTo>
                    <a:pt x="36384" y="11307"/>
                  </a:lnTo>
                  <a:lnTo>
                    <a:pt x="18694" y="0"/>
                  </a:lnTo>
                  <a:close/>
                </a:path>
              </a:pathLst>
            </a:custGeom>
            <a:solidFill>
              <a:srgbClr val="E0C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96"/>
            <p:cNvSpPr/>
            <p:nvPr/>
          </p:nvSpPr>
          <p:spPr>
            <a:xfrm rot="1799956">
              <a:off x="5826936" y="1678634"/>
              <a:ext cx="640936" cy="1106361"/>
            </a:xfrm>
            <a:custGeom>
              <a:avLst/>
              <a:gdLst/>
              <a:ahLst/>
              <a:cxnLst/>
              <a:rect l="l" t="t" r="r" b="b"/>
              <a:pathLst>
                <a:path w="18208" h="31430" extrusionOk="0">
                  <a:moveTo>
                    <a:pt x="1" y="0"/>
                  </a:moveTo>
                  <a:lnTo>
                    <a:pt x="1" y="20639"/>
                  </a:lnTo>
                  <a:lnTo>
                    <a:pt x="18208" y="31429"/>
                  </a:lnTo>
                  <a:lnTo>
                    <a:pt x="18208" y="10304"/>
                  </a:lnTo>
                  <a:lnTo>
                    <a:pt x="1" y="0"/>
                  </a:lnTo>
                  <a:close/>
                </a:path>
              </a:pathLst>
            </a:custGeom>
            <a:solidFill>
              <a:srgbClr val="CD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96"/>
            <p:cNvSpPr/>
            <p:nvPr/>
          </p:nvSpPr>
          <p:spPr>
            <a:xfrm rot="1799956">
              <a:off x="6605689" y="2310697"/>
              <a:ext cx="77090" cy="139149"/>
            </a:xfrm>
            <a:custGeom>
              <a:avLst/>
              <a:gdLst/>
              <a:ahLst/>
              <a:cxnLst/>
              <a:rect l="l" t="t" r="r" b="b"/>
              <a:pathLst>
                <a:path w="2190" h="3953" extrusionOk="0">
                  <a:moveTo>
                    <a:pt x="244" y="1"/>
                  </a:moveTo>
                  <a:cubicBezTo>
                    <a:pt x="153" y="1"/>
                    <a:pt x="61" y="31"/>
                    <a:pt x="1" y="31"/>
                  </a:cubicBezTo>
                  <a:cubicBezTo>
                    <a:pt x="943" y="153"/>
                    <a:pt x="1703" y="973"/>
                    <a:pt x="1703" y="1976"/>
                  </a:cubicBezTo>
                  <a:cubicBezTo>
                    <a:pt x="1703" y="2979"/>
                    <a:pt x="943" y="3800"/>
                    <a:pt x="1" y="3922"/>
                  </a:cubicBezTo>
                  <a:cubicBezTo>
                    <a:pt x="61" y="3922"/>
                    <a:pt x="153" y="3952"/>
                    <a:pt x="244" y="3952"/>
                  </a:cubicBezTo>
                  <a:cubicBezTo>
                    <a:pt x="1308" y="3952"/>
                    <a:pt x="2189" y="3071"/>
                    <a:pt x="2189" y="1976"/>
                  </a:cubicBezTo>
                  <a:cubicBezTo>
                    <a:pt x="2189" y="882"/>
                    <a:pt x="130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96"/>
            <p:cNvSpPr/>
            <p:nvPr/>
          </p:nvSpPr>
          <p:spPr>
            <a:xfrm rot="1799956">
              <a:off x="6549921" y="2292252"/>
              <a:ext cx="120950" cy="136966"/>
            </a:xfrm>
            <a:custGeom>
              <a:avLst/>
              <a:gdLst/>
              <a:ahLst/>
              <a:cxnLst/>
              <a:rect l="l" t="t" r="r" b="b"/>
              <a:pathLst>
                <a:path w="3436" h="3891" extrusionOk="0">
                  <a:moveTo>
                    <a:pt x="1703" y="0"/>
                  </a:moveTo>
                  <a:cubicBezTo>
                    <a:pt x="761" y="0"/>
                    <a:pt x="1" y="882"/>
                    <a:pt x="1" y="1945"/>
                  </a:cubicBezTo>
                  <a:cubicBezTo>
                    <a:pt x="1" y="3009"/>
                    <a:pt x="761" y="3891"/>
                    <a:pt x="1703" y="3891"/>
                  </a:cubicBezTo>
                  <a:cubicBezTo>
                    <a:pt x="2676" y="3891"/>
                    <a:pt x="3436" y="3009"/>
                    <a:pt x="3436" y="1945"/>
                  </a:cubicBezTo>
                  <a:cubicBezTo>
                    <a:pt x="3436" y="882"/>
                    <a:pt x="2676" y="0"/>
                    <a:pt x="170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96"/>
            <p:cNvSpPr/>
            <p:nvPr/>
          </p:nvSpPr>
          <p:spPr>
            <a:xfrm rot="1799956">
              <a:off x="6442560" y="2687541"/>
              <a:ext cx="78146" cy="139114"/>
            </a:xfrm>
            <a:custGeom>
              <a:avLst/>
              <a:gdLst/>
              <a:ahLst/>
              <a:cxnLst/>
              <a:rect l="l" t="t" r="r" b="b"/>
              <a:pathLst>
                <a:path w="2220" h="3952" extrusionOk="0">
                  <a:moveTo>
                    <a:pt x="244" y="0"/>
                  </a:moveTo>
                  <a:cubicBezTo>
                    <a:pt x="183" y="0"/>
                    <a:pt x="92" y="31"/>
                    <a:pt x="1" y="31"/>
                  </a:cubicBezTo>
                  <a:cubicBezTo>
                    <a:pt x="974" y="152"/>
                    <a:pt x="1734" y="973"/>
                    <a:pt x="1734" y="1976"/>
                  </a:cubicBezTo>
                  <a:cubicBezTo>
                    <a:pt x="1734" y="2979"/>
                    <a:pt x="974" y="3800"/>
                    <a:pt x="1" y="3921"/>
                  </a:cubicBezTo>
                  <a:cubicBezTo>
                    <a:pt x="92" y="3921"/>
                    <a:pt x="183" y="3952"/>
                    <a:pt x="244" y="3952"/>
                  </a:cubicBezTo>
                  <a:cubicBezTo>
                    <a:pt x="1338" y="3952"/>
                    <a:pt x="2220" y="3070"/>
                    <a:pt x="2220" y="1976"/>
                  </a:cubicBezTo>
                  <a:cubicBezTo>
                    <a:pt x="2220" y="882"/>
                    <a:pt x="1338" y="0"/>
                    <a:pt x="24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96"/>
            <p:cNvSpPr/>
            <p:nvPr/>
          </p:nvSpPr>
          <p:spPr>
            <a:xfrm rot="1799956">
              <a:off x="6387808" y="2669343"/>
              <a:ext cx="120950" cy="137001"/>
            </a:xfrm>
            <a:custGeom>
              <a:avLst/>
              <a:gdLst/>
              <a:ahLst/>
              <a:cxnLst/>
              <a:rect l="l" t="t" r="r" b="b"/>
              <a:pathLst>
                <a:path w="3436" h="3892" extrusionOk="0">
                  <a:moveTo>
                    <a:pt x="1703" y="1"/>
                  </a:moveTo>
                  <a:cubicBezTo>
                    <a:pt x="761" y="1"/>
                    <a:pt x="1" y="882"/>
                    <a:pt x="1" y="1946"/>
                  </a:cubicBezTo>
                  <a:cubicBezTo>
                    <a:pt x="1" y="3010"/>
                    <a:pt x="761" y="3891"/>
                    <a:pt x="1703" y="3891"/>
                  </a:cubicBezTo>
                  <a:cubicBezTo>
                    <a:pt x="2676" y="3891"/>
                    <a:pt x="3436" y="3010"/>
                    <a:pt x="3436" y="1946"/>
                  </a:cubicBezTo>
                  <a:cubicBezTo>
                    <a:pt x="3436" y="882"/>
                    <a:pt x="2676" y="1"/>
                    <a:pt x="170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96"/>
            <p:cNvSpPr/>
            <p:nvPr/>
          </p:nvSpPr>
          <p:spPr>
            <a:xfrm rot="1799956">
              <a:off x="6923881" y="2314455"/>
              <a:ext cx="122006" cy="137001"/>
            </a:xfrm>
            <a:custGeom>
              <a:avLst/>
              <a:gdLst/>
              <a:ahLst/>
              <a:cxnLst/>
              <a:rect l="l" t="t" r="r" b="b"/>
              <a:pathLst>
                <a:path w="3466" h="3892" extrusionOk="0">
                  <a:moveTo>
                    <a:pt x="1733" y="1"/>
                  </a:moveTo>
                  <a:cubicBezTo>
                    <a:pt x="791" y="1"/>
                    <a:pt x="1" y="882"/>
                    <a:pt x="1" y="1946"/>
                  </a:cubicBezTo>
                  <a:cubicBezTo>
                    <a:pt x="1" y="3040"/>
                    <a:pt x="791" y="3892"/>
                    <a:pt x="1733" y="3892"/>
                  </a:cubicBezTo>
                  <a:cubicBezTo>
                    <a:pt x="2676" y="3892"/>
                    <a:pt x="3466" y="3040"/>
                    <a:pt x="3466" y="1946"/>
                  </a:cubicBezTo>
                  <a:cubicBezTo>
                    <a:pt x="3466" y="882"/>
                    <a:pt x="2676"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96"/>
            <p:cNvSpPr/>
            <p:nvPr/>
          </p:nvSpPr>
          <p:spPr>
            <a:xfrm rot="1799956">
              <a:off x="5913516" y="2179727"/>
              <a:ext cx="83496" cy="138550"/>
            </a:xfrm>
            <a:custGeom>
              <a:avLst/>
              <a:gdLst/>
              <a:ahLst/>
              <a:cxnLst/>
              <a:rect l="l" t="t" r="r" b="b"/>
              <a:pathLst>
                <a:path w="2372" h="3936" extrusionOk="0">
                  <a:moveTo>
                    <a:pt x="301" y="0"/>
                  </a:moveTo>
                  <a:cubicBezTo>
                    <a:pt x="282" y="0"/>
                    <a:pt x="263" y="1"/>
                    <a:pt x="244" y="1"/>
                  </a:cubicBezTo>
                  <a:cubicBezTo>
                    <a:pt x="152" y="31"/>
                    <a:pt x="61" y="31"/>
                    <a:pt x="0" y="62"/>
                  </a:cubicBezTo>
                  <a:cubicBezTo>
                    <a:pt x="973" y="123"/>
                    <a:pt x="1763" y="883"/>
                    <a:pt x="1824" y="1886"/>
                  </a:cubicBezTo>
                  <a:cubicBezTo>
                    <a:pt x="1855" y="2889"/>
                    <a:pt x="1155" y="3740"/>
                    <a:pt x="213" y="3922"/>
                  </a:cubicBezTo>
                  <a:cubicBezTo>
                    <a:pt x="254" y="3922"/>
                    <a:pt x="308" y="3936"/>
                    <a:pt x="366" y="3936"/>
                  </a:cubicBezTo>
                  <a:cubicBezTo>
                    <a:pt x="396" y="3936"/>
                    <a:pt x="426" y="3932"/>
                    <a:pt x="456" y="3922"/>
                  </a:cubicBezTo>
                  <a:cubicBezTo>
                    <a:pt x="1520" y="3892"/>
                    <a:pt x="2371" y="2949"/>
                    <a:pt x="2310" y="1855"/>
                  </a:cubicBezTo>
                  <a:cubicBezTo>
                    <a:pt x="2251" y="810"/>
                    <a:pt x="1341"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96"/>
            <p:cNvSpPr/>
            <p:nvPr/>
          </p:nvSpPr>
          <p:spPr>
            <a:xfrm rot="1799956">
              <a:off x="5858415" y="2162128"/>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7" y="3867"/>
                  </a:cubicBezTo>
                  <a:cubicBezTo>
                    <a:pt x="1819" y="3867"/>
                    <a:pt x="1852" y="3866"/>
                    <a:pt x="1885" y="3864"/>
                  </a:cubicBezTo>
                  <a:cubicBezTo>
                    <a:pt x="2827" y="3834"/>
                    <a:pt x="3557"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96"/>
            <p:cNvSpPr/>
            <p:nvPr/>
          </p:nvSpPr>
          <p:spPr>
            <a:xfrm rot="1799956">
              <a:off x="6026175" y="2006187"/>
              <a:ext cx="83496" cy="138163"/>
            </a:xfrm>
            <a:custGeom>
              <a:avLst/>
              <a:gdLst/>
              <a:ahLst/>
              <a:cxnLst/>
              <a:rect l="l" t="t" r="r" b="b"/>
              <a:pathLst>
                <a:path w="2372" h="3925" extrusionOk="0">
                  <a:moveTo>
                    <a:pt x="357" y="1"/>
                  </a:moveTo>
                  <a:cubicBezTo>
                    <a:pt x="320" y="1"/>
                    <a:pt x="282" y="2"/>
                    <a:pt x="244" y="4"/>
                  </a:cubicBezTo>
                  <a:cubicBezTo>
                    <a:pt x="152" y="4"/>
                    <a:pt x="92" y="34"/>
                    <a:pt x="0" y="34"/>
                  </a:cubicBezTo>
                  <a:cubicBezTo>
                    <a:pt x="973" y="95"/>
                    <a:pt x="1763" y="885"/>
                    <a:pt x="1824" y="1888"/>
                  </a:cubicBezTo>
                  <a:cubicBezTo>
                    <a:pt x="1885" y="2861"/>
                    <a:pt x="1186" y="3742"/>
                    <a:pt x="213" y="3894"/>
                  </a:cubicBezTo>
                  <a:cubicBezTo>
                    <a:pt x="304" y="3925"/>
                    <a:pt x="365" y="3925"/>
                    <a:pt x="456" y="3925"/>
                  </a:cubicBezTo>
                  <a:cubicBezTo>
                    <a:pt x="1551" y="3864"/>
                    <a:pt x="2371" y="2922"/>
                    <a:pt x="2310" y="1858"/>
                  </a:cubicBezTo>
                  <a:cubicBezTo>
                    <a:pt x="2252" y="802"/>
                    <a:pt x="1400" y="1"/>
                    <a:pt x="357"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96"/>
            <p:cNvSpPr/>
            <p:nvPr/>
          </p:nvSpPr>
          <p:spPr>
            <a:xfrm rot="1799956">
              <a:off x="5972129" y="1988203"/>
              <a:ext cx="125209" cy="137107"/>
            </a:xfrm>
            <a:custGeom>
              <a:avLst/>
              <a:gdLst/>
              <a:ahLst/>
              <a:cxnLst/>
              <a:rect l="l" t="t" r="r" b="b"/>
              <a:pathLst>
                <a:path w="3557" h="3895" extrusionOk="0">
                  <a:moveTo>
                    <a:pt x="1767" y="0"/>
                  </a:moveTo>
                  <a:cubicBezTo>
                    <a:pt x="1736" y="0"/>
                    <a:pt x="1704" y="1"/>
                    <a:pt x="1672" y="3"/>
                  </a:cubicBezTo>
                  <a:cubicBezTo>
                    <a:pt x="700" y="64"/>
                    <a:pt x="1" y="976"/>
                    <a:pt x="61" y="2040"/>
                  </a:cubicBezTo>
                  <a:cubicBezTo>
                    <a:pt x="121" y="3084"/>
                    <a:pt x="884" y="3895"/>
                    <a:pt x="1833" y="3895"/>
                  </a:cubicBezTo>
                  <a:cubicBezTo>
                    <a:pt x="1850" y="3895"/>
                    <a:pt x="1868" y="3894"/>
                    <a:pt x="1885" y="3894"/>
                  </a:cubicBezTo>
                  <a:cubicBezTo>
                    <a:pt x="2827" y="3833"/>
                    <a:pt x="3557" y="2921"/>
                    <a:pt x="3496" y="1857"/>
                  </a:cubicBezTo>
                  <a:cubicBezTo>
                    <a:pt x="3437" y="829"/>
                    <a:pt x="2669" y="0"/>
                    <a:pt x="1767"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96"/>
            <p:cNvSpPr/>
            <p:nvPr/>
          </p:nvSpPr>
          <p:spPr>
            <a:xfrm rot="1799956">
              <a:off x="6133528" y="1828513"/>
              <a:ext cx="83496" cy="138656"/>
            </a:xfrm>
            <a:custGeom>
              <a:avLst/>
              <a:gdLst/>
              <a:ahLst/>
              <a:cxnLst/>
              <a:rect l="l" t="t" r="r" b="b"/>
              <a:pathLst>
                <a:path w="2372" h="3939" extrusionOk="0">
                  <a:moveTo>
                    <a:pt x="354" y="1"/>
                  </a:moveTo>
                  <a:cubicBezTo>
                    <a:pt x="318" y="1"/>
                    <a:pt x="281" y="2"/>
                    <a:pt x="244" y="4"/>
                  </a:cubicBezTo>
                  <a:cubicBezTo>
                    <a:pt x="153" y="4"/>
                    <a:pt x="92" y="34"/>
                    <a:pt x="1" y="65"/>
                  </a:cubicBezTo>
                  <a:cubicBezTo>
                    <a:pt x="974" y="126"/>
                    <a:pt x="1764" y="885"/>
                    <a:pt x="1825" y="1889"/>
                  </a:cubicBezTo>
                  <a:cubicBezTo>
                    <a:pt x="1885" y="2892"/>
                    <a:pt x="1186" y="3743"/>
                    <a:pt x="214" y="3925"/>
                  </a:cubicBezTo>
                  <a:cubicBezTo>
                    <a:pt x="275" y="3925"/>
                    <a:pt x="335" y="3939"/>
                    <a:pt x="387" y="3939"/>
                  </a:cubicBezTo>
                  <a:cubicBezTo>
                    <a:pt x="413" y="3939"/>
                    <a:pt x="437" y="3935"/>
                    <a:pt x="457" y="3925"/>
                  </a:cubicBezTo>
                  <a:cubicBezTo>
                    <a:pt x="1551" y="3864"/>
                    <a:pt x="2372" y="2952"/>
                    <a:pt x="2311" y="1858"/>
                  </a:cubicBezTo>
                  <a:cubicBezTo>
                    <a:pt x="2252" y="830"/>
                    <a:pt x="1399" y="1"/>
                    <a:pt x="3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96"/>
            <p:cNvSpPr/>
            <p:nvPr/>
          </p:nvSpPr>
          <p:spPr>
            <a:xfrm rot="1799956">
              <a:off x="6079344" y="1811559"/>
              <a:ext cx="125209" cy="136157"/>
            </a:xfrm>
            <a:custGeom>
              <a:avLst/>
              <a:gdLst/>
              <a:ahLst/>
              <a:cxnLst/>
              <a:rect l="l" t="t" r="r" b="b"/>
              <a:pathLst>
                <a:path w="3557" h="3868" extrusionOk="0">
                  <a:moveTo>
                    <a:pt x="1770" y="1"/>
                  </a:moveTo>
                  <a:cubicBezTo>
                    <a:pt x="1738" y="1"/>
                    <a:pt x="1705" y="2"/>
                    <a:pt x="1672" y="4"/>
                  </a:cubicBezTo>
                  <a:cubicBezTo>
                    <a:pt x="730" y="34"/>
                    <a:pt x="0" y="946"/>
                    <a:pt x="61" y="2040"/>
                  </a:cubicBezTo>
                  <a:cubicBezTo>
                    <a:pt x="120" y="3067"/>
                    <a:pt x="886" y="3867"/>
                    <a:pt x="1786" y="3867"/>
                  </a:cubicBezTo>
                  <a:cubicBezTo>
                    <a:pt x="1819" y="3867"/>
                    <a:pt x="1852" y="3866"/>
                    <a:pt x="1885" y="3864"/>
                  </a:cubicBezTo>
                  <a:cubicBezTo>
                    <a:pt x="2827" y="3834"/>
                    <a:pt x="3556" y="2922"/>
                    <a:pt x="3496" y="1828"/>
                  </a:cubicBezTo>
                  <a:cubicBezTo>
                    <a:pt x="3437" y="801"/>
                    <a:pt x="2671" y="1"/>
                    <a:pt x="177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96"/>
            <p:cNvSpPr/>
            <p:nvPr/>
          </p:nvSpPr>
          <p:spPr>
            <a:xfrm rot="1799956">
              <a:off x="6105082" y="2510591"/>
              <a:ext cx="80258" cy="139149"/>
            </a:xfrm>
            <a:custGeom>
              <a:avLst/>
              <a:gdLst/>
              <a:ahLst/>
              <a:cxnLst/>
              <a:rect l="l" t="t" r="r" b="b"/>
              <a:pathLst>
                <a:path w="2280" h="3953" extrusionOk="0">
                  <a:moveTo>
                    <a:pt x="300" y="0"/>
                  </a:moveTo>
                  <a:cubicBezTo>
                    <a:pt x="281" y="0"/>
                    <a:pt x="262" y="0"/>
                    <a:pt x="243" y="1"/>
                  </a:cubicBezTo>
                  <a:cubicBezTo>
                    <a:pt x="152" y="1"/>
                    <a:pt x="91" y="31"/>
                    <a:pt x="0" y="31"/>
                  </a:cubicBezTo>
                  <a:cubicBezTo>
                    <a:pt x="973" y="122"/>
                    <a:pt x="1733" y="943"/>
                    <a:pt x="1763" y="1916"/>
                  </a:cubicBezTo>
                  <a:cubicBezTo>
                    <a:pt x="1793" y="2919"/>
                    <a:pt x="1064" y="3770"/>
                    <a:pt x="91" y="3922"/>
                  </a:cubicBezTo>
                  <a:cubicBezTo>
                    <a:pt x="182" y="3922"/>
                    <a:pt x="274" y="3952"/>
                    <a:pt x="365" y="3952"/>
                  </a:cubicBezTo>
                  <a:cubicBezTo>
                    <a:pt x="1429" y="3922"/>
                    <a:pt x="2280" y="3010"/>
                    <a:pt x="2249" y="1916"/>
                  </a:cubicBezTo>
                  <a:cubicBezTo>
                    <a:pt x="2220" y="841"/>
                    <a:pt x="1368" y="0"/>
                    <a:pt x="300"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96"/>
            <p:cNvSpPr/>
            <p:nvPr/>
          </p:nvSpPr>
          <p:spPr>
            <a:xfrm rot="1799956">
              <a:off x="6050226" y="2492648"/>
              <a:ext cx="124153" cy="137037"/>
            </a:xfrm>
            <a:custGeom>
              <a:avLst/>
              <a:gdLst/>
              <a:ahLst/>
              <a:cxnLst/>
              <a:rect l="l" t="t" r="r" b="b"/>
              <a:pathLst>
                <a:path w="3527" h="3893" extrusionOk="0">
                  <a:moveTo>
                    <a:pt x="1752" y="0"/>
                  </a:moveTo>
                  <a:cubicBezTo>
                    <a:pt x="1736" y="0"/>
                    <a:pt x="1719" y="1"/>
                    <a:pt x="1703" y="1"/>
                  </a:cubicBezTo>
                  <a:cubicBezTo>
                    <a:pt x="761" y="32"/>
                    <a:pt x="1" y="913"/>
                    <a:pt x="31" y="2007"/>
                  </a:cubicBezTo>
                  <a:cubicBezTo>
                    <a:pt x="61" y="3053"/>
                    <a:pt x="854" y="3893"/>
                    <a:pt x="1776" y="3893"/>
                  </a:cubicBezTo>
                  <a:cubicBezTo>
                    <a:pt x="1792" y="3893"/>
                    <a:pt x="1808" y="3892"/>
                    <a:pt x="1825" y="3892"/>
                  </a:cubicBezTo>
                  <a:cubicBezTo>
                    <a:pt x="2767" y="3862"/>
                    <a:pt x="3527" y="2980"/>
                    <a:pt x="3496" y="1886"/>
                  </a:cubicBezTo>
                  <a:cubicBezTo>
                    <a:pt x="3467" y="840"/>
                    <a:pt x="2674" y="0"/>
                    <a:pt x="1752"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96"/>
            <p:cNvSpPr/>
            <p:nvPr/>
          </p:nvSpPr>
          <p:spPr>
            <a:xfrm rot="1799956">
              <a:off x="6222434" y="2340105"/>
              <a:ext cx="81349" cy="138093"/>
            </a:xfrm>
            <a:custGeom>
              <a:avLst/>
              <a:gdLst/>
              <a:ahLst/>
              <a:cxnLst/>
              <a:rect l="l" t="t" r="r" b="b"/>
              <a:pathLst>
                <a:path w="2311" h="3923" extrusionOk="0">
                  <a:moveTo>
                    <a:pt x="300" y="1"/>
                  </a:moveTo>
                  <a:cubicBezTo>
                    <a:pt x="281" y="1"/>
                    <a:pt x="262" y="1"/>
                    <a:pt x="243" y="2"/>
                  </a:cubicBezTo>
                  <a:cubicBezTo>
                    <a:pt x="152" y="2"/>
                    <a:pt x="91" y="32"/>
                    <a:pt x="0" y="32"/>
                  </a:cubicBezTo>
                  <a:cubicBezTo>
                    <a:pt x="973" y="123"/>
                    <a:pt x="1763" y="913"/>
                    <a:pt x="1793" y="1916"/>
                  </a:cubicBezTo>
                  <a:cubicBezTo>
                    <a:pt x="1824" y="2920"/>
                    <a:pt x="1094" y="3771"/>
                    <a:pt x="122" y="3923"/>
                  </a:cubicBezTo>
                  <a:lnTo>
                    <a:pt x="365" y="3923"/>
                  </a:lnTo>
                  <a:cubicBezTo>
                    <a:pt x="1459" y="3892"/>
                    <a:pt x="2310" y="2980"/>
                    <a:pt x="2280" y="1916"/>
                  </a:cubicBezTo>
                  <a:cubicBezTo>
                    <a:pt x="2250" y="841"/>
                    <a:pt x="1369" y="1"/>
                    <a:pt x="300"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96"/>
            <p:cNvSpPr/>
            <p:nvPr/>
          </p:nvSpPr>
          <p:spPr>
            <a:xfrm rot="1799956">
              <a:off x="6168660" y="2322194"/>
              <a:ext cx="123062" cy="135945"/>
            </a:xfrm>
            <a:custGeom>
              <a:avLst/>
              <a:gdLst/>
              <a:ahLst/>
              <a:cxnLst/>
              <a:rect l="l" t="t" r="r" b="b"/>
              <a:pathLst>
                <a:path w="3496" h="3862" extrusionOk="0">
                  <a:moveTo>
                    <a:pt x="1723" y="0"/>
                  </a:moveTo>
                  <a:cubicBezTo>
                    <a:pt x="1706" y="0"/>
                    <a:pt x="1689" y="0"/>
                    <a:pt x="1672" y="1"/>
                  </a:cubicBezTo>
                  <a:cubicBezTo>
                    <a:pt x="730" y="31"/>
                    <a:pt x="0" y="913"/>
                    <a:pt x="31" y="1977"/>
                  </a:cubicBezTo>
                  <a:cubicBezTo>
                    <a:pt x="61" y="3022"/>
                    <a:pt x="824" y="3862"/>
                    <a:pt x="1745" y="3862"/>
                  </a:cubicBezTo>
                  <a:cubicBezTo>
                    <a:pt x="1761" y="3862"/>
                    <a:pt x="1777" y="3862"/>
                    <a:pt x="1794" y="3861"/>
                  </a:cubicBezTo>
                  <a:cubicBezTo>
                    <a:pt x="2736" y="3831"/>
                    <a:pt x="3496" y="2949"/>
                    <a:pt x="3465" y="1885"/>
                  </a:cubicBezTo>
                  <a:cubicBezTo>
                    <a:pt x="3436" y="840"/>
                    <a:pt x="2672" y="0"/>
                    <a:pt x="172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96"/>
            <p:cNvSpPr/>
            <p:nvPr/>
          </p:nvSpPr>
          <p:spPr>
            <a:xfrm rot="1799956">
              <a:off x="6333998" y="2166084"/>
              <a:ext cx="81349" cy="138093"/>
            </a:xfrm>
            <a:custGeom>
              <a:avLst/>
              <a:gdLst/>
              <a:ahLst/>
              <a:cxnLst/>
              <a:rect l="l" t="t" r="r" b="b"/>
              <a:pathLst>
                <a:path w="2311" h="3923" extrusionOk="0">
                  <a:moveTo>
                    <a:pt x="301" y="0"/>
                  </a:moveTo>
                  <a:cubicBezTo>
                    <a:pt x="282" y="0"/>
                    <a:pt x="263" y="1"/>
                    <a:pt x="244" y="1"/>
                  </a:cubicBezTo>
                  <a:cubicBezTo>
                    <a:pt x="183" y="1"/>
                    <a:pt x="92" y="1"/>
                    <a:pt x="1" y="32"/>
                  </a:cubicBezTo>
                  <a:cubicBezTo>
                    <a:pt x="973" y="123"/>
                    <a:pt x="1764" y="913"/>
                    <a:pt x="1794" y="1916"/>
                  </a:cubicBezTo>
                  <a:cubicBezTo>
                    <a:pt x="1824" y="2919"/>
                    <a:pt x="1095" y="3740"/>
                    <a:pt x="122" y="3892"/>
                  </a:cubicBezTo>
                  <a:cubicBezTo>
                    <a:pt x="213" y="3922"/>
                    <a:pt x="274" y="3922"/>
                    <a:pt x="365" y="3922"/>
                  </a:cubicBezTo>
                  <a:cubicBezTo>
                    <a:pt x="1460" y="3892"/>
                    <a:pt x="2311" y="2980"/>
                    <a:pt x="2280" y="1916"/>
                  </a:cubicBezTo>
                  <a:cubicBezTo>
                    <a:pt x="2250" y="841"/>
                    <a:pt x="1369" y="0"/>
                    <a:pt x="30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96"/>
            <p:cNvSpPr/>
            <p:nvPr/>
          </p:nvSpPr>
          <p:spPr>
            <a:xfrm rot="1799956">
              <a:off x="6280230" y="2148150"/>
              <a:ext cx="123097" cy="135981"/>
            </a:xfrm>
            <a:custGeom>
              <a:avLst/>
              <a:gdLst/>
              <a:ahLst/>
              <a:cxnLst/>
              <a:rect l="l" t="t" r="r" b="b"/>
              <a:pathLst>
                <a:path w="3497" h="3863" extrusionOk="0">
                  <a:moveTo>
                    <a:pt x="1754" y="1"/>
                  </a:moveTo>
                  <a:cubicBezTo>
                    <a:pt x="1737" y="1"/>
                    <a:pt x="1720" y="1"/>
                    <a:pt x="1703" y="2"/>
                  </a:cubicBezTo>
                  <a:cubicBezTo>
                    <a:pt x="730" y="2"/>
                    <a:pt x="1" y="913"/>
                    <a:pt x="31" y="1977"/>
                  </a:cubicBezTo>
                  <a:cubicBezTo>
                    <a:pt x="61" y="3023"/>
                    <a:pt x="825" y="3863"/>
                    <a:pt x="1745" y="3863"/>
                  </a:cubicBezTo>
                  <a:cubicBezTo>
                    <a:pt x="1762" y="3863"/>
                    <a:pt x="1778" y="3862"/>
                    <a:pt x="1794" y="3862"/>
                  </a:cubicBezTo>
                  <a:cubicBezTo>
                    <a:pt x="2767" y="3831"/>
                    <a:pt x="3496" y="2950"/>
                    <a:pt x="3466" y="1886"/>
                  </a:cubicBezTo>
                  <a:cubicBezTo>
                    <a:pt x="3436" y="812"/>
                    <a:pt x="2673" y="1"/>
                    <a:pt x="175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96"/>
            <p:cNvSpPr/>
            <p:nvPr/>
          </p:nvSpPr>
          <p:spPr>
            <a:xfrm rot="1799956">
              <a:off x="7043305" y="2079862"/>
              <a:ext cx="93106" cy="137705"/>
            </a:xfrm>
            <a:custGeom>
              <a:avLst/>
              <a:gdLst/>
              <a:ahLst/>
              <a:cxnLst/>
              <a:rect l="l" t="t" r="r" b="b"/>
              <a:pathLst>
                <a:path w="2645" h="3912" extrusionOk="0">
                  <a:moveTo>
                    <a:pt x="578" y="0"/>
                  </a:moveTo>
                  <a:cubicBezTo>
                    <a:pt x="1520" y="244"/>
                    <a:pt x="2128" y="1186"/>
                    <a:pt x="2007" y="2158"/>
                  </a:cubicBezTo>
                  <a:cubicBezTo>
                    <a:pt x="1858" y="3140"/>
                    <a:pt x="1010" y="3831"/>
                    <a:pt x="62" y="3831"/>
                  </a:cubicBezTo>
                  <a:cubicBezTo>
                    <a:pt x="41" y="3831"/>
                    <a:pt x="21" y="3831"/>
                    <a:pt x="0" y="3830"/>
                  </a:cubicBezTo>
                  <a:lnTo>
                    <a:pt x="0" y="3830"/>
                  </a:lnTo>
                  <a:cubicBezTo>
                    <a:pt x="92" y="3861"/>
                    <a:pt x="152" y="3891"/>
                    <a:pt x="244" y="3891"/>
                  </a:cubicBezTo>
                  <a:cubicBezTo>
                    <a:pt x="341" y="3904"/>
                    <a:pt x="437" y="3911"/>
                    <a:pt x="531" y="3911"/>
                  </a:cubicBezTo>
                  <a:cubicBezTo>
                    <a:pt x="1504" y="3911"/>
                    <a:pt x="2327" y="3219"/>
                    <a:pt x="2493" y="2250"/>
                  </a:cubicBezTo>
                  <a:cubicBezTo>
                    <a:pt x="2645" y="1155"/>
                    <a:pt x="1885" y="152"/>
                    <a:pt x="821"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96"/>
            <p:cNvSpPr/>
            <p:nvPr/>
          </p:nvSpPr>
          <p:spPr>
            <a:xfrm rot="1799956">
              <a:off x="6993310" y="2060930"/>
              <a:ext cx="130595" cy="136192"/>
            </a:xfrm>
            <a:custGeom>
              <a:avLst/>
              <a:gdLst/>
              <a:ahLst/>
              <a:cxnLst/>
              <a:rect l="l" t="t" r="r" b="b"/>
              <a:pathLst>
                <a:path w="3710" h="3869" extrusionOk="0">
                  <a:moveTo>
                    <a:pt x="1918" y="0"/>
                  </a:moveTo>
                  <a:cubicBezTo>
                    <a:pt x="1066" y="0"/>
                    <a:pt x="292" y="719"/>
                    <a:pt x="153" y="1691"/>
                  </a:cubicBezTo>
                  <a:cubicBezTo>
                    <a:pt x="1" y="2755"/>
                    <a:pt x="639" y="3728"/>
                    <a:pt x="1581" y="3849"/>
                  </a:cubicBezTo>
                  <a:cubicBezTo>
                    <a:pt x="1662" y="3862"/>
                    <a:pt x="1743" y="3869"/>
                    <a:pt x="1822" y="3869"/>
                  </a:cubicBezTo>
                  <a:cubicBezTo>
                    <a:pt x="2670" y="3869"/>
                    <a:pt x="3418" y="3150"/>
                    <a:pt x="3557" y="2177"/>
                  </a:cubicBezTo>
                  <a:cubicBezTo>
                    <a:pt x="3709" y="1114"/>
                    <a:pt x="3101" y="141"/>
                    <a:pt x="2159" y="19"/>
                  </a:cubicBezTo>
                  <a:cubicBezTo>
                    <a:pt x="2078" y="6"/>
                    <a:pt x="1998" y="0"/>
                    <a:pt x="191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96"/>
            <p:cNvSpPr/>
            <p:nvPr/>
          </p:nvSpPr>
          <p:spPr>
            <a:xfrm rot="1799956">
              <a:off x="6578787" y="2060069"/>
              <a:ext cx="93106" cy="138761"/>
            </a:xfrm>
            <a:custGeom>
              <a:avLst/>
              <a:gdLst/>
              <a:ahLst/>
              <a:cxnLst/>
              <a:rect l="l" t="t" r="r" b="b"/>
              <a:pathLst>
                <a:path w="2645" h="3942" extrusionOk="0">
                  <a:moveTo>
                    <a:pt x="578" y="1"/>
                  </a:moveTo>
                  <a:cubicBezTo>
                    <a:pt x="1520" y="274"/>
                    <a:pt x="2128" y="1186"/>
                    <a:pt x="2006" y="2189"/>
                  </a:cubicBezTo>
                  <a:cubicBezTo>
                    <a:pt x="1854" y="3162"/>
                    <a:pt x="973" y="3861"/>
                    <a:pt x="0" y="3861"/>
                  </a:cubicBezTo>
                  <a:cubicBezTo>
                    <a:pt x="91" y="3861"/>
                    <a:pt x="152" y="3892"/>
                    <a:pt x="243" y="3922"/>
                  </a:cubicBezTo>
                  <a:cubicBezTo>
                    <a:pt x="337" y="3935"/>
                    <a:pt x="430" y="3941"/>
                    <a:pt x="522" y="3941"/>
                  </a:cubicBezTo>
                  <a:cubicBezTo>
                    <a:pt x="1499" y="3941"/>
                    <a:pt x="2326" y="3223"/>
                    <a:pt x="2493" y="2250"/>
                  </a:cubicBezTo>
                  <a:cubicBezTo>
                    <a:pt x="2645" y="1186"/>
                    <a:pt x="1885" y="183"/>
                    <a:pt x="821" y="31"/>
                  </a:cubicBezTo>
                  <a:cubicBezTo>
                    <a:pt x="730" y="1"/>
                    <a:pt x="669" y="1"/>
                    <a:pt x="578"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96"/>
            <p:cNvSpPr/>
            <p:nvPr/>
          </p:nvSpPr>
          <p:spPr>
            <a:xfrm rot="1799956">
              <a:off x="6528794" y="2041340"/>
              <a:ext cx="130560" cy="136825"/>
            </a:xfrm>
            <a:custGeom>
              <a:avLst/>
              <a:gdLst/>
              <a:ahLst/>
              <a:cxnLst/>
              <a:rect l="l" t="t" r="r" b="b"/>
              <a:pathLst>
                <a:path w="3709" h="3887" extrusionOk="0">
                  <a:moveTo>
                    <a:pt x="1953" y="1"/>
                  </a:moveTo>
                  <a:cubicBezTo>
                    <a:pt x="1087" y="1"/>
                    <a:pt x="293" y="700"/>
                    <a:pt x="153" y="1686"/>
                  </a:cubicBezTo>
                  <a:cubicBezTo>
                    <a:pt x="1" y="2749"/>
                    <a:pt x="639" y="3722"/>
                    <a:pt x="1581" y="3874"/>
                  </a:cubicBezTo>
                  <a:cubicBezTo>
                    <a:pt x="1648" y="3883"/>
                    <a:pt x="1714" y="3887"/>
                    <a:pt x="1780" y="3887"/>
                  </a:cubicBezTo>
                  <a:cubicBezTo>
                    <a:pt x="2644" y="3887"/>
                    <a:pt x="3416" y="3163"/>
                    <a:pt x="3557" y="2202"/>
                  </a:cubicBezTo>
                  <a:cubicBezTo>
                    <a:pt x="3709" y="1139"/>
                    <a:pt x="3101" y="166"/>
                    <a:pt x="2159" y="14"/>
                  </a:cubicBezTo>
                  <a:cubicBezTo>
                    <a:pt x="2090" y="5"/>
                    <a:pt x="2021" y="1"/>
                    <a:pt x="195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96"/>
            <p:cNvSpPr/>
            <p:nvPr/>
          </p:nvSpPr>
          <p:spPr>
            <a:xfrm rot="1799956">
              <a:off x="6345570" y="16487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96"/>
            <p:cNvSpPr/>
            <p:nvPr/>
          </p:nvSpPr>
          <p:spPr>
            <a:xfrm rot="1799956">
              <a:off x="6295495" y="16302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96"/>
            <p:cNvSpPr/>
            <p:nvPr/>
          </p:nvSpPr>
          <p:spPr>
            <a:xfrm rot="1799956">
              <a:off x="6698617" y="1852529"/>
              <a:ext cx="93106" cy="138726"/>
            </a:xfrm>
            <a:custGeom>
              <a:avLst/>
              <a:gdLst/>
              <a:ahLst/>
              <a:cxnLst/>
              <a:rect l="l" t="t" r="r" b="b"/>
              <a:pathLst>
                <a:path w="2645" h="3941" extrusionOk="0">
                  <a:moveTo>
                    <a:pt x="578" y="0"/>
                  </a:moveTo>
                  <a:cubicBezTo>
                    <a:pt x="1520" y="274"/>
                    <a:pt x="2128" y="1186"/>
                    <a:pt x="2006" y="2189"/>
                  </a:cubicBezTo>
                  <a:cubicBezTo>
                    <a:pt x="1854" y="3161"/>
                    <a:pt x="973" y="3861"/>
                    <a:pt x="0" y="3861"/>
                  </a:cubicBezTo>
                  <a:cubicBezTo>
                    <a:pt x="91" y="3861"/>
                    <a:pt x="152" y="3891"/>
                    <a:pt x="243"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96"/>
            <p:cNvSpPr/>
            <p:nvPr/>
          </p:nvSpPr>
          <p:spPr>
            <a:xfrm rot="1799956">
              <a:off x="6648542" y="1834071"/>
              <a:ext cx="131651" cy="136825"/>
            </a:xfrm>
            <a:custGeom>
              <a:avLst/>
              <a:gdLst/>
              <a:ahLst/>
              <a:cxnLst/>
              <a:rect l="l" t="t" r="r" b="b"/>
              <a:pathLst>
                <a:path w="3740" h="3887" extrusionOk="0">
                  <a:moveTo>
                    <a:pt x="1953" y="0"/>
                  </a:moveTo>
                  <a:cubicBezTo>
                    <a:pt x="1087" y="0"/>
                    <a:pt x="293" y="699"/>
                    <a:pt x="153" y="1685"/>
                  </a:cubicBezTo>
                  <a:cubicBezTo>
                    <a:pt x="1" y="2749"/>
                    <a:pt x="639" y="3722"/>
                    <a:pt x="1581" y="3874"/>
                  </a:cubicBezTo>
                  <a:cubicBezTo>
                    <a:pt x="1648" y="3882"/>
                    <a:pt x="1714" y="3886"/>
                    <a:pt x="1780" y="3886"/>
                  </a:cubicBezTo>
                  <a:cubicBezTo>
                    <a:pt x="2644" y="3886"/>
                    <a:pt x="3416" y="3162"/>
                    <a:pt x="3557" y="2202"/>
                  </a:cubicBezTo>
                  <a:cubicBezTo>
                    <a:pt x="3739" y="1138"/>
                    <a:pt x="3101" y="165"/>
                    <a:pt x="2159" y="13"/>
                  </a:cubicBezTo>
                  <a:cubicBezTo>
                    <a:pt x="2090" y="4"/>
                    <a:pt x="2021" y="0"/>
                    <a:pt x="1953"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96"/>
            <p:cNvSpPr/>
            <p:nvPr/>
          </p:nvSpPr>
          <p:spPr>
            <a:xfrm rot="1799956">
              <a:off x="6773797" y="2671255"/>
              <a:ext cx="122006" cy="135945"/>
            </a:xfrm>
            <a:custGeom>
              <a:avLst/>
              <a:gdLst/>
              <a:ahLst/>
              <a:cxnLst/>
              <a:rect l="l" t="t" r="r" b="b"/>
              <a:pathLst>
                <a:path w="3466" h="3862" extrusionOk="0">
                  <a:moveTo>
                    <a:pt x="1733" y="1"/>
                  </a:moveTo>
                  <a:cubicBezTo>
                    <a:pt x="791" y="1"/>
                    <a:pt x="1" y="852"/>
                    <a:pt x="1" y="1946"/>
                  </a:cubicBezTo>
                  <a:cubicBezTo>
                    <a:pt x="1" y="3010"/>
                    <a:pt x="791" y="3861"/>
                    <a:pt x="1733" y="3861"/>
                  </a:cubicBezTo>
                  <a:cubicBezTo>
                    <a:pt x="2675" y="3861"/>
                    <a:pt x="3466" y="3010"/>
                    <a:pt x="3466" y="1946"/>
                  </a:cubicBezTo>
                  <a:cubicBezTo>
                    <a:pt x="3466" y="852"/>
                    <a:pt x="2675" y="1"/>
                    <a:pt x="173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96"/>
            <p:cNvSpPr/>
            <p:nvPr/>
          </p:nvSpPr>
          <p:spPr>
            <a:xfrm rot="1799956">
              <a:off x="6979385" y="2333920"/>
              <a:ext cx="78146" cy="138057"/>
            </a:xfrm>
            <a:custGeom>
              <a:avLst/>
              <a:gdLst/>
              <a:ahLst/>
              <a:cxnLst/>
              <a:rect l="l" t="t" r="r" b="b"/>
              <a:pathLst>
                <a:path w="2220" h="3922" extrusionOk="0">
                  <a:moveTo>
                    <a:pt x="0" y="1"/>
                  </a:moveTo>
                  <a:cubicBezTo>
                    <a:pt x="973" y="123"/>
                    <a:pt x="1733" y="943"/>
                    <a:pt x="1733" y="1946"/>
                  </a:cubicBezTo>
                  <a:cubicBezTo>
                    <a:pt x="1733" y="2949"/>
                    <a:pt x="973" y="3770"/>
                    <a:pt x="0" y="3892"/>
                  </a:cubicBezTo>
                  <a:cubicBezTo>
                    <a:pt x="92" y="3922"/>
                    <a:pt x="183" y="3922"/>
                    <a:pt x="244" y="3922"/>
                  </a:cubicBezTo>
                  <a:cubicBezTo>
                    <a:pt x="1338" y="3922"/>
                    <a:pt x="2219" y="3040"/>
                    <a:pt x="2219" y="1946"/>
                  </a:cubicBezTo>
                  <a:cubicBezTo>
                    <a:pt x="2219" y="882"/>
                    <a:pt x="1338" y="1"/>
                    <a:pt x="244"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96"/>
            <p:cNvSpPr/>
            <p:nvPr/>
          </p:nvSpPr>
          <p:spPr>
            <a:xfrm rot="1799956">
              <a:off x="6829301" y="2689664"/>
              <a:ext cx="78146" cy="139114"/>
            </a:xfrm>
            <a:custGeom>
              <a:avLst/>
              <a:gdLst/>
              <a:ahLst/>
              <a:cxnLst/>
              <a:rect l="l" t="t" r="r" b="b"/>
              <a:pathLst>
                <a:path w="2220" h="3952" extrusionOk="0">
                  <a:moveTo>
                    <a:pt x="243" y="1"/>
                  </a:moveTo>
                  <a:cubicBezTo>
                    <a:pt x="152" y="1"/>
                    <a:pt x="91" y="31"/>
                    <a:pt x="0" y="31"/>
                  </a:cubicBezTo>
                  <a:cubicBezTo>
                    <a:pt x="973" y="153"/>
                    <a:pt x="1733" y="973"/>
                    <a:pt x="1733" y="1976"/>
                  </a:cubicBezTo>
                  <a:cubicBezTo>
                    <a:pt x="1733" y="2979"/>
                    <a:pt x="973" y="3800"/>
                    <a:pt x="0" y="3922"/>
                  </a:cubicBezTo>
                  <a:cubicBezTo>
                    <a:pt x="91" y="3922"/>
                    <a:pt x="152" y="3952"/>
                    <a:pt x="243" y="3952"/>
                  </a:cubicBezTo>
                  <a:cubicBezTo>
                    <a:pt x="1338" y="3952"/>
                    <a:pt x="2219" y="3070"/>
                    <a:pt x="2219" y="1976"/>
                  </a:cubicBezTo>
                  <a:cubicBezTo>
                    <a:pt x="2219" y="882"/>
                    <a:pt x="1338" y="1"/>
                    <a:pt x="243" y="1"/>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96"/>
            <p:cNvSpPr/>
            <p:nvPr/>
          </p:nvSpPr>
          <p:spPr>
            <a:xfrm rot="1799956">
              <a:off x="6823445" y="1643404"/>
              <a:ext cx="93106" cy="138726"/>
            </a:xfrm>
            <a:custGeom>
              <a:avLst/>
              <a:gdLst/>
              <a:ahLst/>
              <a:cxnLst/>
              <a:rect l="l" t="t" r="r" b="b"/>
              <a:pathLst>
                <a:path w="2645" h="3941" extrusionOk="0">
                  <a:moveTo>
                    <a:pt x="578" y="0"/>
                  </a:moveTo>
                  <a:cubicBezTo>
                    <a:pt x="1520" y="274"/>
                    <a:pt x="2128" y="1186"/>
                    <a:pt x="2007" y="2189"/>
                  </a:cubicBezTo>
                  <a:cubicBezTo>
                    <a:pt x="1855" y="3161"/>
                    <a:pt x="1003" y="3861"/>
                    <a:pt x="0" y="3861"/>
                  </a:cubicBezTo>
                  <a:cubicBezTo>
                    <a:pt x="92" y="3861"/>
                    <a:pt x="183" y="3891"/>
                    <a:pt x="244" y="3921"/>
                  </a:cubicBezTo>
                  <a:cubicBezTo>
                    <a:pt x="337" y="3934"/>
                    <a:pt x="430" y="3941"/>
                    <a:pt x="522" y="3941"/>
                  </a:cubicBezTo>
                  <a:cubicBezTo>
                    <a:pt x="1499" y="3941"/>
                    <a:pt x="2326" y="3222"/>
                    <a:pt x="2493" y="2250"/>
                  </a:cubicBezTo>
                  <a:cubicBezTo>
                    <a:pt x="2645" y="1186"/>
                    <a:pt x="1885" y="183"/>
                    <a:pt x="821" y="31"/>
                  </a:cubicBezTo>
                  <a:cubicBezTo>
                    <a:pt x="730" y="0"/>
                    <a:pt x="669" y="0"/>
                    <a:pt x="5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96"/>
            <p:cNvSpPr/>
            <p:nvPr/>
          </p:nvSpPr>
          <p:spPr>
            <a:xfrm rot="1799956">
              <a:off x="6773370" y="1624945"/>
              <a:ext cx="131651" cy="136825"/>
            </a:xfrm>
            <a:custGeom>
              <a:avLst/>
              <a:gdLst/>
              <a:ahLst/>
              <a:cxnLst/>
              <a:rect l="l" t="t" r="r" b="b"/>
              <a:pathLst>
                <a:path w="3740" h="3887" extrusionOk="0">
                  <a:moveTo>
                    <a:pt x="1954" y="0"/>
                  </a:moveTo>
                  <a:cubicBezTo>
                    <a:pt x="1092" y="0"/>
                    <a:pt x="324" y="699"/>
                    <a:pt x="183" y="1685"/>
                  </a:cubicBezTo>
                  <a:cubicBezTo>
                    <a:pt x="1" y="2749"/>
                    <a:pt x="639" y="3722"/>
                    <a:pt x="1581" y="3874"/>
                  </a:cubicBezTo>
                  <a:cubicBezTo>
                    <a:pt x="1648" y="3882"/>
                    <a:pt x="1714" y="3886"/>
                    <a:pt x="1780" y="3886"/>
                  </a:cubicBezTo>
                  <a:cubicBezTo>
                    <a:pt x="2649" y="3886"/>
                    <a:pt x="3446" y="3162"/>
                    <a:pt x="3588" y="2202"/>
                  </a:cubicBezTo>
                  <a:cubicBezTo>
                    <a:pt x="3739" y="1138"/>
                    <a:pt x="3101" y="165"/>
                    <a:pt x="2159" y="13"/>
                  </a:cubicBezTo>
                  <a:cubicBezTo>
                    <a:pt x="2090" y="4"/>
                    <a:pt x="2022" y="0"/>
                    <a:pt x="1954"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31" name="Google Shape;2431;p96"/>
          <p:cNvSpPr txBox="1"/>
          <p:nvPr/>
        </p:nvSpPr>
        <p:spPr>
          <a:xfrm>
            <a:off x="241628" y="690571"/>
            <a:ext cx="943200" cy="38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802733"/>
                </a:solidFill>
                <a:latin typeface="Lilita One" panose="02000000000000000000"/>
                <a:ea typeface="Lilita One" panose="02000000000000000000"/>
                <a:cs typeface="Lilita One" panose="02000000000000000000"/>
                <a:sym typeface="Lilita One" panose="02000000000000000000"/>
              </a:rPr>
              <a:t>Roll the Dice</a:t>
            </a:r>
            <a:endParaRPr sz="1000">
              <a:solidFill>
                <a:srgbClr val="802733"/>
              </a:solidFill>
              <a:latin typeface="Lilita One" panose="02000000000000000000"/>
              <a:ea typeface="Lilita One" panose="02000000000000000000"/>
              <a:cs typeface="Lilita One" panose="02000000000000000000"/>
              <a:sym typeface="Lilita One" panose="02000000000000000000"/>
            </a:endParaRPr>
          </a:p>
        </p:txBody>
      </p:sp>
      <p:sp>
        <p:nvSpPr>
          <p:cNvPr id="2432" name="Google Shape;2432;p96">
            <a:hlinkClick r:id="rId1" action="ppaction://hlinksldjump"/>
          </p:cNvPr>
          <p:cNvSpPr/>
          <p:nvPr/>
        </p:nvSpPr>
        <p:spPr>
          <a:xfrm>
            <a:off x="312438" y="237000"/>
            <a:ext cx="801600" cy="80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theme/theme1.xml><?xml version="1.0" encoding="utf-8"?>
<a:theme xmlns:a="http://schemas.openxmlformats.org/drawingml/2006/main" name="Dices Games for Class by Slidesgo">
  <a:themeElements>
    <a:clrScheme name="Simple Light">
      <a:dk1>
        <a:srgbClr val="CEEBFF"/>
      </a:dk1>
      <a:lt1>
        <a:srgbClr val="5081B1"/>
      </a:lt1>
      <a:dk2>
        <a:srgbClr val="D85F6F"/>
      </a:dk2>
      <a:lt2>
        <a:srgbClr val="E0CFBC"/>
      </a:lt2>
      <a:accent1>
        <a:srgbClr val="FFFFFF"/>
      </a:accent1>
      <a:accent2>
        <a:srgbClr val="802733"/>
      </a:accent2>
      <a:accent3>
        <a:srgbClr val="AFD4EE"/>
      </a:accent3>
      <a:accent4>
        <a:srgbClr val="37618A"/>
      </a:accent4>
      <a:accent5>
        <a:srgbClr val="062647"/>
      </a:accent5>
      <a:accent6>
        <a:srgbClr val="D1576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7348</Words>
  <Application>WPS Presentation</Application>
  <PresentationFormat/>
  <Paragraphs>200</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Arial</vt:lpstr>
      <vt:lpstr>Lilita One</vt:lpstr>
      <vt:lpstr>Roboto</vt:lpstr>
      <vt:lpstr>Roboto Condensed</vt:lpstr>
      <vt:lpstr>Segoe Print</vt:lpstr>
      <vt:lpstr>Roboto Condensed Light</vt:lpstr>
      <vt:lpstr>Bubblegum Sans</vt:lpstr>
      <vt:lpstr>Yu Gothic UI</vt:lpstr>
      <vt:lpstr>Arial Black</vt:lpstr>
      <vt:lpstr>Microsoft YaHei</vt:lpstr>
      <vt:lpstr>Arial Unicode MS</vt:lpstr>
      <vt:lpstr>Dices Games for Class by Slidesgo</vt:lpstr>
      <vt:lpstr>Number guessing Games </vt:lpstr>
      <vt:lpstr>Introduction</vt:lpstr>
      <vt:lpstr>01</vt:lpstr>
      <vt:lpstr>1. I am a number between 1 and 10 that is the smallest prime number. What number am I? That's correct! Answer is 2.  2.That's correct! If you multiply 8 by 3, you get 24, and subtracting 6 gives you 18.What number am I? That's correct! Answer is 8.   3.I am a number that is a perfect square and also less than 20. What number am I? That's correct! Answer is 16. </vt:lpstr>
      <vt:lpstr>02</vt:lpstr>
      <vt:lpstr> I’m thinking of a secret number between 1 and 50. You can ask for hints to help you guess. What’s your first guess? 5 Not quite! My secret number is higher than 5. Try again! 9 Still not it! My secret number is higher than 9. Keep guessing!  40 You're getting warmer! My secret number is lower than 40. What’s your next guess? 33 Getting closer! My secret number is lower than 33. What’s your next guess? 30 You're very close! My secret number is higher than 30. What’s your next guess? 32 That’s it! The secret number is 32! Great job! Would you like to play another round or try a different challenge?</vt:lpstr>
      <vt:lpstr>03</vt:lpstr>
      <vt:lpstr>1.Use the numbers 2, 3, and 5 to create a math expression that equals 13. You can use any operations you like. That’s correct!  3×5−2=15−2=13  2.Use the numbers 1, 4, and 7 to create a math expression that equals 10. What’s your solution? That’s correct!  7+4−1=10  3.Use the numbers 6, 2, and 3 to create a math expression that equals 15. What’s your solution? That's correct!  6×2+3=12+3=15.</vt:lpstr>
      <vt:lpstr>PowerPoint 演示文稿</vt:lpstr>
      <vt:lpstr>PSEUDO CODE</vt:lpstr>
      <vt:lpstr>Benefits of Playing</vt:lpstr>
      <vt:lpstr>User Experience</vt:lpstr>
      <vt:lpstr>Potential Improvements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guessing Games </dc:title>
  <dc:creator/>
  <cp:lastModifiedBy>pragna gundu</cp:lastModifiedBy>
  <cp:revision>3</cp:revision>
  <dcterms:created xsi:type="dcterms:W3CDTF">2024-09-18T08:44:00Z</dcterms:created>
  <dcterms:modified xsi:type="dcterms:W3CDTF">2024-09-19T04:31:13Z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A1AD5E5410D243639177D450DA768743_12</vt:lpwstr>
  </property>
  <property fmtid="{D5CDD505-2E9C-101B-9397-08002B2CF9AE}" pid="3" name="KSOProductBuildVer">
    <vt:lpwstr>1033-12.2.0.18165</vt:lpwstr>
  </property>
</Properties>
</file>