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9AA7A-2FD9-689E-3E71-FE922D02B44D}" v="165" dt="2024-06-29T20:20:45.948"/>
    <p1510:client id="{6C1D3B0E-1FE5-8E07-9E67-6C6A5C9C9390}" v="30" dt="2024-06-29T19:54:03.586"/>
    <p1510:client id="{F30564D3-99AE-9F6C-41D0-EE4376E9E051}" v="26" dt="2024-06-29T20:01:42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Montiel" userId="S::rafael54098576@aluno.ms.senac.br::c005e832-c777-447e-a98b-fc45db16c64e" providerId="AD" clId="Web-{6C1D3B0E-1FE5-8E07-9E67-6C6A5C9C9390}"/>
    <pc:docChg chg="addSld delSld modSld addMainMaster delMainMaster">
      <pc:chgData name="Rafael Montiel" userId="S::rafael54098576@aluno.ms.senac.br::c005e832-c777-447e-a98b-fc45db16c64e" providerId="AD" clId="Web-{6C1D3B0E-1FE5-8E07-9E67-6C6A5C9C9390}" dt="2024-06-29T19:54:03.586" v="44"/>
      <pc:docMkLst>
        <pc:docMk/>
      </pc:docMkLst>
      <pc:sldChg chg="addSp delSp modSp del mod setBg modClrScheme chgLayout">
        <pc:chgData name="Rafael Montiel" userId="S::rafael54098576@aluno.ms.senac.br::c005e832-c777-447e-a98b-fc45db16c64e" providerId="AD" clId="Web-{6C1D3B0E-1FE5-8E07-9E67-6C6A5C9C9390}" dt="2024-06-29T19:53:59.305" v="42"/>
        <pc:sldMkLst>
          <pc:docMk/>
          <pc:sldMk cId="109857222" sldId="256"/>
        </pc:sldMkLst>
        <pc:spChg chg="del">
          <ac:chgData name="Rafael Montiel" userId="S::rafael54098576@aluno.ms.senac.br::c005e832-c777-447e-a98b-fc45db16c64e" providerId="AD" clId="Web-{6C1D3B0E-1FE5-8E07-9E67-6C6A5C9C9390}" dt="2024-06-29T19:48:09.967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Rafael Montiel" userId="S::rafael54098576@aluno.ms.senac.br::c005e832-c777-447e-a98b-fc45db16c64e" providerId="AD" clId="Web-{6C1D3B0E-1FE5-8E07-9E67-6C6A5C9C9390}" dt="2024-06-29T19:48:11.436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0.266" v="10"/>
          <ac:spMkLst>
            <pc:docMk/>
            <pc:sldMk cId="109857222" sldId="256"/>
            <ac:spMk id="9" creationId="{65EE0CA1-D3EE-4024-8924-687FF7C9BED1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0.266" v="10"/>
          <ac:spMkLst>
            <pc:docMk/>
            <pc:sldMk cId="109857222" sldId="256"/>
            <ac:spMk id="11" creationId="{C75C592E-FC3B-4879-8E41-4536246D77A3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0.266" v="10"/>
          <ac:spMkLst>
            <pc:docMk/>
            <pc:sldMk cId="109857222" sldId="256"/>
            <ac:spMk id="13" creationId="{40460074-BBCE-442A-9CF4-62BD809293B9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0.266" v="10"/>
          <ac:spMkLst>
            <pc:docMk/>
            <pc:sldMk cId="109857222" sldId="256"/>
            <ac:spMk id="15" creationId="{AEC9C451-AFB3-4322-B6CC-66A7571A53B6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0.266" v="10"/>
          <ac:spMkLst>
            <pc:docMk/>
            <pc:sldMk cId="109857222" sldId="256"/>
            <ac:spMk id="17" creationId="{F2DE133B-360C-4971-86DE-7E3DB647E739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3.219" v="12"/>
          <ac:spMkLst>
            <pc:docMk/>
            <pc:sldMk cId="109857222" sldId="256"/>
            <ac:spMk id="19" creationId="{65EE0CA1-D3EE-4024-8924-687FF7C9BED1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3.219" v="12"/>
          <ac:spMkLst>
            <pc:docMk/>
            <pc:sldMk cId="109857222" sldId="256"/>
            <ac:spMk id="20" creationId="{C75C592E-FC3B-4879-8E41-4536246D77A3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3.219" v="12"/>
          <ac:spMkLst>
            <pc:docMk/>
            <pc:sldMk cId="109857222" sldId="256"/>
            <ac:spMk id="21" creationId="{40460074-BBCE-442A-9CF4-62BD809293B9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3.219" v="12"/>
          <ac:spMkLst>
            <pc:docMk/>
            <pc:sldMk cId="109857222" sldId="256"/>
            <ac:spMk id="22" creationId="{AEC9C451-AFB3-4322-B6CC-66A7571A53B6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3.219" v="12"/>
          <ac:spMkLst>
            <pc:docMk/>
            <pc:sldMk cId="109857222" sldId="256"/>
            <ac:spMk id="23" creationId="{F2DE133B-360C-4971-86DE-7E3DB647E739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0:01.314" v="23"/>
          <ac:spMkLst>
            <pc:docMk/>
            <pc:sldMk cId="109857222" sldId="256"/>
            <ac:spMk id="24" creationId="{3D505D40-32E9-4C48-81F8-AD80433BE6B7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4.828" v="14"/>
          <ac:spMkLst>
            <pc:docMk/>
            <pc:sldMk cId="109857222" sldId="256"/>
            <ac:spMk id="25" creationId="{BD4C0BBB-0042-4603-A226-6117F3FD5B3C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4.828" v="14"/>
          <ac:spMkLst>
            <pc:docMk/>
            <pc:sldMk cId="109857222" sldId="256"/>
            <ac:spMk id="26" creationId="{EC44F520-2598-460E-9F91-B02F60830CA2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4.828" v="14"/>
          <ac:spMkLst>
            <pc:docMk/>
            <pc:sldMk cId="109857222" sldId="256"/>
            <ac:spMk id="27" creationId="{58277E02-8052-4DAB-9140-864FC3F8140E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4.828" v="14"/>
          <ac:spMkLst>
            <pc:docMk/>
            <pc:sldMk cId="109857222" sldId="256"/>
            <ac:spMk id="28" creationId="{F7A8738A-7386-464C-98EF-9EB4F856EF6F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24.828" v="14"/>
          <ac:spMkLst>
            <pc:docMk/>
            <pc:sldMk cId="109857222" sldId="256"/>
            <ac:spMk id="29" creationId="{C4A98402-3932-4318-B57D-2E10D76DDF48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0:01.314" v="23"/>
          <ac:spMkLst>
            <pc:docMk/>
            <pc:sldMk cId="109857222" sldId="256"/>
            <ac:spMk id="34" creationId="{435959F4-53DA-47FF-BC24-1E5B75C69876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0:01.314" v="23"/>
          <ac:spMkLst>
            <pc:docMk/>
            <pc:sldMk cId="109857222" sldId="256"/>
            <ac:spMk id="39" creationId="{59226104-0061-4319-8237-9C001BF85D49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0:01.314" v="23"/>
          <ac:spMkLst>
            <pc:docMk/>
            <pc:sldMk cId="109857222" sldId="256"/>
            <ac:spMk id="40" creationId="{A5D0B0D3-D735-4619-AA45-B57B791E1744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51.642" v="18"/>
          <ac:spMkLst>
            <pc:docMk/>
            <pc:sldMk cId="109857222" sldId="256"/>
            <ac:spMk id="49" creationId="{0BABF38A-8A0D-492E-BD20-6CF4D46B50BD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51.642" v="18"/>
          <ac:spMkLst>
            <pc:docMk/>
            <pc:sldMk cId="109857222" sldId="256"/>
            <ac:spMk id="53" creationId="{1E644DE9-8D09-43E2-BA69-F57482CFC93A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0:17.392" v="27"/>
          <ac:spMkLst>
            <pc:docMk/>
            <pc:sldMk cId="109857222" sldId="256"/>
            <ac:spMk id="57" creationId="{92B0CFF1-78D7-4A83-A95E-71F9E3831622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49:56.814" v="20"/>
          <ac:spMkLst>
            <pc:docMk/>
            <pc:sldMk cId="109857222" sldId="256"/>
            <ac:spMk id="59" creationId="{48A8D901-A3D4-47FE-97FD-FE36517414F7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0:01.267" v="22"/>
          <ac:spMkLst>
            <pc:docMk/>
            <pc:sldMk cId="109857222" sldId="256"/>
            <ac:spMk id="61" creationId="{2DB5A641-C034-491E-8AA7-6B4FACC54B81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0:17.345" v="26"/>
          <ac:spMkLst>
            <pc:docMk/>
            <pc:sldMk cId="109857222" sldId="256"/>
            <ac:spMk id="73" creationId="{ADE57300-C7FF-4578-99A0-42B0295B123C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0:17.345" v="26"/>
          <ac:spMkLst>
            <pc:docMk/>
            <pc:sldMk cId="109857222" sldId="256"/>
            <ac:spMk id="75" creationId="{DB8F8250-7A81-4A19-87AD-FFB2CE4E39A5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0:17.345" v="26"/>
          <ac:spMkLst>
            <pc:docMk/>
            <pc:sldMk cId="109857222" sldId="256"/>
            <ac:spMk id="77" creationId="{499F38FC-2DEA-2647-C409-EF75720C1017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0:17.345" v="26"/>
          <ac:spMkLst>
            <pc:docMk/>
            <pc:sldMk cId="109857222" sldId="256"/>
            <ac:spMk id="79" creationId="{E20BB609-EF92-42DB-836C-0699A590B5CF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0:17.345" v="26"/>
          <ac:spMkLst>
            <pc:docMk/>
            <pc:sldMk cId="109857222" sldId="256"/>
            <ac:spMk id="81" creationId="{B2C335F7-F61C-4EB4-80F2-4B1438FE66BB}"/>
          </ac:spMkLst>
        </pc:spChg>
        <pc:spChg chg="add">
          <ac:chgData name="Rafael Montiel" userId="S::rafael54098576@aluno.ms.senac.br::c005e832-c777-447e-a98b-fc45db16c64e" providerId="AD" clId="Web-{6C1D3B0E-1FE5-8E07-9E67-6C6A5C9C9390}" dt="2024-06-29T19:50:17.392" v="27"/>
          <ac:spMkLst>
            <pc:docMk/>
            <pc:sldMk cId="109857222" sldId="256"/>
            <ac:spMk id="83" creationId="{72411438-92A5-42B0-9C54-EA4FB32ACB5E}"/>
          </ac:spMkLst>
        </pc:spChg>
        <pc:spChg chg="add">
          <ac:chgData name="Rafael Montiel" userId="S::rafael54098576@aluno.ms.senac.br::c005e832-c777-447e-a98b-fc45db16c64e" providerId="AD" clId="Web-{6C1D3B0E-1FE5-8E07-9E67-6C6A5C9C9390}" dt="2024-06-29T19:50:17.392" v="27"/>
          <ac:spMkLst>
            <pc:docMk/>
            <pc:sldMk cId="109857222" sldId="256"/>
            <ac:spMk id="84" creationId="{5FCC6E86-7C37-4FD2-AF0B-C9BDDBC2B044}"/>
          </ac:spMkLst>
        </pc:spChg>
        <pc:spChg chg="add">
          <ac:chgData name="Rafael Montiel" userId="S::rafael54098576@aluno.ms.senac.br::c005e832-c777-447e-a98b-fc45db16c64e" providerId="AD" clId="Web-{6C1D3B0E-1FE5-8E07-9E67-6C6A5C9C9390}" dt="2024-06-29T19:50:17.392" v="27"/>
          <ac:spMkLst>
            <pc:docMk/>
            <pc:sldMk cId="109857222" sldId="256"/>
            <ac:spMk id="85" creationId="{38C2FC07-A260-43C5-ABA2-A9DD5D5A839D}"/>
          </ac:spMkLst>
        </pc:spChg>
        <pc:grpChg chg="add del">
          <ac:chgData name="Rafael Montiel" userId="S::rafael54098576@aluno.ms.senac.br::c005e832-c777-447e-a98b-fc45db16c64e" providerId="AD" clId="Web-{6C1D3B0E-1FE5-8E07-9E67-6C6A5C9C9390}" dt="2024-06-29T19:50:01.314" v="23"/>
          <ac:grpSpMkLst>
            <pc:docMk/>
            <pc:sldMk cId="109857222" sldId="256"/>
            <ac:grpSpMk id="35" creationId="{A7CF83E8-F6F0-41E3-B580-7412A04DDFB5}"/>
          </ac:grpSpMkLst>
        </pc:grpChg>
        <pc:grpChg chg="add del">
          <ac:chgData name="Rafael Montiel" userId="S::rafael54098576@aluno.ms.senac.br::c005e832-c777-447e-a98b-fc45db16c64e" providerId="AD" clId="Web-{6C1D3B0E-1FE5-8E07-9E67-6C6A5C9C9390}" dt="2024-06-29T19:50:01.314" v="23"/>
          <ac:grpSpMkLst>
            <pc:docMk/>
            <pc:sldMk cId="109857222" sldId="256"/>
            <ac:grpSpMk id="41" creationId="{C507BF36-B92B-4CAC-BCA7-8364B51E1F09}"/>
          </ac:grpSpMkLst>
        </pc:grpChg>
        <pc:grpChg chg="add del">
          <ac:chgData name="Rafael Montiel" userId="S::rafael54098576@aluno.ms.senac.br::c005e832-c777-447e-a98b-fc45db16c64e" providerId="AD" clId="Web-{6C1D3B0E-1FE5-8E07-9E67-6C6A5C9C9390}" dt="2024-06-29T19:49:51.642" v="18"/>
          <ac:grpSpMkLst>
            <pc:docMk/>
            <pc:sldMk cId="109857222" sldId="256"/>
            <ac:grpSpMk id="55" creationId="{46B4971C-EAA5-47BF-8631-58DC0669BFCF}"/>
          </ac:grpSpMkLst>
        </pc:grpChg>
        <pc:picChg chg="add del mod">
          <ac:chgData name="Rafael Montiel" userId="S::rafael54098576@aluno.ms.senac.br::c005e832-c777-447e-a98b-fc45db16c64e" providerId="AD" clId="Web-{6C1D3B0E-1FE5-8E07-9E67-6C6A5C9C9390}" dt="2024-06-29T19:53:54.648" v="40"/>
          <ac:picMkLst>
            <pc:docMk/>
            <pc:sldMk cId="109857222" sldId="256"/>
            <ac:picMk id="4" creationId="{277400B2-F57B-5899-1CD0-F934D565DD0B}"/>
          </ac:picMkLst>
        </pc:picChg>
        <pc:picChg chg="add del">
          <ac:chgData name="Rafael Montiel" userId="S::rafael54098576@aluno.ms.senac.br::c005e832-c777-447e-a98b-fc45db16c64e" providerId="AD" clId="Web-{6C1D3B0E-1FE5-8E07-9E67-6C6A5C9C9390}" dt="2024-06-29T19:49:51.642" v="18"/>
          <ac:picMkLst>
            <pc:docMk/>
            <pc:sldMk cId="109857222" sldId="256"/>
            <ac:picMk id="51" creationId="{BC526B7A-4801-4FD1-95C8-03AF22629E87}"/>
          </ac:picMkLst>
        </pc:picChg>
        <pc:cxnChg chg="add del">
          <ac:chgData name="Rafael Montiel" userId="S::rafael54098576@aluno.ms.senac.br::c005e832-c777-447e-a98b-fc45db16c64e" providerId="AD" clId="Web-{6C1D3B0E-1FE5-8E07-9E67-6C6A5C9C9390}" dt="2024-06-29T19:50:17.392" v="27"/>
          <ac:cxnSpMkLst>
            <pc:docMk/>
            <pc:sldMk cId="109857222" sldId="256"/>
            <ac:cxnSpMk id="63" creationId="{108D74AC-B125-4E11-BA53-E9E383966DF8}"/>
          </ac:cxnSpMkLst>
        </pc:cxnChg>
        <pc:cxnChg chg="add del">
          <ac:chgData name="Rafael Montiel" userId="S::rafael54098576@aluno.ms.senac.br::c005e832-c777-447e-a98b-fc45db16c64e" providerId="AD" clId="Web-{6C1D3B0E-1FE5-8E07-9E67-6C6A5C9C9390}" dt="2024-06-29T19:50:17.392" v="27"/>
          <ac:cxnSpMkLst>
            <pc:docMk/>
            <pc:sldMk cId="109857222" sldId="256"/>
            <ac:cxnSpMk id="64" creationId="{9DC76EBE-FB9D-4054-B5D8-19E3EAFE40B2}"/>
          </ac:cxnSpMkLst>
        </pc:cxnChg>
        <pc:cxnChg chg="add del">
          <ac:chgData name="Rafael Montiel" userId="S::rafael54098576@aluno.ms.senac.br::c005e832-c777-447e-a98b-fc45db16c64e" providerId="AD" clId="Web-{6C1D3B0E-1FE5-8E07-9E67-6C6A5C9C9390}" dt="2024-06-29T19:50:17.392" v="27"/>
          <ac:cxnSpMkLst>
            <pc:docMk/>
            <pc:sldMk cId="109857222" sldId="256"/>
            <ac:cxnSpMk id="65" creationId="{7DA568B4-06BE-42A6-A5B6-A0FC251DAE00}"/>
          </ac:cxnSpMkLst>
        </pc:cxnChg>
        <pc:cxnChg chg="add del">
          <ac:chgData name="Rafael Montiel" userId="S::rafael54098576@aluno.ms.senac.br::c005e832-c777-447e-a98b-fc45db16c64e" providerId="AD" clId="Web-{6C1D3B0E-1FE5-8E07-9E67-6C6A5C9C9390}" dt="2024-06-29T19:50:17.392" v="27"/>
          <ac:cxnSpMkLst>
            <pc:docMk/>
            <pc:sldMk cId="109857222" sldId="256"/>
            <ac:cxnSpMk id="66" creationId="{ACC85BFE-0D03-41B5-87E4-5FA667FA5588}"/>
          </ac:cxnSpMkLst>
        </pc:cxnChg>
        <pc:cxnChg chg="add del">
          <ac:chgData name="Rafael Montiel" userId="S::rafael54098576@aluno.ms.senac.br::c005e832-c777-447e-a98b-fc45db16c64e" providerId="AD" clId="Web-{6C1D3B0E-1FE5-8E07-9E67-6C6A5C9C9390}" dt="2024-06-29T19:50:17.392" v="27"/>
          <ac:cxnSpMkLst>
            <pc:docMk/>
            <pc:sldMk cId="109857222" sldId="256"/>
            <ac:cxnSpMk id="67" creationId="{6108BD3D-CFD0-4A15-ACF6-EBC254CD7CF1}"/>
          </ac:cxnSpMkLst>
        </pc:cxnChg>
        <pc:cxnChg chg="add del">
          <ac:chgData name="Rafael Montiel" userId="S::rafael54098576@aluno.ms.senac.br::c005e832-c777-447e-a98b-fc45db16c64e" providerId="AD" clId="Web-{6C1D3B0E-1FE5-8E07-9E67-6C6A5C9C9390}" dt="2024-06-29T19:50:17.392" v="27"/>
          <ac:cxnSpMkLst>
            <pc:docMk/>
            <pc:sldMk cId="109857222" sldId="256"/>
            <ac:cxnSpMk id="68" creationId="{DB2019E5-6C31-4640-A135-6BBA7FFCF694}"/>
          </ac:cxnSpMkLst>
        </pc:cxnChg>
      </pc:sldChg>
      <pc:sldChg chg="addSp delSp modSp new del mod setBg">
        <pc:chgData name="Rafael Montiel" userId="S::rafael54098576@aluno.ms.senac.br::c005e832-c777-447e-a98b-fc45db16c64e" providerId="AD" clId="Web-{6C1D3B0E-1FE5-8E07-9E67-6C6A5C9C9390}" dt="2024-06-29T19:54:03.586" v="44"/>
        <pc:sldMkLst>
          <pc:docMk/>
          <pc:sldMk cId="823100939" sldId="257"/>
        </pc:sldMkLst>
        <pc:spChg chg="del">
          <ac:chgData name="Rafael Montiel" userId="S::rafael54098576@aluno.ms.senac.br::c005e832-c777-447e-a98b-fc45db16c64e" providerId="AD" clId="Web-{6C1D3B0E-1FE5-8E07-9E67-6C6A5C9C9390}" dt="2024-06-29T19:50:42.096" v="30"/>
          <ac:spMkLst>
            <pc:docMk/>
            <pc:sldMk cId="823100939" sldId="257"/>
            <ac:spMk id="2" creationId="{A19905C5-5F23-3913-4917-B192C0C5D6A6}"/>
          </ac:spMkLst>
        </pc:spChg>
        <pc:spChg chg="del">
          <ac:chgData name="Rafael Montiel" userId="S::rafael54098576@aluno.ms.senac.br::c005e832-c777-447e-a98b-fc45db16c64e" providerId="AD" clId="Web-{6C1D3B0E-1FE5-8E07-9E67-6C6A5C9C9390}" dt="2024-06-29T19:50:41.065" v="29"/>
          <ac:spMkLst>
            <pc:docMk/>
            <pc:sldMk cId="823100939" sldId="257"/>
            <ac:spMk id="3" creationId="{2ECB7993-F168-6A83-177A-0E5CF937B4DC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3:33.023" v="39"/>
          <ac:spMkLst>
            <pc:docMk/>
            <pc:sldMk cId="823100939" sldId="257"/>
            <ac:spMk id="9" creationId="{72411438-92A5-42B0-9C54-EA4FB32ACB5E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3:33.023" v="39"/>
          <ac:spMkLst>
            <pc:docMk/>
            <pc:sldMk cId="823100939" sldId="257"/>
            <ac:spMk id="11" creationId="{5FCC6E86-7C37-4FD2-AF0B-C9BDDBC2B044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3:33.023" v="39"/>
          <ac:spMkLst>
            <pc:docMk/>
            <pc:sldMk cId="823100939" sldId="257"/>
            <ac:spMk id="13" creationId="{38C2FC07-A260-43C5-ABA2-A9DD5D5A839D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3:33.023" v="38"/>
          <ac:spMkLst>
            <pc:docMk/>
            <pc:sldMk cId="823100939" sldId="257"/>
            <ac:spMk id="18" creationId="{72411438-92A5-42B0-9C54-EA4FB32ACB5E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3:33.023" v="38"/>
          <ac:spMkLst>
            <pc:docMk/>
            <pc:sldMk cId="823100939" sldId="257"/>
            <ac:spMk id="20" creationId="{5FCC6E86-7C37-4FD2-AF0B-C9BDDBC2B044}"/>
          </ac:spMkLst>
        </pc:spChg>
        <pc:spChg chg="add del">
          <ac:chgData name="Rafael Montiel" userId="S::rafael54098576@aluno.ms.senac.br::c005e832-c777-447e-a98b-fc45db16c64e" providerId="AD" clId="Web-{6C1D3B0E-1FE5-8E07-9E67-6C6A5C9C9390}" dt="2024-06-29T19:53:33.023" v="38"/>
          <ac:spMkLst>
            <pc:docMk/>
            <pc:sldMk cId="823100939" sldId="257"/>
            <ac:spMk id="22" creationId="{38C2FC07-A260-43C5-ABA2-A9DD5D5A839D}"/>
          </ac:spMkLst>
        </pc:spChg>
        <pc:spChg chg="add">
          <ac:chgData name="Rafael Montiel" userId="S::rafael54098576@aluno.ms.senac.br::c005e832-c777-447e-a98b-fc45db16c64e" providerId="AD" clId="Web-{6C1D3B0E-1FE5-8E07-9E67-6C6A5C9C9390}" dt="2024-06-29T19:53:33.023" v="39"/>
          <ac:spMkLst>
            <pc:docMk/>
            <pc:sldMk cId="823100939" sldId="257"/>
            <ac:spMk id="24" creationId="{72411438-92A5-42B0-9C54-EA4FB32ACB5E}"/>
          </ac:spMkLst>
        </pc:spChg>
        <pc:spChg chg="add">
          <ac:chgData name="Rafael Montiel" userId="S::rafael54098576@aluno.ms.senac.br::c005e832-c777-447e-a98b-fc45db16c64e" providerId="AD" clId="Web-{6C1D3B0E-1FE5-8E07-9E67-6C6A5C9C9390}" dt="2024-06-29T19:53:33.023" v="39"/>
          <ac:spMkLst>
            <pc:docMk/>
            <pc:sldMk cId="823100939" sldId="257"/>
            <ac:spMk id="25" creationId="{5FCC6E86-7C37-4FD2-AF0B-C9BDDBC2B044}"/>
          </ac:spMkLst>
        </pc:spChg>
        <pc:spChg chg="add">
          <ac:chgData name="Rafael Montiel" userId="S::rafael54098576@aluno.ms.senac.br::c005e832-c777-447e-a98b-fc45db16c64e" providerId="AD" clId="Web-{6C1D3B0E-1FE5-8E07-9E67-6C6A5C9C9390}" dt="2024-06-29T19:53:33.023" v="39"/>
          <ac:spMkLst>
            <pc:docMk/>
            <pc:sldMk cId="823100939" sldId="257"/>
            <ac:spMk id="26" creationId="{38C2FC07-A260-43C5-ABA2-A9DD5D5A839D}"/>
          </ac:spMkLst>
        </pc:spChg>
        <pc:picChg chg="add mod">
          <ac:chgData name="Rafael Montiel" userId="S::rafael54098576@aluno.ms.senac.br::c005e832-c777-447e-a98b-fc45db16c64e" providerId="AD" clId="Web-{6C1D3B0E-1FE5-8E07-9E67-6C6A5C9C9390}" dt="2024-06-29T19:53:33.023" v="38"/>
          <ac:picMkLst>
            <pc:docMk/>
            <pc:sldMk cId="823100939" sldId="257"/>
            <ac:picMk id="4" creationId="{C7A375F3-2D41-D0CD-5F6A-B58FA843658A}"/>
          </ac:picMkLst>
        </pc:picChg>
      </pc:sldChg>
      <pc:sldChg chg="new del">
        <pc:chgData name="Rafael Montiel" userId="S::rafael54098576@aluno.ms.senac.br::c005e832-c777-447e-a98b-fc45db16c64e" providerId="AD" clId="Web-{6C1D3B0E-1FE5-8E07-9E67-6C6A5C9C9390}" dt="2024-06-29T19:54:00.383" v="43"/>
        <pc:sldMkLst>
          <pc:docMk/>
          <pc:sldMk cId="2673374637" sldId="258"/>
        </pc:sldMkLst>
      </pc:sldChg>
      <pc:sldMasterChg chg="add del addSldLayout delSldLayout">
        <pc:chgData name="Rafael Montiel" userId="S::rafael54098576@aluno.ms.senac.br::c005e832-c777-447e-a98b-fc45db16c64e" providerId="AD" clId="Web-{6C1D3B0E-1FE5-8E07-9E67-6C6A5C9C9390}" dt="2024-06-29T19:49:24.907" v="15"/>
        <pc:sldMasterMkLst>
          <pc:docMk/>
          <pc:sldMasterMk cId="2460954070" sldId="2147483660"/>
        </pc:sldMasterMkLst>
        <pc:sldLayoutChg chg="add del">
          <pc:chgData name="Rafael Montiel" userId="S::rafael54098576@aluno.ms.senac.br::c005e832-c777-447e-a98b-fc45db16c64e" providerId="AD" clId="Web-{6C1D3B0E-1FE5-8E07-9E67-6C6A5C9C9390}" dt="2024-06-29T19:49:24.907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4.907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4.907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4.907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4.907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4.907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4.907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4.907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4.907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4.907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4.907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Rafael Montiel" userId="S::rafael54098576@aluno.ms.senac.br::c005e832-c777-447e-a98b-fc45db16c64e" providerId="AD" clId="Web-{6C1D3B0E-1FE5-8E07-9E67-6C6A5C9C9390}" dt="2024-06-29T19:49:24.828" v="14"/>
        <pc:sldMasterMkLst>
          <pc:docMk/>
          <pc:sldMasterMk cId="3115322270" sldId="2147483672"/>
        </pc:sldMasterMkLst>
        <pc:sldLayoutChg chg="add del">
          <pc:chgData name="Rafael Montiel" userId="S::rafael54098576@aluno.ms.senac.br::c005e832-c777-447e-a98b-fc45db16c64e" providerId="AD" clId="Web-{6C1D3B0E-1FE5-8E07-9E67-6C6A5C9C9390}" dt="2024-06-29T19:49:24.828" v="14"/>
          <pc:sldLayoutMkLst>
            <pc:docMk/>
            <pc:sldMasterMk cId="3115322270" sldId="2147483672"/>
            <pc:sldLayoutMk cId="173342427" sldId="2147483673"/>
          </pc:sldLayoutMkLst>
        </pc:sldLayoutChg>
        <pc:sldLayoutChg chg="add del replId">
          <pc:chgData name="Rafael Montiel" userId="S::rafael54098576@aluno.ms.senac.br::c005e832-c777-447e-a98b-fc45db16c64e" providerId="AD" clId="Web-{6C1D3B0E-1FE5-8E07-9E67-6C6A5C9C9390}" dt="2024-06-29T19:49:24.828" v="14"/>
          <pc:sldLayoutMkLst>
            <pc:docMk/>
            <pc:sldMasterMk cId="3115322270" sldId="2147483672"/>
            <pc:sldLayoutMk cId="2598193617" sldId="2147483674"/>
          </pc:sldLayoutMkLst>
        </pc:sldLayoutChg>
        <pc:sldLayoutChg chg="add del replId">
          <pc:chgData name="Rafael Montiel" userId="S::rafael54098576@aluno.ms.senac.br::c005e832-c777-447e-a98b-fc45db16c64e" providerId="AD" clId="Web-{6C1D3B0E-1FE5-8E07-9E67-6C6A5C9C9390}" dt="2024-06-29T19:49:24.828" v="14"/>
          <pc:sldLayoutMkLst>
            <pc:docMk/>
            <pc:sldMasterMk cId="3115322270" sldId="2147483672"/>
            <pc:sldLayoutMk cId="3848661673" sldId="2147483675"/>
          </pc:sldLayoutMkLst>
        </pc:sldLayoutChg>
        <pc:sldLayoutChg chg="add del replId">
          <pc:chgData name="Rafael Montiel" userId="S::rafael54098576@aluno.ms.senac.br::c005e832-c777-447e-a98b-fc45db16c64e" providerId="AD" clId="Web-{6C1D3B0E-1FE5-8E07-9E67-6C6A5C9C9390}" dt="2024-06-29T19:49:24.828" v="14"/>
          <pc:sldLayoutMkLst>
            <pc:docMk/>
            <pc:sldMasterMk cId="3115322270" sldId="2147483672"/>
            <pc:sldLayoutMk cId="2293998162" sldId="2147483676"/>
          </pc:sldLayoutMkLst>
        </pc:sldLayoutChg>
        <pc:sldLayoutChg chg="add del replId">
          <pc:chgData name="Rafael Montiel" userId="S::rafael54098576@aluno.ms.senac.br::c005e832-c777-447e-a98b-fc45db16c64e" providerId="AD" clId="Web-{6C1D3B0E-1FE5-8E07-9E67-6C6A5C9C9390}" dt="2024-06-29T19:49:24.828" v="14"/>
          <pc:sldLayoutMkLst>
            <pc:docMk/>
            <pc:sldMasterMk cId="3115322270" sldId="2147483672"/>
            <pc:sldLayoutMk cId="637997294" sldId="2147483677"/>
          </pc:sldLayoutMkLst>
        </pc:sldLayoutChg>
        <pc:sldLayoutChg chg="add del replId">
          <pc:chgData name="Rafael Montiel" userId="S::rafael54098576@aluno.ms.senac.br::c005e832-c777-447e-a98b-fc45db16c64e" providerId="AD" clId="Web-{6C1D3B0E-1FE5-8E07-9E67-6C6A5C9C9390}" dt="2024-06-29T19:49:24.828" v="14"/>
          <pc:sldLayoutMkLst>
            <pc:docMk/>
            <pc:sldMasterMk cId="3115322270" sldId="2147483672"/>
            <pc:sldLayoutMk cId="1956124997" sldId="2147483678"/>
          </pc:sldLayoutMkLst>
        </pc:sldLayoutChg>
        <pc:sldLayoutChg chg="add del replId">
          <pc:chgData name="Rafael Montiel" userId="S::rafael54098576@aluno.ms.senac.br::c005e832-c777-447e-a98b-fc45db16c64e" providerId="AD" clId="Web-{6C1D3B0E-1FE5-8E07-9E67-6C6A5C9C9390}" dt="2024-06-29T19:49:24.828" v="14"/>
          <pc:sldLayoutMkLst>
            <pc:docMk/>
            <pc:sldMasterMk cId="3115322270" sldId="2147483672"/>
            <pc:sldLayoutMk cId="2491836218" sldId="2147483679"/>
          </pc:sldLayoutMkLst>
        </pc:sldLayoutChg>
        <pc:sldLayoutChg chg="add del replId">
          <pc:chgData name="Rafael Montiel" userId="S::rafael54098576@aluno.ms.senac.br::c005e832-c777-447e-a98b-fc45db16c64e" providerId="AD" clId="Web-{6C1D3B0E-1FE5-8E07-9E67-6C6A5C9C9390}" dt="2024-06-29T19:49:24.828" v="14"/>
          <pc:sldLayoutMkLst>
            <pc:docMk/>
            <pc:sldMasterMk cId="3115322270" sldId="2147483672"/>
            <pc:sldLayoutMk cId="2140264872" sldId="2147483680"/>
          </pc:sldLayoutMkLst>
        </pc:sldLayoutChg>
        <pc:sldLayoutChg chg="add del replId">
          <pc:chgData name="Rafael Montiel" userId="S::rafael54098576@aluno.ms.senac.br::c005e832-c777-447e-a98b-fc45db16c64e" providerId="AD" clId="Web-{6C1D3B0E-1FE5-8E07-9E67-6C6A5C9C9390}" dt="2024-06-29T19:49:24.828" v="14"/>
          <pc:sldLayoutMkLst>
            <pc:docMk/>
            <pc:sldMasterMk cId="3115322270" sldId="2147483672"/>
            <pc:sldLayoutMk cId="4283666683" sldId="2147483681"/>
          </pc:sldLayoutMkLst>
        </pc:sldLayoutChg>
        <pc:sldLayoutChg chg="add del replId">
          <pc:chgData name="Rafael Montiel" userId="S::rafael54098576@aluno.ms.senac.br::c005e832-c777-447e-a98b-fc45db16c64e" providerId="AD" clId="Web-{6C1D3B0E-1FE5-8E07-9E67-6C6A5C9C9390}" dt="2024-06-29T19:49:24.828" v="14"/>
          <pc:sldLayoutMkLst>
            <pc:docMk/>
            <pc:sldMasterMk cId="3115322270" sldId="2147483672"/>
            <pc:sldLayoutMk cId="3885957035" sldId="2147483682"/>
          </pc:sldLayoutMkLst>
        </pc:sldLayoutChg>
        <pc:sldLayoutChg chg="add del replId">
          <pc:chgData name="Rafael Montiel" userId="S::rafael54098576@aluno.ms.senac.br::c005e832-c777-447e-a98b-fc45db16c64e" providerId="AD" clId="Web-{6C1D3B0E-1FE5-8E07-9E67-6C6A5C9C9390}" dt="2024-06-29T19:49:24.828" v="14"/>
          <pc:sldLayoutMkLst>
            <pc:docMk/>
            <pc:sldMasterMk cId="3115322270" sldId="2147483672"/>
            <pc:sldLayoutMk cId="2491087703" sldId="2147483683"/>
          </pc:sldLayoutMkLst>
        </pc:sldLayoutChg>
      </pc:sldMasterChg>
      <pc:sldMasterChg chg="add del addSldLayout delSldLayout">
        <pc:chgData name="Rafael Montiel" userId="S::rafael54098576@aluno.ms.senac.br::c005e832-c777-447e-a98b-fc45db16c64e" providerId="AD" clId="Web-{6C1D3B0E-1FE5-8E07-9E67-6C6A5C9C9390}" dt="2024-06-29T19:49:23.219" v="12"/>
        <pc:sldMasterMkLst>
          <pc:docMk/>
          <pc:sldMasterMk cId="2231103566" sldId="2147483685"/>
        </pc:sldMasterMkLst>
        <pc:sldLayoutChg chg="add del">
          <pc:chgData name="Rafael Montiel" userId="S::rafael54098576@aluno.ms.senac.br::c005e832-c777-447e-a98b-fc45db16c64e" providerId="AD" clId="Web-{6C1D3B0E-1FE5-8E07-9E67-6C6A5C9C9390}" dt="2024-06-29T19:49:23.219" v="12"/>
          <pc:sldLayoutMkLst>
            <pc:docMk/>
            <pc:sldMasterMk cId="2231103566" sldId="2147483685"/>
            <pc:sldLayoutMk cId="3618515400" sldId="2147483674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3.219" v="12"/>
          <pc:sldLayoutMkLst>
            <pc:docMk/>
            <pc:sldMasterMk cId="2231103566" sldId="2147483685"/>
            <pc:sldLayoutMk cId="1189013114" sldId="2147483675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3.219" v="12"/>
          <pc:sldLayoutMkLst>
            <pc:docMk/>
            <pc:sldMasterMk cId="2231103566" sldId="2147483685"/>
            <pc:sldLayoutMk cId="1048505528" sldId="2147483676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3.219" v="12"/>
          <pc:sldLayoutMkLst>
            <pc:docMk/>
            <pc:sldMasterMk cId="2231103566" sldId="2147483685"/>
            <pc:sldLayoutMk cId="156251436" sldId="2147483677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3.219" v="12"/>
          <pc:sldLayoutMkLst>
            <pc:docMk/>
            <pc:sldMasterMk cId="2231103566" sldId="2147483685"/>
            <pc:sldLayoutMk cId="1641732747" sldId="2147483678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3.219" v="12"/>
          <pc:sldLayoutMkLst>
            <pc:docMk/>
            <pc:sldMasterMk cId="2231103566" sldId="2147483685"/>
            <pc:sldLayoutMk cId="283113922" sldId="2147483679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3.219" v="12"/>
          <pc:sldLayoutMkLst>
            <pc:docMk/>
            <pc:sldMasterMk cId="2231103566" sldId="2147483685"/>
            <pc:sldLayoutMk cId="739748397" sldId="2147483680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3.219" v="12"/>
          <pc:sldLayoutMkLst>
            <pc:docMk/>
            <pc:sldMasterMk cId="2231103566" sldId="2147483685"/>
            <pc:sldLayoutMk cId="3944888868" sldId="2147483681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3.219" v="12"/>
          <pc:sldLayoutMkLst>
            <pc:docMk/>
            <pc:sldMasterMk cId="2231103566" sldId="2147483685"/>
            <pc:sldLayoutMk cId="3290496796" sldId="2147483682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3.219" v="12"/>
          <pc:sldLayoutMkLst>
            <pc:docMk/>
            <pc:sldMasterMk cId="2231103566" sldId="2147483685"/>
            <pc:sldLayoutMk cId="498816773" sldId="2147483683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23.219" v="12"/>
          <pc:sldLayoutMkLst>
            <pc:docMk/>
            <pc:sldMasterMk cId="2231103566" sldId="2147483685"/>
            <pc:sldLayoutMk cId="998891444" sldId="2147483684"/>
          </pc:sldLayoutMkLst>
        </pc:sldLayoutChg>
      </pc:sldMasterChg>
      <pc:sldMasterChg chg="add del addSldLayout delSldLayout">
        <pc:chgData name="Rafael Montiel" userId="S::rafael54098576@aluno.ms.senac.br::c005e832-c777-447e-a98b-fc45db16c64e" providerId="AD" clId="Web-{6C1D3B0E-1FE5-8E07-9E67-6C6A5C9C9390}" dt="2024-06-29T19:50:01.314" v="23"/>
        <pc:sldMasterMkLst>
          <pc:docMk/>
          <pc:sldMasterMk cId="65239501" sldId="2147483698"/>
        </pc:sldMasterMkLst>
        <pc:sldLayoutChg chg="add del">
          <pc:chgData name="Rafael Montiel" userId="S::rafael54098576@aluno.ms.senac.br::c005e832-c777-447e-a98b-fc45db16c64e" providerId="AD" clId="Web-{6C1D3B0E-1FE5-8E07-9E67-6C6A5C9C9390}" dt="2024-06-29T19:50:01.314" v="23"/>
          <pc:sldLayoutMkLst>
            <pc:docMk/>
            <pc:sldMasterMk cId="65239501" sldId="2147483698"/>
            <pc:sldLayoutMk cId="692336641" sldId="2147483687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314" v="23"/>
          <pc:sldLayoutMkLst>
            <pc:docMk/>
            <pc:sldMasterMk cId="65239501" sldId="2147483698"/>
            <pc:sldLayoutMk cId="1822991973" sldId="2147483688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314" v="23"/>
          <pc:sldLayoutMkLst>
            <pc:docMk/>
            <pc:sldMasterMk cId="65239501" sldId="2147483698"/>
            <pc:sldLayoutMk cId="2882416328" sldId="2147483689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314" v="23"/>
          <pc:sldLayoutMkLst>
            <pc:docMk/>
            <pc:sldMasterMk cId="65239501" sldId="2147483698"/>
            <pc:sldLayoutMk cId="2771401423" sldId="2147483690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314" v="23"/>
          <pc:sldLayoutMkLst>
            <pc:docMk/>
            <pc:sldMasterMk cId="65239501" sldId="2147483698"/>
            <pc:sldLayoutMk cId="3334360174" sldId="2147483691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314" v="23"/>
          <pc:sldLayoutMkLst>
            <pc:docMk/>
            <pc:sldMasterMk cId="65239501" sldId="2147483698"/>
            <pc:sldLayoutMk cId="815310343" sldId="2147483692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314" v="23"/>
          <pc:sldLayoutMkLst>
            <pc:docMk/>
            <pc:sldMasterMk cId="65239501" sldId="2147483698"/>
            <pc:sldLayoutMk cId="3211910530" sldId="2147483693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314" v="23"/>
          <pc:sldLayoutMkLst>
            <pc:docMk/>
            <pc:sldMasterMk cId="65239501" sldId="2147483698"/>
            <pc:sldLayoutMk cId="3260254126" sldId="2147483694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314" v="23"/>
          <pc:sldLayoutMkLst>
            <pc:docMk/>
            <pc:sldMasterMk cId="65239501" sldId="2147483698"/>
            <pc:sldLayoutMk cId="959363694" sldId="2147483695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314" v="23"/>
          <pc:sldLayoutMkLst>
            <pc:docMk/>
            <pc:sldMasterMk cId="65239501" sldId="2147483698"/>
            <pc:sldLayoutMk cId="3469591491" sldId="2147483696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314" v="23"/>
          <pc:sldLayoutMkLst>
            <pc:docMk/>
            <pc:sldMasterMk cId="65239501" sldId="2147483698"/>
            <pc:sldLayoutMk cId="1629818897" sldId="2147483697"/>
          </pc:sldLayoutMkLst>
        </pc:sldLayoutChg>
      </pc:sldMasterChg>
      <pc:sldMasterChg chg="add del addSldLayout delSldLayout">
        <pc:chgData name="Rafael Montiel" userId="S::rafael54098576@aluno.ms.senac.br::c005e832-c777-447e-a98b-fc45db16c64e" providerId="AD" clId="Web-{6C1D3B0E-1FE5-8E07-9E67-6C6A5C9C9390}" dt="2024-06-29T19:50:01.267" v="22"/>
        <pc:sldMasterMkLst>
          <pc:docMk/>
          <pc:sldMasterMk cId="4157342519" sldId="2147483699"/>
        </pc:sldMasterMkLst>
        <pc:sldLayoutChg chg="add del">
          <pc:chgData name="Rafael Montiel" userId="S::rafael54098576@aluno.ms.senac.br::c005e832-c777-447e-a98b-fc45db16c64e" providerId="AD" clId="Web-{6C1D3B0E-1FE5-8E07-9E67-6C6A5C9C9390}" dt="2024-06-29T19:50:01.267" v="22"/>
          <pc:sldLayoutMkLst>
            <pc:docMk/>
            <pc:sldMasterMk cId="4157342519" sldId="2147483699"/>
            <pc:sldLayoutMk cId="4223093628" sldId="2147483700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267" v="22"/>
          <pc:sldLayoutMkLst>
            <pc:docMk/>
            <pc:sldMasterMk cId="4157342519" sldId="2147483699"/>
            <pc:sldLayoutMk cId="1340038112" sldId="2147483701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267" v="22"/>
          <pc:sldLayoutMkLst>
            <pc:docMk/>
            <pc:sldMasterMk cId="4157342519" sldId="2147483699"/>
            <pc:sldLayoutMk cId="1358782701" sldId="2147483702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267" v="22"/>
          <pc:sldLayoutMkLst>
            <pc:docMk/>
            <pc:sldMasterMk cId="4157342519" sldId="2147483699"/>
            <pc:sldLayoutMk cId="2658310254" sldId="2147483703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267" v="22"/>
          <pc:sldLayoutMkLst>
            <pc:docMk/>
            <pc:sldMasterMk cId="4157342519" sldId="2147483699"/>
            <pc:sldLayoutMk cId="881442098" sldId="2147483704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267" v="22"/>
          <pc:sldLayoutMkLst>
            <pc:docMk/>
            <pc:sldMasterMk cId="4157342519" sldId="2147483699"/>
            <pc:sldLayoutMk cId="2877047761" sldId="2147483705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267" v="22"/>
          <pc:sldLayoutMkLst>
            <pc:docMk/>
            <pc:sldMasterMk cId="4157342519" sldId="2147483699"/>
            <pc:sldLayoutMk cId="174886770" sldId="2147483706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267" v="22"/>
          <pc:sldLayoutMkLst>
            <pc:docMk/>
            <pc:sldMasterMk cId="4157342519" sldId="2147483699"/>
            <pc:sldLayoutMk cId="548586828" sldId="2147483707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267" v="22"/>
          <pc:sldLayoutMkLst>
            <pc:docMk/>
            <pc:sldMasterMk cId="4157342519" sldId="2147483699"/>
            <pc:sldLayoutMk cId="644818551" sldId="2147483708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267" v="22"/>
          <pc:sldLayoutMkLst>
            <pc:docMk/>
            <pc:sldMasterMk cId="4157342519" sldId="2147483699"/>
            <pc:sldLayoutMk cId="1529591955" sldId="2147483709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01.267" v="22"/>
          <pc:sldLayoutMkLst>
            <pc:docMk/>
            <pc:sldMasterMk cId="4157342519" sldId="2147483699"/>
            <pc:sldLayoutMk cId="2628346383" sldId="2147483710"/>
          </pc:sldLayoutMkLst>
        </pc:sldLayoutChg>
      </pc:sldMasterChg>
      <pc:sldMasterChg chg="add del addSldLayout delSldLayout">
        <pc:chgData name="Rafael Montiel" userId="S::rafael54098576@aluno.ms.senac.br::c005e832-c777-447e-a98b-fc45db16c64e" providerId="AD" clId="Web-{6C1D3B0E-1FE5-8E07-9E67-6C6A5C9C9390}" dt="2024-06-29T19:49:56.814" v="20"/>
        <pc:sldMasterMkLst>
          <pc:docMk/>
          <pc:sldMasterMk cId="3924634251" sldId="2147483722"/>
        </pc:sldMasterMkLst>
        <pc:sldLayoutChg chg="add del">
          <pc:chgData name="Rafael Montiel" userId="S::rafael54098576@aluno.ms.senac.br::c005e832-c777-447e-a98b-fc45db16c64e" providerId="AD" clId="Web-{6C1D3B0E-1FE5-8E07-9E67-6C6A5C9C9390}" dt="2024-06-29T19:49:56.814" v="20"/>
          <pc:sldLayoutMkLst>
            <pc:docMk/>
            <pc:sldMasterMk cId="3924634251" sldId="2147483722"/>
            <pc:sldLayoutMk cId="1358227611" sldId="2147483711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6.814" v="20"/>
          <pc:sldLayoutMkLst>
            <pc:docMk/>
            <pc:sldMasterMk cId="3924634251" sldId="2147483722"/>
            <pc:sldLayoutMk cId="2231287512" sldId="2147483712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6.814" v="20"/>
          <pc:sldLayoutMkLst>
            <pc:docMk/>
            <pc:sldMasterMk cId="3924634251" sldId="2147483722"/>
            <pc:sldLayoutMk cId="2673964160" sldId="2147483713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6.814" v="20"/>
          <pc:sldLayoutMkLst>
            <pc:docMk/>
            <pc:sldMasterMk cId="3924634251" sldId="2147483722"/>
            <pc:sldLayoutMk cId="3601456806" sldId="2147483714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6.814" v="20"/>
          <pc:sldLayoutMkLst>
            <pc:docMk/>
            <pc:sldMasterMk cId="3924634251" sldId="2147483722"/>
            <pc:sldLayoutMk cId="4062961433" sldId="2147483715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6.814" v="20"/>
          <pc:sldLayoutMkLst>
            <pc:docMk/>
            <pc:sldMasterMk cId="3924634251" sldId="2147483722"/>
            <pc:sldLayoutMk cId="3309394189" sldId="2147483716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6.814" v="20"/>
          <pc:sldLayoutMkLst>
            <pc:docMk/>
            <pc:sldMasterMk cId="3924634251" sldId="2147483722"/>
            <pc:sldLayoutMk cId="3047823672" sldId="2147483717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6.814" v="20"/>
          <pc:sldLayoutMkLst>
            <pc:docMk/>
            <pc:sldMasterMk cId="3924634251" sldId="2147483722"/>
            <pc:sldLayoutMk cId="3645098958" sldId="2147483718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6.814" v="20"/>
          <pc:sldLayoutMkLst>
            <pc:docMk/>
            <pc:sldMasterMk cId="3924634251" sldId="2147483722"/>
            <pc:sldLayoutMk cId="1587904835" sldId="2147483719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6.814" v="20"/>
          <pc:sldLayoutMkLst>
            <pc:docMk/>
            <pc:sldMasterMk cId="3924634251" sldId="2147483722"/>
            <pc:sldLayoutMk cId="4045449616" sldId="2147483720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6.814" v="20"/>
          <pc:sldLayoutMkLst>
            <pc:docMk/>
            <pc:sldMasterMk cId="3924634251" sldId="2147483722"/>
            <pc:sldLayoutMk cId="3499050847" sldId="2147483721"/>
          </pc:sldLayoutMkLst>
        </pc:sldLayoutChg>
      </pc:sldMasterChg>
      <pc:sldMasterChg chg="add del addSldLayout delSldLayout">
        <pc:chgData name="Rafael Montiel" userId="S::rafael54098576@aluno.ms.senac.br::c005e832-c777-447e-a98b-fc45db16c64e" providerId="AD" clId="Web-{6C1D3B0E-1FE5-8E07-9E67-6C6A5C9C9390}" dt="2024-06-29T19:50:17.392" v="27"/>
        <pc:sldMasterMkLst>
          <pc:docMk/>
          <pc:sldMasterMk cId="1474899262" sldId="2147483748"/>
        </pc:sldMasterMkLst>
        <pc:sldLayoutChg chg="add del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1474899262" sldId="2147483748"/>
            <pc:sldLayoutMk cId="4287004903" sldId="2147483737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1474899262" sldId="2147483748"/>
            <pc:sldLayoutMk cId="778828271" sldId="2147483738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1474899262" sldId="2147483748"/>
            <pc:sldLayoutMk cId="638724231" sldId="2147483739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1474899262" sldId="2147483748"/>
            <pc:sldLayoutMk cId="820555658" sldId="2147483740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1474899262" sldId="2147483748"/>
            <pc:sldLayoutMk cId="1521125229" sldId="2147483741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1474899262" sldId="2147483748"/>
            <pc:sldLayoutMk cId="4040917282" sldId="2147483742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1474899262" sldId="2147483748"/>
            <pc:sldLayoutMk cId="395136565" sldId="2147483743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1474899262" sldId="2147483748"/>
            <pc:sldLayoutMk cId="4123347893" sldId="2147483744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1474899262" sldId="2147483748"/>
            <pc:sldLayoutMk cId="2615501919" sldId="2147483745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1474899262" sldId="2147483748"/>
            <pc:sldLayoutMk cId="1099559290" sldId="2147483746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1474899262" sldId="2147483748"/>
            <pc:sldLayoutMk cId="4192789922" sldId="2147483747"/>
          </pc:sldLayoutMkLst>
        </pc:sldLayoutChg>
      </pc:sldMasterChg>
      <pc:sldMasterChg chg="add del addSldLayout delSldLayout">
        <pc:chgData name="Rafael Montiel" userId="S::rafael54098576@aluno.ms.senac.br::c005e832-c777-447e-a98b-fc45db16c64e" providerId="AD" clId="Web-{6C1D3B0E-1FE5-8E07-9E67-6C6A5C9C9390}" dt="2024-06-29T19:49:51.642" v="18"/>
        <pc:sldMasterMkLst>
          <pc:docMk/>
          <pc:sldMasterMk cId="1836847068" sldId="2147483787"/>
        </pc:sldMasterMkLst>
        <pc:sldLayoutChg chg="add del">
          <pc:chgData name="Rafael Montiel" userId="S::rafael54098576@aluno.ms.senac.br::c005e832-c777-447e-a98b-fc45db16c64e" providerId="AD" clId="Web-{6C1D3B0E-1FE5-8E07-9E67-6C6A5C9C9390}" dt="2024-06-29T19:49:51.642" v="18"/>
          <pc:sldLayoutMkLst>
            <pc:docMk/>
            <pc:sldMasterMk cId="1836847068" sldId="2147483787"/>
            <pc:sldLayoutMk cId="242327862" sldId="2147483776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1.642" v="18"/>
          <pc:sldLayoutMkLst>
            <pc:docMk/>
            <pc:sldMasterMk cId="1836847068" sldId="2147483787"/>
            <pc:sldLayoutMk cId="1691231244" sldId="2147483777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1.642" v="18"/>
          <pc:sldLayoutMkLst>
            <pc:docMk/>
            <pc:sldMasterMk cId="1836847068" sldId="2147483787"/>
            <pc:sldLayoutMk cId="1604639583" sldId="2147483778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1.642" v="18"/>
          <pc:sldLayoutMkLst>
            <pc:docMk/>
            <pc:sldMasterMk cId="1836847068" sldId="2147483787"/>
            <pc:sldLayoutMk cId="2622122695" sldId="2147483779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1.642" v="18"/>
          <pc:sldLayoutMkLst>
            <pc:docMk/>
            <pc:sldMasterMk cId="1836847068" sldId="2147483787"/>
            <pc:sldLayoutMk cId="191814496" sldId="2147483780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1.642" v="18"/>
          <pc:sldLayoutMkLst>
            <pc:docMk/>
            <pc:sldMasterMk cId="1836847068" sldId="2147483787"/>
            <pc:sldLayoutMk cId="728593838" sldId="2147483781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1.642" v="18"/>
          <pc:sldLayoutMkLst>
            <pc:docMk/>
            <pc:sldMasterMk cId="1836847068" sldId="2147483787"/>
            <pc:sldLayoutMk cId="2729986084" sldId="2147483782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1.642" v="18"/>
          <pc:sldLayoutMkLst>
            <pc:docMk/>
            <pc:sldMasterMk cId="1836847068" sldId="2147483787"/>
            <pc:sldLayoutMk cId="1955929972" sldId="2147483783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1.642" v="18"/>
          <pc:sldLayoutMkLst>
            <pc:docMk/>
            <pc:sldMasterMk cId="1836847068" sldId="2147483787"/>
            <pc:sldLayoutMk cId="3094669541" sldId="2147483784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1.642" v="18"/>
          <pc:sldLayoutMkLst>
            <pc:docMk/>
            <pc:sldMasterMk cId="1836847068" sldId="2147483787"/>
            <pc:sldLayoutMk cId="3216749130" sldId="2147483785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49:51.642" v="18"/>
          <pc:sldLayoutMkLst>
            <pc:docMk/>
            <pc:sldMasterMk cId="1836847068" sldId="2147483787"/>
            <pc:sldLayoutMk cId="4065133551" sldId="2147483786"/>
          </pc:sldLayoutMkLst>
        </pc:sldLayoutChg>
      </pc:sldMasterChg>
      <pc:sldMasterChg chg="add del addSldLayout delSldLayout">
        <pc:chgData name="Rafael Montiel" userId="S::rafael54098576@aluno.ms.senac.br::c005e832-c777-447e-a98b-fc45db16c64e" providerId="AD" clId="Web-{6C1D3B0E-1FE5-8E07-9E67-6C6A5C9C9390}" dt="2024-06-29T19:50:17.345" v="26"/>
        <pc:sldMasterMkLst>
          <pc:docMk/>
          <pc:sldMasterMk cId="61655986" sldId="2147483811"/>
        </pc:sldMasterMkLst>
        <pc:sldLayoutChg chg="add del">
          <pc:chgData name="Rafael Montiel" userId="S::rafael54098576@aluno.ms.senac.br::c005e832-c777-447e-a98b-fc45db16c64e" providerId="AD" clId="Web-{6C1D3B0E-1FE5-8E07-9E67-6C6A5C9C9390}" dt="2024-06-29T19:50:17.345" v="26"/>
          <pc:sldLayoutMkLst>
            <pc:docMk/>
            <pc:sldMasterMk cId="61655986" sldId="2147483811"/>
            <pc:sldLayoutMk cId="1949853514" sldId="2147483800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45" v="26"/>
          <pc:sldLayoutMkLst>
            <pc:docMk/>
            <pc:sldMasterMk cId="61655986" sldId="2147483811"/>
            <pc:sldLayoutMk cId="2875445261" sldId="2147483801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45" v="26"/>
          <pc:sldLayoutMkLst>
            <pc:docMk/>
            <pc:sldMasterMk cId="61655986" sldId="2147483811"/>
            <pc:sldLayoutMk cId="856359479" sldId="2147483802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45" v="26"/>
          <pc:sldLayoutMkLst>
            <pc:docMk/>
            <pc:sldMasterMk cId="61655986" sldId="2147483811"/>
            <pc:sldLayoutMk cId="4069200590" sldId="2147483803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45" v="26"/>
          <pc:sldLayoutMkLst>
            <pc:docMk/>
            <pc:sldMasterMk cId="61655986" sldId="2147483811"/>
            <pc:sldLayoutMk cId="135752969" sldId="2147483804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45" v="26"/>
          <pc:sldLayoutMkLst>
            <pc:docMk/>
            <pc:sldMasterMk cId="61655986" sldId="2147483811"/>
            <pc:sldLayoutMk cId="2026183092" sldId="2147483805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45" v="26"/>
          <pc:sldLayoutMkLst>
            <pc:docMk/>
            <pc:sldMasterMk cId="61655986" sldId="2147483811"/>
            <pc:sldLayoutMk cId="1948272208" sldId="2147483806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45" v="26"/>
          <pc:sldLayoutMkLst>
            <pc:docMk/>
            <pc:sldMasterMk cId="61655986" sldId="2147483811"/>
            <pc:sldLayoutMk cId="973913027" sldId="2147483807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45" v="26"/>
          <pc:sldLayoutMkLst>
            <pc:docMk/>
            <pc:sldMasterMk cId="61655986" sldId="2147483811"/>
            <pc:sldLayoutMk cId="3333166490" sldId="2147483808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45" v="26"/>
          <pc:sldLayoutMkLst>
            <pc:docMk/>
            <pc:sldMasterMk cId="61655986" sldId="2147483811"/>
            <pc:sldLayoutMk cId="3756532448" sldId="2147483809"/>
          </pc:sldLayoutMkLst>
        </pc:sldLayoutChg>
        <pc:sldLayoutChg chg="add del">
          <pc:chgData name="Rafael Montiel" userId="S::rafael54098576@aluno.ms.senac.br::c005e832-c777-447e-a98b-fc45db16c64e" providerId="AD" clId="Web-{6C1D3B0E-1FE5-8E07-9E67-6C6A5C9C9390}" dt="2024-06-29T19:50:17.345" v="26"/>
          <pc:sldLayoutMkLst>
            <pc:docMk/>
            <pc:sldMasterMk cId="61655986" sldId="2147483811"/>
            <pc:sldLayoutMk cId="1841010828" sldId="2147483810"/>
          </pc:sldLayoutMkLst>
        </pc:sldLayoutChg>
      </pc:sldMasterChg>
      <pc:sldMasterChg chg="add addSldLayout">
        <pc:chgData name="Rafael Montiel" userId="S::rafael54098576@aluno.ms.senac.br::c005e832-c777-447e-a98b-fc45db16c64e" providerId="AD" clId="Web-{6C1D3B0E-1FE5-8E07-9E67-6C6A5C9C9390}" dt="2024-06-29T19:50:17.392" v="27"/>
        <pc:sldMasterMkLst>
          <pc:docMk/>
          <pc:sldMasterMk cId="296074085" sldId="2147483824"/>
        </pc:sldMasterMkLst>
        <pc:sldLayoutChg chg="add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296074085" sldId="2147483824"/>
            <pc:sldLayoutMk cId="1148143520" sldId="2147483813"/>
          </pc:sldLayoutMkLst>
        </pc:sldLayoutChg>
        <pc:sldLayoutChg chg="add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296074085" sldId="2147483824"/>
            <pc:sldLayoutMk cId="2205953166" sldId="2147483814"/>
          </pc:sldLayoutMkLst>
        </pc:sldLayoutChg>
        <pc:sldLayoutChg chg="add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296074085" sldId="2147483824"/>
            <pc:sldLayoutMk cId="1303096644" sldId="2147483815"/>
          </pc:sldLayoutMkLst>
        </pc:sldLayoutChg>
        <pc:sldLayoutChg chg="add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296074085" sldId="2147483824"/>
            <pc:sldLayoutMk cId="3408221019" sldId="2147483816"/>
          </pc:sldLayoutMkLst>
        </pc:sldLayoutChg>
        <pc:sldLayoutChg chg="add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296074085" sldId="2147483824"/>
            <pc:sldLayoutMk cId="1533704200" sldId="2147483817"/>
          </pc:sldLayoutMkLst>
        </pc:sldLayoutChg>
        <pc:sldLayoutChg chg="add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296074085" sldId="2147483824"/>
            <pc:sldLayoutMk cId="4011230925" sldId="2147483818"/>
          </pc:sldLayoutMkLst>
        </pc:sldLayoutChg>
        <pc:sldLayoutChg chg="add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296074085" sldId="2147483824"/>
            <pc:sldLayoutMk cId="542572085" sldId="2147483819"/>
          </pc:sldLayoutMkLst>
        </pc:sldLayoutChg>
        <pc:sldLayoutChg chg="add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296074085" sldId="2147483824"/>
            <pc:sldLayoutMk cId="3067546538" sldId="2147483820"/>
          </pc:sldLayoutMkLst>
        </pc:sldLayoutChg>
        <pc:sldLayoutChg chg="add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296074085" sldId="2147483824"/>
            <pc:sldLayoutMk cId="3024578696" sldId="2147483821"/>
          </pc:sldLayoutMkLst>
        </pc:sldLayoutChg>
        <pc:sldLayoutChg chg="add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296074085" sldId="2147483824"/>
            <pc:sldLayoutMk cId="1343963685" sldId="2147483822"/>
          </pc:sldLayoutMkLst>
        </pc:sldLayoutChg>
        <pc:sldLayoutChg chg="add">
          <pc:chgData name="Rafael Montiel" userId="S::rafael54098576@aluno.ms.senac.br::c005e832-c777-447e-a98b-fc45db16c64e" providerId="AD" clId="Web-{6C1D3B0E-1FE5-8E07-9E67-6C6A5C9C9390}" dt="2024-06-29T19:50:17.392" v="27"/>
          <pc:sldLayoutMkLst>
            <pc:docMk/>
            <pc:sldMasterMk cId="296074085" sldId="2147483824"/>
            <pc:sldLayoutMk cId="3045315062" sldId="2147483823"/>
          </pc:sldLayoutMkLst>
        </pc:sldLayoutChg>
      </pc:sldMasterChg>
    </pc:docChg>
  </pc:docChgLst>
  <pc:docChgLst>
    <pc:chgData name="Rafael Montiel" userId="S::rafael54098576@aluno.ms.senac.br::c005e832-c777-447e-a98b-fc45db16c64e" providerId="AD" clId="Web-{0839AA7A-2FD9-689E-3E71-FE922D02B44D}"/>
    <pc:docChg chg="modSld">
      <pc:chgData name="Rafael Montiel" userId="S::rafael54098576@aluno.ms.senac.br::c005e832-c777-447e-a98b-fc45db16c64e" providerId="AD" clId="Web-{0839AA7A-2FD9-689E-3E71-FE922D02B44D}" dt="2024-06-29T20:20:34.135" v="93" actId="20577"/>
      <pc:docMkLst>
        <pc:docMk/>
      </pc:docMkLst>
      <pc:sldChg chg="addSp modSp">
        <pc:chgData name="Rafael Montiel" userId="S::rafael54098576@aluno.ms.senac.br::c005e832-c777-447e-a98b-fc45db16c64e" providerId="AD" clId="Web-{0839AA7A-2FD9-689E-3E71-FE922D02B44D}" dt="2024-06-29T20:20:12.322" v="90" actId="1076"/>
        <pc:sldMkLst>
          <pc:docMk/>
          <pc:sldMk cId="2103155179" sldId="257"/>
        </pc:sldMkLst>
        <pc:spChg chg="add mod">
          <ac:chgData name="Rafael Montiel" userId="S::rafael54098576@aluno.ms.senac.br::c005e832-c777-447e-a98b-fc45db16c64e" providerId="AD" clId="Web-{0839AA7A-2FD9-689E-3E71-FE922D02B44D}" dt="2024-06-29T20:20:12.322" v="90" actId="1076"/>
          <ac:spMkLst>
            <pc:docMk/>
            <pc:sldMk cId="2103155179" sldId="257"/>
            <ac:spMk id="2" creationId="{6D3B57DD-3C1A-277F-5A8D-C7406FA0C037}"/>
          </ac:spMkLst>
        </pc:spChg>
      </pc:sldChg>
      <pc:sldChg chg="addSp delSp modSp">
        <pc:chgData name="Rafael Montiel" userId="S::rafael54098576@aluno.ms.senac.br::c005e832-c777-447e-a98b-fc45db16c64e" providerId="AD" clId="Web-{0839AA7A-2FD9-689E-3E71-FE922D02B44D}" dt="2024-06-29T20:19:29.212" v="79" actId="20577"/>
        <pc:sldMkLst>
          <pc:docMk/>
          <pc:sldMk cId="3165679526" sldId="258"/>
        </pc:sldMkLst>
        <pc:spChg chg="add del">
          <ac:chgData name="Rafael Montiel" userId="S::rafael54098576@aluno.ms.senac.br::c005e832-c777-447e-a98b-fc45db16c64e" providerId="AD" clId="Web-{0839AA7A-2FD9-689E-3E71-FE922D02B44D}" dt="2024-06-29T20:17:53.413" v="49"/>
          <ac:spMkLst>
            <pc:docMk/>
            <pc:sldMk cId="3165679526" sldId="258"/>
            <ac:spMk id="3" creationId="{F4053AFC-3610-E2BF-D4B1-652E6F2B5CE2}"/>
          </ac:spMkLst>
        </pc:spChg>
        <pc:spChg chg="add mod">
          <ac:chgData name="Rafael Montiel" userId="S::rafael54098576@aluno.ms.senac.br::c005e832-c777-447e-a98b-fc45db16c64e" providerId="AD" clId="Web-{0839AA7A-2FD9-689E-3E71-FE922D02B44D}" dt="2024-06-29T20:19:29.212" v="79" actId="20577"/>
          <ac:spMkLst>
            <pc:docMk/>
            <pc:sldMk cId="3165679526" sldId="258"/>
            <ac:spMk id="5" creationId="{E790D12A-2FAC-FBEC-0704-7C15E85A4245}"/>
          </ac:spMkLst>
        </pc:spChg>
      </pc:sldChg>
      <pc:sldChg chg="addSp modSp">
        <pc:chgData name="Rafael Montiel" userId="S::rafael54098576@aluno.ms.senac.br::c005e832-c777-447e-a98b-fc45db16c64e" providerId="AD" clId="Web-{0839AA7A-2FD9-689E-3E71-FE922D02B44D}" dt="2024-06-29T20:20:34.135" v="93" actId="20577"/>
        <pc:sldMkLst>
          <pc:docMk/>
          <pc:sldMk cId="2329327290" sldId="259"/>
        </pc:sldMkLst>
        <pc:spChg chg="add mod">
          <ac:chgData name="Rafael Montiel" userId="S::rafael54098576@aluno.ms.senac.br::c005e832-c777-447e-a98b-fc45db16c64e" providerId="AD" clId="Web-{0839AA7A-2FD9-689E-3E71-FE922D02B44D}" dt="2024-06-29T20:20:34.135" v="93" actId="20577"/>
          <ac:spMkLst>
            <pc:docMk/>
            <pc:sldMk cId="2329327290" sldId="259"/>
            <ac:spMk id="3" creationId="{134094F8-C38C-427D-13E0-1400B5D53491}"/>
          </ac:spMkLst>
        </pc:spChg>
      </pc:sldChg>
    </pc:docChg>
  </pc:docChgLst>
  <pc:docChgLst>
    <pc:chgData name="Rafael Montiel" userId="S::rafael54098576@aluno.ms.senac.br::c005e832-c777-447e-a98b-fc45db16c64e" providerId="AD" clId="Web-{F30564D3-99AE-9F6C-41D0-EE4376E9E051}"/>
    <pc:docChg chg="addSld delSld modSld">
      <pc:chgData name="Rafael Montiel" userId="S::rafael54098576@aluno.ms.senac.br::c005e832-c777-447e-a98b-fc45db16c64e" providerId="AD" clId="Web-{F30564D3-99AE-9F6C-41D0-EE4376E9E051}" dt="2024-06-29T20:01:42.462" v="25"/>
      <pc:docMkLst>
        <pc:docMk/>
      </pc:docMkLst>
      <pc:sldChg chg="new del">
        <pc:chgData name="Rafael Montiel" userId="S::rafael54098576@aluno.ms.senac.br::c005e832-c777-447e-a98b-fc45db16c64e" providerId="AD" clId="Web-{F30564D3-99AE-9F6C-41D0-EE4376E9E051}" dt="2024-06-29T19:57:58.675" v="2"/>
        <pc:sldMkLst>
          <pc:docMk/>
          <pc:sldMk cId="4125779440" sldId="256"/>
        </pc:sldMkLst>
      </pc:sldChg>
      <pc:sldChg chg="addSp delSp modSp new mod setBg">
        <pc:chgData name="Rafael Montiel" userId="S::rafael54098576@aluno.ms.senac.br::c005e832-c777-447e-a98b-fc45db16c64e" providerId="AD" clId="Web-{F30564D3-99AE-9F6C-41D0-EE4376E9E051}" dt="2024-06-29T20:01:25.524" v="23"/>
        <pc:sldMkLst>
          <pc:docMk/>
          <pc:sldMk cId="2103155179" sldId="257"/>
        </pc:sldMkLst>
        <pc:spChg chg="del">
          <ac:chgData name="Rafael Montiel" userId="S::rafael54098576@aluno.ms.senac.br::c005e832-c777-447e-a98b-fc45db16c64e" providerId="AD" clId="Web-{F30564D3-99AE-9F6C-41D0-EE4376E9E051}" dt="2024-06-29T19:58:11.113" v="4"/>
          <ac:spMkLst>
            <pc:docMk/>
            <pc:sldMk cId="2103155179" sldId="257"/>
            <ac:spMk id="2" creationId="{6377D1BA-F1DA-2128-298B-340D9BE2C36B}"/>
          </ac:spMkLst>
        </pc:spChg>
        <pc:spChg chg="del">
          <ac:chgData name="Rafael Montiel" userId="S::rafael54098576@aluno.ms.senac.br::c005e832-c777-447e-a98b-fc45db16c64e" providerId="AD" clId="Web-{F30564D3-99AE-9F6C-41D0-EE4376E9E051}" dt="2024-06-29T19:58:09.128" v="3"/>
          <ac:spMkLst>
            <pc:docMk/>
            <pc:sldMk cId="2103155179" sldId="257"/>
            <ac:spMk id="3" creationId="{02ADF8F1-0096-AB0C-1D2B-D011AC75CB89}"/>
          </ac:spMkLst>
        </pc:spChg>
        <pc:spChg chg="add">
          <ac:chgData name="Rafael Montiel" userId="S::rafael54098576@aluno.ms.senac.br::c005e832-c777-447e-a98b-fc45db16c64e" providerId="AD" clId="Web-{F30564D3-99AE-9F6C-41D0-EE4376E9E051}" dt="2024-06-29T19:58:26.926" v="6"/>
          <ac:spMkLst>
            <pc:docMk/>
            <pc:sldMk cId="2103155179" sldId="257"/>
            <ac:spMk id="9" creationId="{72411438-92A5-42B0-9C54-EA4FB32ACB5E}"/>
          </ac:spMkLst>
        </pc:spChg>
        <pc:spChg chg="add">
          <ac:chgData name="Rafael Montiel" userId="S::rafael54098576@aluno.ms.senac.br::c005e832-c777-447e-a98b-fc45db16c64e" providerId="AD" clId="Web-{F30564D3-99AE-9F6C-41D0-EE4376E9E051}" dt="2024-06-29T19:58:26.926" v="6"/>
          <ac:spMkLst>
            <pc:docMk/>
            <pc:sldMk cId="2103155179" sldId="257"/>
            <ac:spMk id="11" creationId="{5FCC6E86-7C37-4FD2-AF0B-C9BDDBC2B044}"/>
          </ac:spMkLst>
        </pc:spChg>
        <pc:spChg chg="add">
          <ac:chgData name="Rafael Montiel" userId="S::rafael54098576@aluno.ms.senac.br::c005e832-c777-447e-a98b-fc45db16c64e" providerId="AD" clId="Web-{F30564D3-99AE-9F6C-41D0-EE4376E9E051}" dt="2024-06-29T19:58:26.926" v="6"/>
          <ac:spMkLst>
            <pc:docMk/>
            <pc:sldMk cId="2103155179" sldId="257"/>
            <ac:spMk id="13" creationId="{38C2FC07-A260-43C5-ABA2-A9DD5D5A839D}"/>
          </ac:spMkLst>
        </pc:spChg>
        <pc:picChg chg="add del mod">
          <ac:chgData name="Rafael Montiel" userId="S::rafael54098576@aluno.ms.senac.br::c005e832-c777-447e-a98b-fc45db16c64e" providerId="AD" clId="Web-{F30564D3-99AE-9F6C-41D0-EE4376E9E051}" dt="2024-06-29T20:01:25.524" v="23"/>
          <ac:picMkLst>
            <pc:docMk/>
            <pc:sldMk cId="2103155179" sldId="257"/>
            <ac:picMk id="4" creationId="{BAD8B9C4-EBBF-B7CC-E3A3-0A9757C82F24}"/>
          </ac:picMkLst>
        </pc:picChg>
      </pc:sldChg>
      <pc:sldChg chg="addSp delSp modSp new mod setBg">
        <pc:chgData name="Rafael Montiel" userId="S::rafael54098576@aluno.ms.senac.br::c005e832-c777-447e-a98b-fc45db16c64e" providerId="AD" clId="Web-{F30564D3-99AE-9F6C-41D0-EE4376E9E051}" dt="2024-06-29T20:01:36.118" v="24"/>
        <pc:sldMkLst>
          <pc:docMk/>
          <pc:sldMk cId="3165679526" sldId="258"/>
        </pc:sldMkLst>
        <pc:spChg chg="del">
          <ac:chgData name="Rafael Montiel" userId="S::rafael54098576@aluno.ms.senac.br::c005e832-c777-447e-a98b-fc45db16c64e" providerId="AD" clId="Web-{F30564D3-99AE-9F6C-41D0-EE4376E9E051}" dt="2024-06-29T19:58:47.879" v="8"/>
          <ac:spMkLst>
            <pc:docMk/>
            <pc:sldMk cId="3165679526" sldId="258"/>
            <ac:spMk id="2" creationId="{BD10A1EE-F431-80C5-0216-7C5E2037B4B8}"/>
          </ac:spMkLst>
        </pc:spChg>
        <pc:spChg chg="del">
          <ac:chgData name="Rafael Montiel" userId="S::rafael54098576@aluno.ms.senac.br::c005e832-c777-447e-a98b-fc45db16c64e" providerId="AD" clId="Web-{F30564D3-99AE-9F6C-41D0-EE4376E9E051}" dt="2024-06-29T19:58:49.036" v="9"/>
          <ac:spMkLst>
            <pc:docMk/>
            <pc:sldMk cId="3165679526" sldId="258"/>
            <ac:spMk id="3" creationId="{4FFB5145-1C30-D849-D948-E0AC2E2F1239}"/>
          </ac:spMkLst>
        </pc:spChg>
        <pc:spChg chg="add del">
          <ac:chgData name="Rafael Montiel" userId="S::rafael54098576@aluno.ms.senac.br::c005e832-c777-447e-a98b-fc45db16c64e" providerId="AD" clId="Web-{F30564D3-99AE-9F6C-41D0-EE4376E9E051}" dt="2024-06-29T19:59:15.427" v="15"/>
          <ac:spMkLst>
            <pc:docMk/>
            <pc:sldMk cId="3165679526" sldId="258"/>
            <ac:spMk id="9" creationId="{72411438-92A5-42B0-9C54-EA4FB32ACB5E}"/>
          </ac:spMkLst>
        </pc:spChg>
        <pc:spChg chg="add del">
          <ac:chgData name="Rafael Montiel" userId="S::rafael54098576@aluno.ms.senac.br::c005e832-c777-447e-a98b-fc45db16c64e" providerId="AD" clId="Web-{F30564D3-99AE-9F6C-41D0-EE4376E9E051}" dt="2024-06-29T19:59:15.427" v="15"/>
          <ac:spMkLst>
            <pc:docMk/>
            <pc:sldMk cId="3165679526" sldId="258"/>
            <ac:spMk id="11" creationId="{5FCC6E86-7C37-4FD2-AF0B-C9BDDBC2B044}"/>
          </ac:spMkLst>
        </pc:spChg>
        <pc:spChg chg="add del">
          <ac:chgData name="Rafael Montiel" userId="S::rafael54098576@aluno.ms.senac.br::c005e832-c777-447e-a98b-fc45db16c64e" providerId="AD" clId="Web-{F30564D3-99AE-9F6C-41D0-EE4376E9E051}" dt="2024-06-29T19:59:15.427" v="15"/>
          <ac:spMkLst>
            <pc:docMk/>
            <pc:sldMk cId="3165679526" sldId="258"/>
            <ac:spMk id="13" creationId="{38C2FC07-A260-43C5-ABA2-A9DD5D5A839D}"/>
          </ac:spMkLst>
        </pc:spChg>
        <pc:spChg chg="add">
          <ac:chgData name="Rafael Montiel" userId="S::rafael54098576@aluno.ms.senac.br::c005e832-c777-447e-a98b-fc45db16c64e" providerId="AD" clId="Web-{F30564D3-99AE-9F6C-41D0-EE4376E9E051}" dt="2024-06-29T19:59:15.427" v="15"/>
          <ac:spMkLst>
            <pc:docMk/>
            <pc:sldMk cId="3165679526" sldId="258"/>
            <ac:spMk id="18" creationId="{72411438-92A5-42B0-9C54-EA4FB32ACB5E}"/>
          </ac:spMkLst>
        </pc:spChg>
        <pc:spChg chg="add">
          <ac:chgData name="Rafael Montiel" userId="S::rafael54098576@aluno.ms.senac.br::c005e832-c777-447e-a98b-fc45db16c64e" providerId="AD" clId="Web-{F30564D3-99AE-9F6C-41D0-EE4376E9E051}" dt="2024-06-29T19:59:15.427" v="15"/>
          <ac:spMkLst>
            <pc:docMk/>
            <pc:sldMk cId="3165679526" sldId="258"/>
            <ac:spMk id="20" creationId="{5FCC6E86-7C37-4FD2-AF0B-C9BDDBC2B044}"/>
          </ac:spMkLst>
        </pc:spChg>
        <pc:spChg chg="add">
          <ac:chgData name="Rafael Montiel" userId="S::rafael54098576@aluno.ms.senac.br::c005e832-c777-447e-a98b-fc45db16c64e" providerId="AD" clId="Web-{F30564D3-99AE-9F6C-41D0-EE4376E9E051}" dt="2024-06-29T19:59:15.427" v="15"/>
          <ac:spMkLst>
            <pc:docMk/>
            <pc:sldMk cId="3165679526" sldId="258"/>
            <ac:spMk id="22" creationId="{38C2FC07-A260-43C5-ABA2-A9DD5D5A839D}"/>
          </ac:spMkLst>
        </pc:spChg>
        <pc:picChg chg="add del mod">
          <ac:chgData name="Rafael Montiel" userId="S::rafael54098576@aluno.ms.senac.br::c005e832-c777-447e-a98b-fc45db16c64e" providerId="AD" clId="Web-{F30564D3-99AE-9F6C-41D0-EE4376E9E051}" dt="2024-06-29T20:01:36.118" v="24"/>
          <ac:picMkLst>
            <pc:docMk/>
            <pc:sldMk cId="3165679526" sldId="258"/>
            <ac:picMk id="4" creationId="{B9EC1CBE-B9A5-BB50-E367-AAFD1366E689}"/>
          </ac:picMkLst>
        </pc:picChg>
      </pc:sldChg>
      <pc:sldChg chg="addSp delSp modSp new mod setBg">
        <pc:chgData name="Rafael Montiel" userId="S::rafael54098576@aluno.ms.senac.br::c005e832-c777-447e-a98b-fc45db16c64e" providerId="AD" clId="Web-{F30564D3-99AE-9F6C-41D0-EE4376E9E051}" dt="2024-06-29T20:01:42.462" v="25"/>
        <pc:sldMkLst>
          <pc:docMk/>
          <pc:sldMk cId="2329327290" sldId="259"/>
        </pc:sldMkLst>
        <pc:spChg chg="del">
          <ac:chgData name="Rafael Montiel" userId="S::rafael54098576@aluno.ms.senac.br::c005e832-c777-447e-a98b-fc45db16c64e" providerId="AD" clId="Web-{F30564D3-99AE-9F6C-41D0-EE4376E9E051}" dt="2024-06-29T19:58:56.427" v="11"/>
          <ac:spMkLst>
            <pc:docMk/>
            <pc:sldMk cId="2329327290" sldId="259"/>
            <ac:spMk id="2" creationId="{E7B5A511-A3AF-34AC-85A3-8F5113D66812}"/>
          </ac:spMkLst>
        </pc:spChg>
        <pc:spChg chg="del">
          <ac:chgData name="Rafael Montiel" userId="S::rafael54098576@aluno.ms.senac.br::c005e832-c777-447e-a98b-fc45db16c64e" providerId="AD" clId="Web-{F30564D3-99AE-9F6C-41D0-EE4376E9E051}" dt="2024-06-29T19:58:57.489" v="12"/>
          <ac:spMkLst>
            <pc:docMk/>
            <pc:sldMk cId="2329327290" sldId="259"/>
            <ac:spMk id="3" creationId="{4E6C91A8-62E2-F76A-3CA5-12AD79EAC5C0}"/>
          </ac:spMkLst>
        </pc:spChg>
        <pc:spChg chg="add">
          <ac:chgData name="Rafael Montiel" userId="S::rafael54098576@aluno.ms.senac.br::c005e832-c777-447e-a98b-fc45db16c64e" providerId="AD" clId="Web-{F30564D3-99AE-9F6C-41D0-EE4376E9E051}" dt="2024-06-29T19:59:46.850" v="17"/>
          <ac:spMkLst>
            <pc:docMk/>
            <pc:sldMk cId="2329327290" sldId="259"/>
            <ac:spMk id="9" creationId="{72411438-92A5-42B0-9C54-EA4FB32ACB5E}"/>
          </ac:spMkLst>
        </pc:spChg>
        <pc:spChg chg="add">
          <ac:chgData name="Rafael Montiel" userId="S::rafael54098576@aluno.ms.senac.br::c005e832-c777-447e-a98b-fc45db16c64e" providerId="AD" clId="Web-{F30564D3-99AE-9F6C-41D0-EE4376E9E051}" dt="2024-06-29T19:59:46.850" v="17"/>
          <ac:spMkLst>
            <pc:docMk/>
            <pc:sldMk cId="2329327290" sldId="259"/>
            <ac:spMk id="11" creationId="{5FCC6E86-7C37-4FD2-AF0B-C9BDDBC2B044}"/>
          </ac:spMkLst>
        </pc:spChg>
        <pc:spChg chg="add">
          <ac:chgData name="Rafael Montiel" userId="S::rafael54098576@aluno.ms.senac.br::c005e832-c777-447e-a98b-fc45db16c64e" providerId="AD" clId="Web-{F30564D3-99AE-9F6C-41D0-EE4376E9E051}" dt="2024-06-29T19:59:46.850" v="17"/>
          <ac:spMkLst>
            <pc:docMk/>
            <pc:sldMk cId="2329327290" sldId="259"/>
            <ac:spMk id="13" creationId="{38C2FC07-A260-43C5-ABA2-A9DD5D5A839D}"/>
          </ac:spMkLst>
        </pc:spChg>
        <pc:picChg chg="add del mod">
          <ac:chgData name="Rafael Montiel" userId="S::rafael54098576@aluno.ms.senac.br::c005e832-c777-447e-a98b-fc45db16c64e" providerId="AD" clId="Web-{F30564D3-99AE-9F6C-41D0-EE4376E9E051}" dt="2024-06-29T20:01:42.462" v="25"/>
          <ac:picMkLst>
            <pc:docMk/>
            <pc:sldMk cId="2329327290" sldId="259"/>
            <ac:picMk id="4" creationId="{736325AC-9D12-FE68-F9F0-F774B1E72B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72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2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4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396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1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0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4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17" r:id="rId6"/>
    <p:sldLayoutId id="2147483813" r:id="rId7"/>
    <p:sldLayoutId id="2147483814" r:id="rId8"/>
    <p:sldLayoutId id="2147483815" r:id="rId9"/>
    <p:sldLayoutId id="2147483816" r:id="rId10"/>
    <p:sldLayoutId id="21474838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B57DD-3C1A-277F-5A8D-C7406FA0C037}"/>
              </a:ext>
            </a:extLst>
          </p:cNvPr>
          <p:cNvSpPr txBox="1"/>
          <p:nvPr/>
        </p:nvSpPr>
        <p:spPr>
          <a:xfrm>
            <a:off x="7151627" y="1512541"/>
            <a:ext cx="33765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0070C0"/>
                </a:solidFill>
              </a:rPr>
              <a:t>Dicionário</a:t>
            </a:r>
            <a:r>
              <a:rPr lang="en-US" b="1" dirty="0">
                <a:solidFill>
                  <a:srgbClr val="0070C0"/>
                </a:solidFill>
              </a:rPr>
              <a:t> Salvo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no </a:t>
            </a:r>
            <a:r>
              <a:rPr lang="en-US" b="1" err="1">
                <a:solidFill>
                  <a:srgbClr val="0070C0"/>
                </a:solidFill>
              </a:rPr>
              <a:t>Arquivo</a:t>
            </a:r>
            <a:r>
              <a:rPr lang="en-US" b="1" dirty="0">
                <a:solidFill>
                  <a:srgbClr val="0070C0"/>
                </a:solidFill>
              </a:rPr>
              <a:t>: </a:t>
            </a:r>
          </a:p>
          <a:p>
            <a:r>
              <a:rPr lang="en-US" b="1" dirty="0">
                <a:solidFill>
                  <a:srgbClr val="C00000"/>
                </a:solidFill>
              </a:rPr>
              <a:t>contatinhos.txt</a:t>
            </a:r>
          </a:p>
        </p:txBody>
      </p:sp>
    </p:spTree>
    <p:extLst>
      <p:ext uri="{BB962C8B-B14F-4D97-AF65-F5344CB8AC3E}">
        <p14:creationId xmlns:p14="http://schemas.microsoft.com/office/powerpoint/2010/main" val="210315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0D12A-2FAC-FBEC-0704-7C15E85A4245}"/>
              </a:ext>
            </a:extLst>
          </p:cNvPr>
          <p:cNvSpPr txBox="1"/>
          <p:nvPr/>
        </p:nvSpPr>
        <p:spPr>
          <a:xfrm>
            <a:off x="8610599" y="1719943"/>
            <a:ext cx="33765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Sobrescrevendo</a:t>
            </a:r>
            <a:r>
              <a:rPr lang="en-US" b="1" dirty="0">
                <a:solidFill>
                  <a:srgbClr val="0070C0"/>
                </a:solidFill>
              </a:rPr>
              <a:t> Novos Dados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Do </a:t>
            </a:r>
            <a:r>
              <a:rPr lang="en-US" b="1" dirty="0" err="1">
                <a:solidFill>
                  <a:srgbClr val="0070C0"/>
                </a:solidFill>
              </a:rPr>
              <a:t>Dicionário</a:t>
            </a:r>
            <a:r>
              <a:rPr lang="en-US" b="1" dirty="0">
                <a:solidFill>
                  <a:srgbClr val="0070C0"/>
                </a:solidFill>
              </a:rPr>
              <a:t> no </a:t>
            </a:r>
            <a:r>
              <a:rPr lang="en-US" b="1" dirty="0" err="1">
                <a:solidFill>
                  <a:srgbClr val="0070C0"/>
                </a:solidFill>
              </a:rPr>
              <a:t>Arquivo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r>
              <a:rPr lang="en-US" b="1" dirty="0">
                <a:solidFill>
                  <a:srgbClr val="C00000"/>
                </a:solidFill>
              </a:rPr>
              <a:t>contatinhos.txt</a:t>
            </a:r>
          </a:p>
        </p:txBody>
      </p:sp>
    </p:spTree>
    <p:extLst>
      <p:ext uri="{BB962C8B-B14F-4D97-AF65-F5344CB8AC3E}">
        <p14:creationId xmlns:p14="http://schemas.microsoft.com/office/powerpoint/2010/main" val="31656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094F8-C38C-427D-13E0-1400B5D53491}"/>
              </a:ext>
            </a:extLst>
          </p:cNvPr>
          <p:cNvSpPr txBox="1"/>
          <p:nvPr/>
        </p:nvSpPr>
        <p:spPr>
          <a:xfrm>
            <a:off x="7166809" y="1459259"/>
            <a:ext cx="33765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Sobrescrevendo</a:t>
            </a:r>
            <a:r>
              <a:rPr lang="en-US" b="1" dirty="0">
                <a:solidFill>
                  <a:srgbClr val="0070C0"/>
                </a:solidFill>
              </a:rPr>
              <a:t> Novos Dados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Removidos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Dicionário</a:t>
            </a:r>
            <a:r>
              <a:rPr lang="en-US" b="1" dirty="0">
                <a:solidFill>
                  <a:srgbClr val="0070C0"/>
                </a:solidFill>
              </a:rPr>
              <a:t> no </a:t>
            </a:r>
            <a:r>
              <a:rPr lang="en-US" b="1" dirty="0" err="1">
                <a:solidFill>
                  <a:srgbClr val="0070C0"/>
                </a:solidFill>
              </a:rPr>
              <a:t>Arquivo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r>
              <a:rPr lang="en-US" b="1" dirty="0">
                <a:solidFill>
                  <a:srgbClr val="C00000"/>
                </a:solidFill>
              </a:rPr>
              <a:t>contatinhos.txt</a:t>
            </a:r>
          </a:p>
        </p:txBody>
      </p:sp>
    </p:spTree>
    <p:extLst>
      <p:ext uri="{BB962C8B-B14F-4D97-AF65-F5344CB8AC3E}">
        <p14:creationId xmlns:p14="http://schemas.microsoft.com/office/powerpoint/2010/main" val="232932729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HeadlinesVTI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117</cp:revision>
  <dcterms:created xsi:type="dcterms:W3CDTF">2024-06-29T19:47:59Z</dcterms:created>
  <dcterms:modified xsi:type="dcterms:W3CDTF">2024-06-29T20:20:47Z</dcterms:modified>
</cp:coreProperties>
</file>