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2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2078038" y="3360738"/>
            <a:ext cx="70659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Banco de Dados 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</a:t>
            </a:r>
            <a:r>
              <a:rPr lang="pt-BR" altLang="pt-BR" dirty="0">
                <a:solidFill>
                  <a:srgbClr val="359830"/>
                </a:solidFill>
              </a:rPr>
              <a:t>. Ederson da Costa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prof.edersondacosta@gmail.com</a:t>
            </a:r>
            <a:endParaRPr lang="pt-BR" altLang="pt-BR" dirty="0">
              <a:solidFill>
                <a:srgbClr val="35983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78038" y="4551363"/>
            <a:ext cx="6886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Banco de dados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Podemos armazenar dados de duas maneiras: utilizando bancos de dados, ou então, arquivos de dados </a:t>
            </a:r>
            <a:r>
              <a:rPr lang="pt-BR" sz="1600" dirty="0" smtClean="0"/>
              <a:t>permanentes.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Com </a:t>
            </a:r>
            <a:r>
              <a:rPr lang="pt-BR" sz="1600" dirty="0"/>
              <a:t>a utilização de um Banco de Dados temos seguintes vantagens</a:t>
            </a:r>
            <a:r>
              <a:rPr lang="pt-BR" sz="1600" dirty="0" smtClean="0"/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996" y="1655465"/>
            <a:ext cx="3036012" cy="14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4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00822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Controle centralizado de dados: os dados ficam localizados em um único local e isso facilita o controle e acesso.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Controle </a:t>
            </a:r>
            <a:r>
              <a:rPr lang="pt-BR" sz="1600" dirty="0"/>
              <a:t>da redundância: como os dados estão centralizados existe otimização e redução do espaço de armazenamento e controle de redundância </a:t>
            </a:r>
            <a:endParaRPr lang="pt-BR" sz="16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996" y="1655465"/>
            <a:ext cx="3036012" cy="14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0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00822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Compartilhamento de dados: com a utilização de um Banco de Dados sem redundância, o espaço de armazenamento é otimizado e facilita o compartilhamento de dados.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Facilidade de acesso aos dados: estabelecimento de padrões devido a centralização dos dados e inter-relação de todos os registros;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Independência de dados: os dados são independentes para cada registro dentro do Banco de Dados.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996" y="1655465"/>
            <a:ext cx="3036012" cy="14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 banco de dados ou base de dados (sua abreviatura é BD, em inglês DB, </a:t>
            </a:r>
            <a:r>
              <a:rPr lang="pt-BR" sz="1600" i="1" dirty="0" err="1"/>
              <a:t>database</a:t>
            </a:r>
            <a:r>
              <a:rPr lang="pt-BR" sz="1600" dirty="0"/>
              <a:t>) são conjuntos de dados com uma estrutura regular que tem como objetivo organizar uma informação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588" y="1847453"/>
            <a:ext cx="3471862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 banco de dados é uma coleção de dados relacionados.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Entende-se </a:t>
            </a:r>
            <a:r>
              <a:rPr lang="pt-BR" sz="1600" dirty="0"/>
              <a:t>por dado, toda a informação que pode ser armazenada e que apresenta algum significado dentro do contexto ao qual ele se aplica.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553" y="1847453"/>
            <a:ext cx="1735931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8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Dado: é o componente básico de um arquivo, é um elemento com um significado no mundo real, que compõe um sistema de arquivos.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553" y="1847453"/>
            <a:ext cx="1735931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Após </a:t>
            </a:r>
            <a:r>
              <a:rPr lang="pt-BR" sz="1600" dirty="0"/>
              <a:t>a interpretação dos dados, é possível associar um significado aos dados ou processa-los.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Normalmente </a:t>
            </a:r>
            <a:r>
              <a:rPr lang="pt-BR" sz="1600" dirty="0"/>
              <a:t>a informação vem de convenções utilizadas por pessoas por meio de associações aos dados.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7" y="1567037"/>
            <a:ext cx="2016348" cy="201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6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35646" y="2427734"/>
            <a:ext cx="3533775" cy="108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11/09</a:t>
            </a:r>
            <a:endParaRPr lang="pt-BR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Informação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1707654"/>
            <a:ext cx="2659547" cy="149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35646" y="2427734"/>
            <a:ext cx="3533775" cy="108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11/09</a:t>
            </a:r>
            <a:endParaRPr lang="pt-BR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Informação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1276954"/>
            <a:ext cx="3068746" cy="230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3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Em banco de dados o registro </a:t>
            </a:r>
            <a:r>
              <a:rPr lang="pt-BR" sz="1600" dirty="0"/>
              <a:t>nos dará uma informação completa, pois ele é formado por uma sequencia de dados juntos.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Um </a:t>
            </a:r>
            <a:r>
              <a:rPr lang="pt-BR" sz="1600" dirty="0"/>
              <a:t>exemplo de registro é a ficha de cliente de uma loja que deve conter seus dados pessoais tais como: nome, sobrenome, RG, CPF, </a:t>
            </a:r>
            <a:r>
              <a:rPr lang="pt-BR" sz="1600" dirty="0" smtClean="0"/>
              <a:t>endereço.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Registro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7" y="1712247"/>
            <a:ext cx="2016348" cy="172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0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Coleção de dados relacionados que tem informação sobre algo do mundo real, por exemplo, lojas, escritórios, bibliotecas ou banco</a:t>
            </a:r>
            <a:r>
              <a:rPr lang="pt-BR" sz="1600" dirty="0" smtClean="0"/>
              <a:t>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Possui </a:t>
            </a:r>
            <a:r>
              <a:rPr lang="pt-BR" sz="1600" dirty="0"/>
              <a:t>coerência lógica entre de dados e significado;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Um </a:t>
            </a:r>
            <a:r>
              <a:rPr lang="pt-BR" sz="1600" dirty="0"/>
              <a:t>Banco de Dados sempre estará associado a aplicações onde existem usuários com interesse aos dados relacionados.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996" y="1655465"/>
            <a:ext cx="3036012" cy="14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444</Words>
  <Application>Microsoft Office PowerPoint</Application>
  <PresentationFormat>Apresentação na tela (16:9)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APLICADO PARA JOGOS - 2º ANO A - 2021</dc:title>
  <dc:creator>Ederson</dc:creator>
  <cp:lastModifiedBy>Ederson</cp:lastModifiedBy>
  <cp:revision>15</cp:revision>
  <dcterms:created xsi:type="dcterms:W3CDTF">2021-03-17T09:54:15Z</dcterms:created>
  <dcterms:modified xsi:type="dcterms:W3CDTF">2024-08-05T01:10:13Z</dcterms:modified>
</cp:coreProperties>
</file>