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78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No Ubuntu 20.04, é possível instalar o MySQL usando o repositório de pacotes APT. </a:t>
            </a:r>
            <a:endParaRPr lang="pt-BR" sz="1800" dirty="0" smtClean="0"/>
          </a:p>
          <a:p>
            <a:r>
              <a:rPr lang="pt-BR" sz="1800" dirty="0" smtClean="0"/>
              <a:t>Para </a:t>
            </a:r>
            <a:r>
              <a:rPr lang="pt-BR" sz="1800" dirty="0"/>
              <a:t>instalar o MySQL, atualize o índice de pacotes em seu servidor se ainda não tiver feito isso:</a:t>
            </a:r>
          </a:p>
          <a:p>
            <a:r>
              <a:rPr lang="pt-BR" sz="1800" b="1" i="1" dirty="0"/>
              <a:t>sudo </a:t>
            </a:r>
            <a:r>
              <a:rPr lang="pt-BR" sz="1800" b="1" i="1" dirty="0" err="1"/>
              <a:t>apt</a:t>
            </a:r>
            <a:r>
              <a:rPr lang="pt-BR" sz="1800" b="1" i="1" dirty="0"/>
              <a:t> </a:t>
            </a:r>
            <a:r>
              <a:rPr lang="pt-BR" sz="1800" b="1" i="1" dirty="0" err="1"/>
              <a:t>update</a:t>
            </a:r>
            <a:r>
              <a:rPr lang="pt-BR" sz="1800" b="1" i="1" dirty="0"/>
              <a:t> </a:t>
            </a:r>
          </a:p>
          <a:p>
            <a:r>
              <a:rPr lang="pt-BR" sz="1800" dirty="0" smtClean="0"/>
              <a:t>Depois </a:t>
            </a:r>
            <a:r>
              <a:rPr lang="pt-BR" sz="1800" dirty="0"/>
              <a:t>disso, instale o pacote </a:t>
            </a:r>
            <a:r>
              <a:rPr lang="pt-BR" sz="1800" dirty="0" err="1"/>
              <a:t>mysql</a:t>
            </a:r>
            <a:r>
              <a:rPr lang="pt-BR" sz="1800" dirty="0"/>
              <a:t>-server:</a:t>
            </a:r>
          </a:p>
          <a:p>
            <a:r>
              <a:rPr lang="pt-BR" sz="1800" b="1" i="1" dirty="0"/>
              <a:t>sudo </a:t>
            </a:r>
            <a:r>
              <a:rPr lang="pt-BR" sz="1800" b="1" i="1" dirty="0" err="1"/>
              <a:t>apt</a:t>
            </a:r>
            <a:r>
              <a:rPr lang="pt-BR" sz="1800" b="1" i="1" dirty="0"/>
              <a:t> </a:t>
            </a:r>
            <a:r>
              <a:rPr lang="pt-BR" sz="1800" b="1" i="1" dirty="0" err="1"/>
              <a:t>install</a:t>
            </a:r>
            <a:r>
              <a:rPr lang="pt-BR" sz="1800" b="1" i="1" dirty="0"/>
              <a:t> </a:t>
            </a:r>
            <a:r>
              <a:rPr lang="pt-BR" sz="1800" b="1" i="1" dirty="0" err="1"/>
              <a:t>mysql</a:t>
            </a:r>
            <a:r>
              <a:rPr lang="pt-BR" sz="1800" b="1" i="1" dirty="0"/>
              <a:t>-server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Isso instalará o MySQL, mas não solicitará que você defina uma senha ou que faça outras alterações de configuração. </a:t>
            </a:r>
            <a:endParaRPr lang="pt-BR" sz="1800" dirty="0" smtClean="0"/>
          </a:p>
          <a:p>
            <a:r>
              <a:rPr lang="pt-BR" sz="1800" dirty="0" smtClean="0"/>
              <a:t>Como </a:t>
            </a:r>
            <a:r>
              <a:rPr lang="pt-BR" sz="1800" dirty="0"/>
              <a:t>isso deixa sua instalação do MySQL não segura, abordaremos isso a seguir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51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8914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700" b="1" dirty="0" smtClean="0"/>
              <a:t>Configurando </a:t>
            </a:r>
            <a:r>
              <a:rPr lang="pt-BR" sz="1700" b="1" dirty="0"/>
              <a:t>o MySQL</a:t>
            </a:r>
          </a:p>
          <a:p>
            <a:r>
              <a:rPr lang="pt-BR" sz="1700" dirty="0"/>
              <a:t>Se quiser novas instalações do MySQL, execute o script de segurança incluído do DBMS. </a:t>
            </a:r>
            <a:endParaRPr lang="pt-BR" sz="1700" dirty="0" smtClean="0"/>
          </a:p>
          <a:p>
            <a:r>
              <a:rPr lang="pt-BR" sz="1700" dirty="0" smtClean="0"/>
              <a:t>Esse </a:t>
            </a:r>
            <a:r>
              <a:rPr lang="pt-BR" sz="1700" dirty="0"/>
              <a:t>script modifica algumas das opções padrão menos seguras referentes, por exemplo, a </a:t>
            </a:r>
            <a:r>
              <a:rPr lang="pt-BR" sz="1700" dirty="0" err="1"/>
              <a:t>logins</a:t>
            </a:r>
            <a:r>
              <a:rPr lang="pt-BR" sz="1700" dirty="0"/>
              <a:t> root remotos e usuários de exemplo.</a:t>
            </a:r>
          </a:p>
          <a:p>
            <a:r>
              <a:rPr lang="pt-BR" sz="1700" dirty="0"/>
              <a:t>Execute o script de segurança com o sudo:</a:t>
            </a:r>
          </a:p>
          <a:p>
            <a:r>
              <a:rPr lang="pt-BR" sz="1700" b="1" i="1" dirty="0">
                <a:latin typeface="+mn-lt"/>
              </a:rPr>
              <a:t>sudo mysql_secure_installation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85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Isso levará você através de uma série de </a:t>
            </a:r>
            <a:r>
              <a:rPr lang="pt-BR" sz="1800" dirty="0" err="1"/>
              <a:t>prompts</a:t>
            </a:r>
            <a:r>
              <a:rPr lang="pt-BR" sz="1800" dirty="0"/>
              <a:t> onde é possível fazer algumas alterações nas opções de segurança de sua instalação do MySQL.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primeiro </a:t>
            </a:r>
            <a:r>
              <a:rPr lang="pt-BR" sz="1800" dirty="0" err="1"/>
              <a:t>prompt</a:t>
            </a:r>
            <a:r>
              <a:rPr lang="pt-BR" sz="1800" dirty="0"/>
              <a:t> perguntará se você gostaria de definir o plug-in de validar senha, que pode ser usado para testar a força de sua senha do MySQL.</a:t>
            </a:r>
          </a:p>
          <a:p>
            <a:pPr marL="69850" indent="0"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Caso </a:t>
            </a:r>
            <a:r>
              <a:rPr lang="pt-BR" sz="1800" dirty="0"/>
              <a:t>você escolha configurar o plug-in de validar senha, o script solicitará que você escolha um nível de validação de senha.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nível mais forte — que você seleciona ao digitar 2 — exigirá que sua senha tenha pelo menos oito caracteres de tamanho e inclua uma mistura de caracteres em maiúsculo, minúsculo, numérico e especial: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0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Independentemente de você escolher configurar o plug-in de validar senha, o próximo </a:t>
            </a:r>
            <a:r>
              <a:rPr lang="pt-BR" sz="1800" dirty="0" err="1"/>
              <a:t>prompt</a:t>
            </a:r>
            <a:r>
              <a:rPr lang="pt-BR" sz="1800" dirty="0"/>
              <a:t> será o de definir uma senha para o usuário </a:t>
            </a:r>
            <a:r>
              <a:rPr lang="pt-BR" sz="1800" b="1" dirty="0"/>
              <a:t>root</a:t>
            </a:r>
            <a:r>
              <a:rPr lang="pt-BR" sz="1800" dirty="0"/>
              <a:t> do MySQL. Digite e, em seguida, confirme uma senha segura de sua escolha:</a:t>
            </a:r>
          </a:p>
          <a:p>
            <a:r>
              <a:rPr lang="pt-BR" sz="1800" dirty="0"/>
              <a:t>Output</a:t>
            </a:r>
          </a:p>
          <a:p>
            <a:r>
              <a:rPr lang="pt-BR" sz="1800" dirty="0" err="1"/>
              <a:t>Please</a:t>
            </a:r>
            <a:r>
              <a:rPr lang="pt-BR" sz="1800" dirty="0"/>
              <a:t> set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password</a:t>
            </a:r>
            <a:r>
              <a:rPr lang="pt-BR" sz="1800" dirty="0"/>
              <a:t> for root </a:t>
            </a:r>
            <a:r>
              <a:rPr lang="pt-BR" sz="1800" dirty="0" err="1"/>
              <a:t>here</a:t>
            </a:r>
            <a:r>
              <a:rPr lang="pt-BR" sz="1800" dirty="0"/>
              <a:t>. New </a:t>
            </a:r>
            <a:r>
              <a:rPr lang="pt-BR" sz="1800" dirty="0" err="1"/>
              <a:t>password</a:t>
            </a:r>
            <a:r>
              <a:rPr lang="pt-BR" sz="1800" dirty="0"/>
              <a:t>: </a:t>
            </a:r>
            <a:r>
              <a:rPr lang="pt-BR" sz="1800" dirty="0" err="1"/>
              <a:t>Re-enter</a:t>
            </a:r>
            <a:r>
              <a:rPr lang="pt-BR" sz="1800" dirty="0"/>
              <a:t> new </a:t>
            </a:r>
            <a:r>
              <a:rPr lang="pt-BR" sz="1800" dirty="0" err="1"/>
              <a:t>password</a:t>
            </a:r>
            <a:r>
              <a:rPr lang="pt-BR" sz="1800" dirty="0"/>
              <a:t>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74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 – Liberando acesso remoto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 smtClean="0"/>
              <a:t>Liberando </a:t>
            </a:r>
            <a:r>
              <a:rPr lang="pt-BR" sz="1800" dirty="0"/>
              <a:t>acesso externo ao MySQL</a:t>
            </a:r>
          </a:p>
          <a:p>
            <a:pPr fontAlgn="base"/>
            <a:r>
              <a:rPr lang="pt-BR" sz="1800" dirty="0" smtClean="0"/>
              <a:t>Se </a:t>
            </a:r>
            <a:r>
              <a:rPr lang="pt-BR" sz="1800" dirty="0"/>
              <a:t>estiver logado como root, você pode remover o sudo dos comandos abaixo.</a:t>
            </a:r>
          </a:p>
          <a:p>
            <a:pPr fontAlgn="base"/>
            <a:r>
              <a:rPr lang="pt-BR" sz="1800" b="1" dirty="0"/>
              <a:t>Primeiro edite o arquivo de configuração do MySQL, geralmente ele se chama </a:t>
            </a:r>
            <a:r>
              <a:rPr lang="pt-BR" sz="1800" b="1" dirty="0" err="1" smtClean="0"/>
              <a:t>my.cnf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58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 – Liberando acesso remoto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 smtClean="0"/>
              <a:t>$ </a:t>
            </a:r>
            <a:r>
              <a:rPr lang="pt-BR" sz="1800" dirty="0"/>
              <a:t>sudo nano /</a:t>
            </a:r>
            <a:r>
              <a:rPr lang="pt-BR" sz="1800" dirty="0" err="1" smtClean="0"/>
              <a:t>etc</a:t>
            </a:r>
            <a:r>
              <a:rPr lang="pt-BR" sz="1800" dirty="0" smtClean="0"/>
              <a:t>/</a:t>
            </a:r>
            <a:r>
              <a:rPr lang="pt-BR" sz="1800" dirty="0" err="1" smtClean="0"/>
              <a:t>mysql</a:t>
            </a:r>
            <a:r>
              <a:rPr lang="pt-BR" sz="1800" dirty="0" smtClean="0"/>
              <a:t>/</a:t>
            </a:r>
            <a:r>
              <a:rPr lang="pt-BR" sz="1800" dirty="0" err="1" smtClean="0"/>
              <a:t>mysql.conf.d</a:t>
            </a:r>
            <a:r>
              <a:rPr lang="pt-BR" sz="1800" dirty="0" smtClean="0"/>
              <a:t>/</a:t>
            </a:r>
            <a:r>
              <a:rPr lang="pt-BR" sz="1800" dirty="0" err="1" smtClean="0"/>
              <a:t>mysqld.cnf</a:t>
            </a:r>
            <a:endParaRPr lang="pt-BR" sz="1800" dirty="0" smtClean="0"/>
          </a:p>
          <a:p>
            <a:pPr fontAlgn="base"/>
            <a:r>
              <a:rPr lang="pt-BR" sz="1800" b="1" dirty="0" smtClean="0"/>
              <a:t>Agora </a:t>
            </a:r>
            <a:r>
              <a:rPr lang="pt-BR" sz="1800" b="1" dirty="0"/>
              <a:t>procure a linha de </a:t>
            </a:r>
            <a:r>
              <a:rPr lang="pt-BR" sz="1800" b="1" dirty="0" err="1"/>
              <a:t>Bind</a:t>
            </a:r>
            <a:r>
              <a:rPr lang="pt-BR" sz="1800" b="1" dirty="0"/>
              <a:t> IP</a:t>
            </a:r>
            <a:endParaRPr lang="pt-BR" sz="1800" dirty="0"/>
          </a:p>
          <a:p>
            <a:pPr fontAlgn="base"/>
            <a:r>
              <a:rPr lang="pt-BR" sz="1800" dirty="0" err="1"/>
              <a:t>bind-address</a:t>
            </a:r>
            <a:r>
              <a:rPr lang="pt-BR" sz="1800" dirty="0"/>
              <a:t> </a:t>
            </a:r>
            <a:r>
              <a:rPr lang="pt-BR" sz="1800" dirty="0" smtClean="0"/>
              <a:t>127.0.0.1 “</a:t>
            </a:r>
            <a:r>
              <a:rPr lang="pt-BR" sz="1800" b="1" dirty="0" smtClean="0"/>
              <a:t>Troque </a:t>
            </a:r>
            <a:r>
              <a:rPr lang="pt-BR" sz="1800" b="1" dirty="0"/>
              <a:t>127.0.0.1 por </a:t>
            </a:r>
            <a:r>
              <a:rPr lang="pt-BR" sz="1800" b="1" dirty="0" smtClean="0"/>
              <a:t>0.0.0.0”</a:t>
            </a:r>
            <a:endParaRPr lang="pt-BR" sz="1800" dirty="0"/>
          </a:p>
          <a:p>
            <a:pPr fontAlgn="base"/>
            <a:r>
              <a:rPr lang="pt-BR" sz="1800" dirty="0" err="1"/>
              <a:t>bind-address</a:t>
            </a:r>
            <a:r>
              <a:rPr lang="pt-BR" sz="1800" dirty="0"/>
              <a:t> </a:t>
            </a:r>
            <a:r>
              <a:rPr lang="pt-BR" sz="1800" dirty="0" smtClean="0"/>
              <a:t>0.0.0.0</a:t>
            </a:r>
          </a:p>
          <a:p>
            <a:pPr fontAlgn="base"/>
            <a:r>
              <a:rPr lang="pt-BR" sz="1800" b="1" dirty="0" smtClean="0"/>
              <a:t>Salve </a:t>
            </a:r>
            <a:r>
              <a:rPr lang="pt-BR" sz="1800" b="1" dirty="0"/>
              <a:t>o arquivo e reinicie o servidor MySQL</a:t>
            </a:r>
            <a:endParaRPr lang="pt-BR" sz="1800" dirty="0"/>
          </a:p>
          <a:p>
            <a:pPr fontAlgn="base"/>
            <a:r>
              <a:rPr lang="pt-BR" sz="1800" dirty="0"/>
              <a:t>$ sudo </a:t>
            </a:r>
            <a:r>
              <a:rPr lang="pt-BR" sz="1800" dirty="0" err="1"/>
              <a:t>service</a:t>
            </a:r>
            <a:r>
              <a:rPr lang="pt-BR" sz="1800" dirty="0"/>
              <a:t> </a:t>
            </a:r>
            <a:r>
              <a:rPr lang="pt-BR" sz="1800" dirty="0" err="1"/>
              <a:t>mysql</a:t>
            </a:r>
            <a:r>
              <a:rPr lang="pt-BR" sz="1800" dirty="0"/>
              <a:t> </a:t>
            </a:r>
            <a:r>
              <a:rPr lang="pt-BR" sz="1800" dirty="0" err="1"/>
              <a:t>restart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459</Words>
  <Application>Microsoft Office PowerPoint</Application>
  <PresentationFormat>Apresentação na tela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Dosis</vt:lpstr>
      <vt:lpstr>Arial</vt:lpstr>
      <vt:lpstr>Sniglet</vt:lpstr>
      <vt:lpstr>Calibri</vt:lpstr>
      <vt:lpstr>Friar template</vt:lpstr>
      <vt:lpstr>Implementar banco de dados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 – Liberando acesso remoto</vt:lpstr>
      <vt:lpstr>Instalando o MySql no Ubuntu 20.04 – Liberando acesso remoto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40</cp:revision>
  <dcterms:modified xsi:type="dcterms:W3CDTF">2024-08-05T02:05:55Z</dcterms:modified>
</cp:coreProperties>
</file>