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6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/>
              <a:t>C Language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91" y="906465"/>
            <a:ext cx="2259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/>
              <a:t>int add(int num1,int num2)</a:t>
            </a:r>
          </a:p>
          <a:p>
            <a:pPr marL="0" indent="0">
              <a:buNone/>
            </a:pPr>
            <a:r>
              <a:rPr lang="en-US" sz="2500" dirty="0"/>
              <a:t>{</a:t>
            </a:r>
          </a:p>
          <a:p>
            <a:pPr marL="0" indent="0">
              <a:buNone/>
            </a:pPr>
            <a:r>
              <a:rPr lang="en-US" sz="2500" dirty="0"/>
              <a:t>    int ans;</a:t>
            </a:r>
          </a:p>
          <a:p>
            <a:pPr marL="0" indent="0">
              <a:buNone/>
            </a:pPr>
            <a:r>
              <a:rPr lang="en-US" sz="2500" dirty="0"/>
              <a:t>    ans=num1+num2;</a:t>
            </a:r>
          </a:p>
          <a:p>
            <a:pPr marL="0" indent="0">
              <a:buNone/>
            </a:pPr>
            <a:r>
              <a:rPr lang="en-US" sz="2500" dirty="0"/>
              <a:t>    return ans;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r>
              <a:rPr lang="en-US" sz="2500" dirty="0"/>
              <a:t>int main()</a:t>
            </a:r>
          </a:p>
          <a:p>
            <a:pPr marL="0" indent="0">
              <a:buNone/>
            </a:pPr>
            <a:r>
              <a:rPr lang="en-US" sz="2500" dirty="0"/>
              <a:t>{</a:t>
            </a:r>
          </a:p>
          <a:p>
            <a:pPr marL="0" indent="0">
              <a:buNone/>
            </a:pPr>
            <a:r>
              <a:rPr lang="en-US" sz="2500" dirty="0"/>
              <a:t>    </a:t>
            </a:r>
            <a:r>
              <a:rPr lang="en-IN" sz="2500" dirty="0"/>
              <a:t> int num1, num2, sum; </a:t>
            </a:r>
          </a:p>
          <a:p>
            <a:pPr marL="0" indent="0">
              <a:buNone/>
            </a:pPr>
            <a:r>
              <a:rPr lang="en-IN" sz="2500" dirty="0"/>
              <a:t> printf("Enter the first number: ");</a:t>
            </a:r>
          </a:p>
          <a:p>
            <a:pPr marL="0" indent="0">
              <a:buNone/>
            </a:pPr>
            <a:r>
              <a:rPr lang="en-IN" sz="2500" dirty="0"/>
              <a:t> scanf("%d", &amp;num1); </a:t>
            </a:r>
          </a:p>
          <a:p>
            <a:pPr marL="0" indent="0">
              <a:buNone/>
            </a:pPr>
            <a:r>
              <a:rPr lang="en-IN" sz="2500" dirty="0"/>
              <a:t>printf("Enter the second number: "); </a:t>
            </a:r>
          </a:p>
          <a:p>
            <a:pPr marL="0" indent="0">
              <a:buNone/>
            </a:pPr>
            <a:r>
              <a:rPr lang="en-IN" sz="2500" dirty="0"/>
              <a:t>scanf("%d", &amp;num2); </a:t>
            </a:r>
          </a:p>
          <a:p>
            <a:pPr marL="0" indent="0">
              <a:buNone/>
            </a:pPr>
            <a:r>
              <a:rPr lang="en-IN" sz="2500" dirty="0"/>
              <a:t> sum = addNumbers(num1, num2); </a:t>
            </a:r>
          </a:p>
          <a:p>
            <a:pPr marL="0" indent="0">
              <a:buNone/>
            </a:pPr>
            <a:r>
              <a:rPr lang="en-IN" sz="2500" dirty="0"/>
              <a:t> printf("The sum of %d and %d is: %d\n", num1, num2, sum); </a:t>
            </a:r>
          </a:p>
          <a:p>
            <a:pPr marL="0" indent="0">
              <a:buNone/>
            </a:pPr>
            <a:r>
              <a:rPr lang="en-IN" sz="2500" dirty="0"/>
              <a:t>return 0;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cap="none" dirty="0"/>
              <a:t>Bhavana Vats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Primitive Data type</a:t>
            </a:r>
          </a:p>
          <a:p>
            <a:pPr lvl="1"/>
            <a:r>
              <a:rPr lang="en-US" dirty="0"/>
              <a:t>1. Int </a:t>
            </a:r>
          </a:p>
          <a:p>
            <a:pPr lvl="1"/>
            <a:r>
              <a:rPr lang="en-US" dirty="0"/>
              <a:t>2. long Int</a:t>
            </a:r>
          </a:p>
          <a:p>
            <a:pPr lvl="1"/>
            <a:r>
              <a:rPr lang="en-US" dirty="0"/>
              <a:t>3. float</a:t>
            </a:r>
          </a:p>
          <a:p>
            <a:pPr lvl="1"/>
            <a:r>
              <a:rPr lang="en-US" dirty="0"/>
              <a:t>4. double</a:t>
            </a:r>
          </a:p>
          <a:p>
            <a:pPr lvl="1"/>
            <a:r>
              <a:rPr lang="en-US" dirty="0"/>
              <a:t>5. char</a:t>
            </a:r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Non Primitive Data types :-</a:t>
            </a:r>
          </a:p>
          <a:p>
            <a:pPr lvl="1"/>
            <a:r>
              <a:rPr lang="en-US" dirty="0"/>
              <a:t> Derived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Array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Function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Pointer</a:t>
            </a:r>
          </a:p>
          <a:p>
            <a:pPr lvl="1"/>
            <a:r>
              <a:rPr lang="en-US" dirty="0"/>
              <a:t> User defined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Structure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 +,-,*,/,%</a:t>
            </a:r>
          </a:p>
          <a:p>
            <a:r>
              <a:rPr lang="en-US" dirty="0"/>
              <a:t>Increment / Decrement :</a:t>
            </a:r>
          </a:p>
          <a:p>
            <a:pPr marL="666900" lvl="1" indent="-342900">
              <a:buAutoNum type="arabicPeriod"/>
            </a:pPr>
            <a:r>
              <a:rPr lang="en-US" dirty="0"/>
              <a:t>Pre increment </a:t>
            </a:r>
          </a:p>
          <a:p>
            <a:pPr marL="666900" lvl="1" indent="-342900">
              <a:buAutoNum type="arabicPeriod"/>
            </a:pPr>
            <a:r>
              <a:rPr lang="en-US" dirty="0"/>
              <a:t>Post increment</a:t>
            </a:r>
          </a:p>
          <a:p>
            <a:pPr marL="666900" lvl="1" indent="-342900">
              <a:buAutoNum type="arabicPeriod"/>
            </a:pPr>
            <a:r>
              <a:rPr lang="en-US" dirty="0"/>
              <a:t>Pre Decrement</a:t>
            </a:r>
          </a:p>
          <a:p>
            <a:pPr marL="666900" lvl="1" indent="-342900">
              <a:buAutoNum type="arabicPeriod"/>
            </a:pPr>
            <a:r>
              <a:rPr lang="en-US" dirty="0"/>
              <a:t>Post Decrement </a:t>
            </a:r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:- ==</a:t>
            </a:r>
          </a:p>
          <a:p>
            <a:r>
              <a:rPr lang="en-US" dirty="0"/>
              <a:t>Comparison Operator :- &lt;,&gt;,&lt;=,&gt;=,==,!=</a:t>
            </a:r>
          </a:p>
          <a:p>
            <a:r>
              <a:rPr lang="en-US" dirty="0"/>
              <a:t>Ternary Operator :- ?  :</a:t>
            </a:r>
          </a:p>
          <a:p>
            <a:r>
              <a:rPr lang="en-US" dirty="0"/>
              <a:t>Bitwise Operator :- \(OR), &amp;(AND)</a:t>
            </a:r>
          </a:p>
          <a:p>
            <a:r>
              <a:rPr lang="en-US" dirty="0"/>
              <a:t>Shift Operator:- &lt;&lt; , 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cap="none" dirty="0"/>
              <a:t>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Control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endParaRPr lang="en-US" dirty="0"/>
          </a:p>
          <a:p>
            <a:r>
              <a:rPr lang="en-US" dirty="0"/>
              <a:t>Exit control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Do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data structure that stores a collection of elements of the same data type in contiguous memory locations.</a:t>
            </a:r>
          </a:p>
          <a:p>
            <a:pPr lvl="1"/>
            <a:r>
              <a:rPr lang="en-US" dirty="0"/>
              <a:t>Types of Arrays are:</a:t>
            </a:r>
          </a:p>
          <a:p>
            <a:pPr lvl="1"/>
            <a:r>
              <a:rPr lang="en-US" dirty="0"/>
              <a:t>1D single dimension</a:t>
            </a:r>
          </a:p>
          <a:p>
            <a:pPr lvl="1"/>
            <a:r>
              <a:rPr lang="en-US" dirty="0"/>
              <a:t>2D multi dimension</a:t>
            </a:r>
          </a:p>
        </p:txBody>
      </p:sp>
    </p:spTree>
    <p:extLst>
      <p:ext uri="{BB962C8B-B14F-4D97-AF65-F5344CB8AC3E}">
        <p14:creationId xmlns:p14="http://schemas.microsoft.com/office/powerpoint/2010/main" val="9073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statement that when called perform some specific tasks.</a:t>
            </a:r>
          </a:p>
          <a:p>
            <a:r>
              <a:rPr lang="en-US" dirty="0"/>
              <a:t>Types of Function:-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 return type and without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Without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Without return type and without argument</a:t>
            </a:r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5886"/>
            <a:ext cx="11029615" cy="3942914"/>
          </a:xfrm>
        </p:spPr>
        <p:txBody>
          <a:bodyPr/>
          <a:lstStyle/>
          <a:p>
            <a:r>
              <a:rPr lang="en-US" dirty="0"/>
              <a:t>A string is a sequence of character terminated by null character (\0).</a:t>
            </a:r>
          </a:p>
          <a:p>
            <a:r>
              <a:rPr lang="en-US" dirty="0"/>
              <a:t>Inbuilt functions are 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Strlen(argument)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Strrev(argument)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Strcpy(argument1, argument2)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Strcmp(argument1, argument2)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Strcat(argument1, argument2)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Strupr(argument)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Strlwr(argument)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7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145</TotalTime>
  <Words>363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 Language </vt:lpstr>
      <vt:lpstr>Data Types :-</vt:lpstr>
      <vt:lpstr>Data Types :-</vt:lpstr>
      <vt:lpstr> Types of Operators</vt:lpstr>
      <vt:lpstr> Types of Operators</vt:lpstr>
      <vt:lpstr>Types of Loops</vt:lpstr>
      <vt:lpstr>Array</vt:lpstr>
      <vt:lpstr>Function</vt:lpstr>
      <vt:lpstr>String </vt:lpstr>
      <vt:lpstr>Example:-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bhavana vats</cp:lastModifiedBy>
  <cp:revision>13</cp:revision>
  <dcterms:created xsi:type="dcterms:W3CDTF">2024-11-29T09:56:50Z</dcterms:created>
  <dcterms:modified xsi:type="dcterms:W3CDTF">2025-01-03T06:26:15Z</dcterms:modified>
</cp:coreProperties>
</file>