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93" r:id="rId16"/>
    <p:sldId id="271" r:id="rId17"/>
    <p:sldId id="272" r:id="rId18"/>
    <p:sldId id="274" r:id="rId19"/>
    <p:sldId id="275" r:id="rId20"/>
    <p:sldId id="276" r:id="rId21"/>
    <p:sldId id="277" r:id="rId22"/>
    <p:sldId id="278" r:id="rId23"/>
    <p:sldId id="279" r:id="rId24"/>
    <p:sldId id="280" r:id="rId25"/>
    <p:sldId id="282" r:id="rId26"/>
    <p:sldId id="283" r:id="rId27"/>
    <p:sldId id="284" r:id="rId28"/>
    <p:sldId id="285" r:id="rId29"/>
    <p:sldId id="286" r:id="rId30"/>
    <p:sldId id="287" r:id="rId31"/>
    <p:sldId id="288" r:id="rId32"/>
    <p:sldId id="289" r:id="rId33"/>
    <p:sldId id="290" r:id="rId34"/>
    <p:sldId id="291" r:id="rId35"/>
    <p:sldId id="292" r:id="rId36"/>
    <p:sldId id="29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1E382-2FD6-4BEB-AC9B-7D201E817703}" type="datetimeFigureOut">
              <a:rPr lang="en-US" smtClean="0"/>
              <a:pPr/>
              <a:t>8/19/2016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F578AD-2092-42E3-B130-2C709DBD2CEE}" type="slidenum">
              <a:rPr lang="en-US" smtClean="0"/>
              <a:pPr/>
              <a:t>‹#›</a:t>
            </a:fld>
            <a:endParaRPr lang="en-US"/>
          </a:p>
        </p:txBody>
      </p:sp>
    </p:spTree>
    <p:extLst>
      <p:ext uri="{BB962C8B-B14F-4D97-AF65-F5344CB8AC3E}">
        <p14:creationId xmlns:p14="http://schemas.microsoft.com/office/powerpoint/2010/main" xmlns="" val="3150313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7161DD7F-2A6E-4CF7-8F41-C38C0257A2CE}" type="slidenum">
              <a:rPr lang="en-US" smtClean="0"/>
              <a:pPr/>
              <a:t>2</a:t>
            </a:fld>
            <a:endParaRPr lang="en-US" smtClean="0"/>
          </a:p>
        </p:txBody>
      </p:sp>
      <p:sp>
        <p:nvSpPr>
          <p:cNvPr id="114691" name="Rectangle 7"/>
          <p:cNvSpPr txBox="1">
            <a:spLocks noGrp="1" noChangeArrowheads="1"/>
          </p:cNvSpPr>
          <p:nvPr/>
        </p:nvSpPr>
        <p:spPr bwMode="auto">
          <a:xfrm>
            <a:off x="3886879" y="8688671"/>
            <a:ext cx="2971121" cy="455329"/>
          </a:xfrm>
          <a:prstGeom prst="rect">
            <a:avLst/>
          </a:prstGeom>
          <a:noFill/>
          <a:ln w="9525">
            <a:noFill/>
            <a:miter lim="800000"/>
            <a:headEnd/>
            <a:tailEnd/>
          </a:ln>
        </p:spPr>
        <p:txBody>
          <a:bodyPr wrap="none" lIns="91408" tIns="45703" rIns="91408" bIns="45703" anchor="b"/>
          <a:lstStyle/>
          <a:p>
            <a:pPr algn="r" defTabSz="913643"/>
            <a:fld id="{8A7C774A-365C-4F44-A60A-4EF1347F97BC}" type="slidenum">
              <a:rPr lang="en-US" sz="1300">
                <a:latin typeface="Times New Roman" pitchFamily="18" charset="0"/>
                <a:ea typeface="ＭＳ Ｐゴシック" pitchFamily="34" charset="-128"/>
              </a:rPr>
              <a:pPr algn="r" defTabSz="913643"/>
              <a:t>2</a:t>
            </a:fld>
            <a:endParaRPr lang="en-US" sz="1300" dirty="0">
              <a:latin typeface="Times New Roman" pitchFamily="18" charset="0"/>
              <a:ea typeface="ＭＳ Ｐゴシック" pitchFamily="34" charset="-128"/>
            </a:endParaRPr>
          </a:p>
        </p:txBody>
      </p:sp>
      <p:sp>
        <p:nvSpPr>
          <p:cNvPr id="114692" name="Rectangle 2"/>
          <p:cNvSpPr>
            <a:spLocks noGrp="1" noRot="1" noChangeAspect="1" noChangeArrowheads="1" noTextEdit="1"/>
          </p:cNvSpPr>
          <p:nvPr>
            <p:ph type="sldImg"/>
          </p:nvPr>
        </p:nvSpPr>
        <p:spPr>
          <a:xfrm>
            <a:off x="1143000" y="687388"/>
            <a:ext cx="4573588" cy="3429000"/>
          </a:xfrm>
          <a:ln/>
        </p:spPr>
      </p:sp>
      <p:sp>
        <p:nvSpPr>
          <p:cNvPr id="114693" name="Rectangle 3"/>
          <p:cNvSpPr>
            <a:spLocks noGrp="1" noChangeArrowheads="1"/>
          </p:cNvSpPr>
          <p:nvPr>
            <p:ph type="body" idx="1"/>
          </p:nvPr>
        </p:nvSpPr>
        <p:spPr>
          <a:xfrm>
            <a:off x="914191" y="4342777"/>
            <a:ext cx="5029618" cy="4113553"/>
          </a:xfrm>
          <a:noFill/>
          <a:ln/>
        </p:spPr>
        <p:txBody>
          <a:bodyPr lIns="91408" tIns="45703" rIns="91408" bIns="45703"/>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08718770-8230-4EC1-90E1-61F17D8A4D03}" type="slidenum">
              <a:rPr lang="en-US" smtClean="0"/>
              <a:pPr/>
              <a:t>17</a:t>
            </a:fld>
            <a:endParaRPr lang="en-US" smtClean="0"/>
          </a:p>
        </p:txBody>
      </p:sp>
      <p:sp>
        <p:nvSpPr>
          <p:cNvPr id="123907" name="Rectangle 7"/>
          <p:cNvSpPr txBox="1">
            <a:spLocks noGrp="1" noChangeArrowheads="1"/>
          </p:cNvSpPr>
          <p:nvPr/>
        </p:nvSpPr>
        <p:spPr bwMode="auto">
          <a:xfrm>
            <a:off x="3886879" y="8688671"/>
            <a:ext cx="2971121" cy="455329"/>
          </a:xfrm>
          <a:prstGeom prst="rect">
            <a:avLst/>
          </a:prstGeom>
          <a:noFill/>
          <a:ln w="9525">
            <a:noFill/>
            <a:miter lim="800000"/>
            <a:headEnd/>
            <a:tailEnd/>
          </a:ln>
        </p:spPr>
        <p:txBody>
          <a:bodyPr wrap="none" lIns="91408" tIns="45703" rIns="91408" bIns="45703" anchor="b"/>
          <a:lstStyle/>
          <a:p>
            <a:pPr algn="r" defTabSz="913643"/>
            <a:fld id="{872E9379-A7B0-4E64-B397-FE207D1A9CED}" type="slidenum">
              <a:rPr lang="en-US" sz="1300">
                <a:latin typeface="Times New Roman" pitchFamily="18" charset="0"/>
                <a:ea typeface="ＭＳ Ｐゴシック" pitchFamily="34" charset="-128"/>
              </a:rPr>
              <a:pPr algn="r" defTabSz="913643"/>
              <a:t>17</a:t>
            </a:fld>
            <a:endParaRPr lang="en-US" sz="1300" dirty="0">
              <a:latin typeface="Times New Roman" pitchFamily="18" charset="0"/>
              <a:ea typeface="ＭＳ Ｐゴシック" pitchFamily="34" charset="-128"/>
            </a:endParaRPr>
          </a:p>
        </p:txBody>
      </p:sp>
      <p:sp>
        <p:nvSpPr>
          <p:cNvPr id="123908" name="Rectangle 2"/>
          <p:cNvSpPr>
            <a:spLocks noGrp="1" noRot="1" noChangeAspect="1" noChangeArrowheads="1" noTextEdit="1"/>
          </p:cNvSpPr>
          <p:nvPr>
            <p:ph type="sldImg"/>
          </p:nvPr>
        </p:nvSpPr>
        <p:spPr>
          <a:xfrm>
            <a:off x="1143000" y="687388"/>
            <a:ext cx="4573588" cy="3429000"/>
          </a:xfrm>
          <a:ln/>
        </p:spPr>
      </p:sp>
      <p:sp>
        <p:nvSpPr>
          <p:cNvPr id="123909" name="Rectangle 3"/>
          <p:cNvSpPr>
            <a:spLocks noGrp="1" noChangeArrowheads="1"/>
          </p:cNvSpPr>
          <p:nvPr>
            <p:ph type="body" idx="1"/>
          </p:nvPr>
        </p:nvSpPr>
        <p:spPr>
          <a:xfrm>
            <a:off x="914191" y="4342777"/>
            <a:ext cx="5029618" cy="4113553"/>
          </a:xfrm>
          <a:noFill/>
          <a:ln/>
        </p:spPr>
        <p:txBody>
          <a:bodyPr lIns="91408" tIns="45703" rIns="91408" bIns="45703"/>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11852CBE-1348-44A3-88A3-EA67B2AF179E}" type="slidenum">
              <a:rPr lang="en-US" smtClean="0"/>
              <a:pPr/>
              <a:t>20</a:t>
            </a:fld>
            <a:endParaRPr lang="en-US" smtClean="0"/>
          </a:p>
        </p:txBody>
      </p:sp>
      <p:sp>
        <p:nvSpPr>
          <p:cNvPr id="124931" name="Rectangle 7"/>
          <p:cNvSpPr txBox="1">
            <a:spLocks noGrp="1" noChangeArrowheads="1"/>
          </p:cNvSpPr>
          <p:nvPr/>
        </p:nvSpPr>
        <p:spPr bwMode="auto">
          <a:xfrm>
            <a:off x="3886879" y="8688671"/>
            <a:ext cx="2971121" cy="455329"/>
          </a:xfrm>
          <a:prstGeom prst="rect">
            <a:avLst/>
          </a:prstGeom>
          <a:noFill/>
          <a:ln w="9525">
            <a:noFill/>
            <a:miter lim="800000"/>
            <a:headEnd/>
            <a:tailEnd/>
          </a:ln>
        </p:spPr>
        <p:txBody>
          <a:bodyPr wrap="none" lIns="91408" tIns="45703" rIns="91408" bIns="45703" anchor="b"/>
          <a:lstStyle/>
          <a:p>
            <a:pPr algn="r" defTabSz="913643"/>
            <a:fld id="{CC375F5C-6187-4CFD-9CF6-44DA2057B556}" type="slidenum">
              <a:rPr lang="en-US" sz="1300">
                <a:latin typeface="Times New Roman" pitchFamily="18" charset="0"/>
                <a:ea typeface="ＭＳ Ｐゴシック" pitchFamily="34" charset="-128"/>
              </a:rPr>
              <a:pPr algn="r" defTabSz="913643"/>
              <a:t>20</a:t>
            </a:fld>
            <a:endParaRPr lang="en-US" sz="1300" dirty="0">
              <a:latin typeface="Times New Roman" pitchFamily="18" charset="0"/>
              <a:ea typeface="ＭＳ Ｐゴシック" pitchFamily="34" charset="-128"/>
            </a:endParaRPr>
          </a:p>
        </p:txBody>
      </p:sp>
      <p:sp>
        <p:nvSpPr>
          <p:cNvPr id="124932" name="Rectangle 2"/>
          <p:cNvSpPr>
            <a:spLocks noGrp="1" noRot="1" noChangeAspect="1" noChangeArrowheads="1" noTextEdit="1"/>
          </p:cNvSpPr>
          <p:nvPr>
            <p:ph type="sldImg"/>
          </p:nvPr>
        </p:nvSpPr>
        <p:spPr>
          <a:xfrm>
            <a:off x="1143000" y="687388"/>
            <a:ext cx="4573588" cy="3429000"/>
          </a:xfrm>
          <a:ln/>
        </p:spPr>
      </p:sp>
      <p:sp>
        <p:nvSpPr>
          <p:cNvPr id="124933" name="Rectangle 3"/>
          <p:cNvSpPr>
            <a:spLocks noGrp="1" noChangeArrowheads="1"/>
          </p:cNvSpPr>
          <p:nvPr>
            <p:ph type="body" idx="1"/>
          </p:nvPr>
        </p:nvSpPr>
        <p:spPr>
          <a:xfrm>
            <a:off x="914191" y="4342777"/>
            <a:ext cx="5029618" cy="4113553"/>
          </a:xfrm>
          <a:noFill/>
          <a:ln/>
        </p:spPr>
        <p:txBody>
          <a:bodyPr lIns="91408" tIns="45703" rIns="91408" bIns="45703"/>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B20EB592-4866-4DB3-924D-69130C27F184}" type="slidenum">
              <a:rPr lang="en-US" smtClean="0"/>
              <a:pPr/>
              <a:t>21</a:t>
            </a:fld>
            <a:endParaRPr lang="en-US" smtClean="0"/>
          </a:p>
        </p:txBody>
      </p:sp>
      <p:sp>
        <p:nvSpPr>
          <p:cNvPr id="125955" name="Rectangle 7"/>
          <p:cNvSpPr txBox="1">
            <a:spLocks noGrp="1" noChangeArrowheads="1"/>
          </p:cNvSpPr>
          <p:nvPr/>
        </p:nvSpPr>
        <p:spPr bwMode="auto">
          <a:xfrm>
            <a:off x="3886879" y="8688671"/>
            <a:ext cx="2971121" cy="455329"/>
          </a:xfrm>
          <a:prstGeom prst="rect">
            <a:avLst/>
          </a:prstGeom>
          <a:noFill/>
          <a:ln w="9525">
            <a:noFill/>
            <a:miter lim="800000"/>
            <a:headEnd/>
            <a:tailEnd/>
          </a:ln>
        </p:spPr>
        <p:txBody>
          <a:bodyPr wrap="none" lIns="91408" tIns="45703" rIns="91408" bIns="45703" anchor="b"/>
          <a:lstStyle/>
          <a:p>
            <a:pPr algn="r" defTabSz="913643"/>
            <a:fld id="{45B46A14-4392-4764-9AD8-BD2E58F9DC5D}" type="slidenum">
              <a:rPr lang="en-US" sz="1300">
                <a:latin typeface="Times New Roman" pitchFamily="18" charset="0"/>
                <a:ea typeface="ＭＳ Ｐゴシック" pitchFamily="34" charset="-128"/>
              </a:rPr>
              <a:pPr algn="r" defTabSz="913643"/>
              <a:t>21</a:t>
            </a:fld>
            <a:endParaRPr lang="en-US" sz="1300" dirty="0">
              <a:latin typeface="Times New Roman" pitchFamily="18" charset="0"/>
              <a:ea typeface="ＭＳ Ｐゴシック" pitchFamily="34" charset="-128"/>
            </a:endParaRPr>
          </a:p>
        </p:txBody>
      </p:sp>
      <p:sp>
        <p:nvSpPr>
          <p:cNvPr id="125956" name="Rectangle 2"/>
          <p:cNvSpPr>
            <a:spLocks noGrp="1" noRot="1" noChangeAspect="1" noChangeArrowheads="1" noTextEdit="1"/>
          </p:cNvSpPr>
          <p:nvPr>
            <p:ph type="sldImg"/>
          </p:nvPr>
        </p:nvSpPr>
        <p:spPr>
          <a:xfrm>
            <a:off x="1143000" y="687388"/>
            <a:ext cx="4573588" cy="3429000"/>
          </a:xfrm>
          <a:ln/>
        </p:spPr>
      </p:sp>
      <p:sp>
        <p:nvSpPr>
          <p:cNvPr id="125957" name="Rectangle 3"/>
          <p:cNvSpPr>
            <a:spLocks noGrp="1" noChangeArrowheads="1"/>
          </p:cNvSpPr>
          <p:nvPr>
            <p:ph type="body" idx="1"/>
          </p:nvPr>
        </p:nvSpPr>
        <p:spPr>
          <a:xfrm>
            <a:off x="914191" y="4342777"/>
            <a:ext cx="5029618" cy="4113553"/>
          </a:xfrm>
          <a:noFill/>
          <a:ln/>
        </p:spPr>
        <p:txBody>
          <a:bodyPr lIns="91408" tIns="45703" rIns="91408" bIns="45703"/>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41713A78-F63E-4A20-AD09-4210AF8BA5F3}" type="slidenum">
              <a:rPr lang="en-US" smtClean="0"/>
              <a:pPr/>
              <a:t>22</a:t>
            </a:fld>
            <a:endParaRPr lang="en-US" smtClean="0"/>
          </a:p>
        </p:txBody>
      </p:sp>
      <p:sp>
        <p:nvSpPr>
          <p:cNvPr id="126979" name="Rectangle 7"/>
          <p:cNvSpPr txBox="1">
            <a:spLocks noGrp="1" noChangeArrowheads="1"/>
          </p:cNvSpPr>
          <p:nvPr/>
        </p:nvSpPr>
        <p:spPr bwMode="auto">
          <a:xfrm>
            <a:off x="3886879" y="8688671"/>
            <a:ext cx="2971121" cy="455329"/>
          </a:xfrm>
          <a:prstGeom prst="rect">
            <a:avLst/>
          </a:prstGeom>
          <a:noFill/>
          <a:ln w="9525">
            <a:noFill/>
            <a:miter lim="800000"/>
            <a:headEnd/>
            <a:tailEnd/>
          </a:ln>
        </p:spPr>
        <p:txBody>
          <a:bodyPr wrap="none" lIns="91408" tIns="45703" rIns="91408" bIns="45703" anchor="b"/>
          <a:lstStyle/>
          <a:p>
            <a:pPr algn="r" defTabSz="913643"/>
            <a:fld id="{02C8717C-9E0D-42E9-907C-442F0EE44CEE}" type="slidenum">
              <a:rPr lang="en-US" sz="1300">
                <a:latin typeface="Times New Roman" pitchFamily="18" charset="0"/>
                <a:ea typeface="ＭＳ Ｐゴシック" pitchFamily="34" charset="-128"/>
              </a:rPr>
              <a:pPr algn="r" defTabSz="913643"/>
              <a:t>22</a:t>
            </a:fld>
            <a:endParaRPr lang="en-US" sz="1300" dirty="0">
              <a:latin typeface="Times New Roman" pitchFamily="18" charset="0"/>
              <a:ea typeface="ＭＳ Ｐゴシック" pitchFamily="34" charset="-128"/>
            </a:endParaRPr>
          </a:p>
        </p:txBody>
      </p:sp>
      <p:sp>
        <p:nvSpPr>
          <p:cNvPr id="126980" name="Rectangle 2"/>
          <p:cNvSpPr>
            <a:spLocks noGrp="1" noRot="1" noChangeAspect="1" noChangeArrowheads="1" noTextEdit="1"/>
          </p:cNvSpPr>
          <p:nvPr>
            <p:ph type="sldImg"/>
          </p:nvPr>
        </p:nvSpPr>
        <p:spPr>
          <a:xfrm>
            <a:off x="1143000" y="687388"/>
            <a:ext cx="4573588" cy="3429000"/>
          </a:xfrm>
          <a:ln/>
        </p:spPr>
      </p:sp>
      <p:sp>
        <p:nvSpPr>
          <p:cNvPr id="126981" name="Rectangle 3"/>
          <p:cNvSpPr>
            <a:spLocks noGrp="1" noChangeArrowheads="1"/>
          </p:cNvSpPr>
          <p:nvPr>
            <p:ph type="body" idx="1"/>
          </p:nvPr>
        </p:nvSpPr>
        <p:spPr>
          <a:xfrm>
            <a:off x="914191" y="4342777"/>
            <a:ext cx="5029618" cy="4113553"/>
          </a:xfrm>
          <a:noFill/>
          <a:ln/>
        </p:spPr>
        <p:txBody>
          <a:bodyPr lIns="91408" tIns="45703" rIns="91408" bIns="45703"/>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6B467AC0-6D3F-4742-AAED-6935A220CFE9}" type="slidenum">
              <a:rPr lang="en-US" smtClean="0"/>
              <a:pPr/>
              <a:t>23</a:t>
            </a:fld>
            <a:endParaRPr lang="en-US" smtClean="0"/>
          </a:p>
        </p:txBody>
      </p:sp>
      <p:sp>
        <p:nvSpPr>
          <p:cNvPr id="128003" name="Rectangle 2"/>
          <p:cNvSpPr>
            <a:spLocks noGrp="1" noRot="1" noChangeAspect="1" noChangeArrowheads="1" noTextEdit="1"/>
          </p:cNvSpPr>
          <p:nvPr>
            <p:ph type="sldImg"/>
          </p:nvPr>
        </p:nvSpPr>
        <p:spPr>
          <a:xfrm>
            <a:off x="1143000" y="687388"/>
            <a:ext cx="4573588" cy="3429000"/>
          </a:xfrm>
          <a:ln/>
        </p:spPr>
      </p:sp>
      <p:sp>
        <p:nvSpPr>
          <p:cNvPr id="128004" name="Rectangle 3"/>
          <p:cNvSpPr>
            <a:spLocks noGrp="1" noChangeArrowheads="1"/>
          </p:cNvSpPr>
          <p:nvPr>
            <p:ph type="body" idx="1"/>
          </p:nvPr>
        </p:nvSpPr>
        <p:spPr>
          <a:xfrm>
            <a:off x="914191" y="4342777"/>
            <a:ext cx="5029618" cy="4113553"/>
          </a:xfrm>
          <a:noFill/>
          <a:ln/>
        </p:spPr>
        <p:txBody>
          <a:bodyPr lIns="91408" tIns="45703" rIns="91408" bIns="45703"/>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A797AB80-B9E3-40AA-A06F-0D7064B6EB1D}" type="slidenum">
              <a:rPr lang="en-US" smtClean="0"/>
              <a:pPr/>
              <a:t>25</a:t>
            </a:fld>
            <a:endParaRPr lang="en-US" smtClean="0"/>
          </a:p>
        </p:txBody>
      </p:sp>
      <p:sp>
        <p:nvSpPr>
          <p:cNvPr id="130051" name="Rectangle 7"/>
          <p:cNvSpPr txBox="1">
            <a:spLocks noGrp="1" noChangeArrowheads="1"/>
          </p:cNvSpPr>
          <p:nvPr/>
        </p:nvSpPr>
        <p:spPr bwMode="auto">
          <a:xfrm>
            <a:off x="3886879" y="8688671"/>
            <a:ext cx="2971121" cy="455329"/>
          </a:xfrm>
          <a:prstGeom prst="rect">
            <a:avLst/>
          </a:prstGeom>
          <a:noFill/>
          <a:ln w="9525">
            <a:noFill/>
            <a:miter lim="800000"/>
            <a:headEnd/>
            <a:tailEnd/>
          </a:ln>
        </p:spPr>
        <p:txBody>
          <a:bodyPr wrap="none" lIns="91408" tIns="45703" rIns="91408" bIns="45703" anchor="b"/>
          <a:lstStyle/>
          <a:p>
            <a:pPr algn="r" defTabSz="913643"/>
            <a:fld id="{26FBC9CE-4B27-42ED-8913-750CF0491E33}" type="slidenum">
              <a:rPr lang="en-US" sz="1300">
                <a:latin typeface="Times New Roman" pitchFamily="18" charset="0"/>
                <a:ea typeface="ＭＳ Ｐゴシック" pitchFamily="34" charset="-128"/>
              </a:rPr>
              <a:pPr algn="r" defTabSz="913643"/>
              <a:t>25</a:t>
            </a:fld>
            <a:endParaRPr lang="en-US" sz="1300" dirty="0">
              <a:latin typeface="Times New Roman" pitchFamily="18" charset="0"/>
              <a:ea typeface="ＭＳ Ｐゴシック" pitchFamily="34" charset="-128"/>
            </a:endParaRPr>
          </a:p>
        </p:txBody>
      </p:sp>
      <p:sp>
        <p:nvSpPr>
          <p:cNvPr id="130052" name="Rectangle 2"/>
          <p:cNvSpPr>
            <a:spLocks noGrp="1" noRot="1" noChangeAspect="1" noChangeArrowheads="1" noTextEdit="1"/>
          </p:cNvSpPr>
          <p:nvPr>
            <p:ph type="sldImg"/>
          </p:nvPr>
        </p:nvSpPr>
        <p:spPr>
          <a:xfrm>
            <a:off x="1143000" y="687388"/>
            <a:ext cx="4573588" cy="3429000"/>
          </a:xfrm>
          <a:ln/>
        </p:spPr>
      </p:sp>
      <p:sp>
        <p:nvSpPr>
          <p:cNvPr id="130053" name="Rectangle 3"/>
          <p:cNvSpPr>
            <a:spLocks noGrp="1" noChangeArrowheads="1"/>
          </p:cNvSpPr>
          <p:nvPr>
            <p:ph type="body" idx="1"/>
          </p:nvPr>
        </p:nvSpPr>
        <p:spPr>
          <a:xfrm>
            <a:off x="914191" y="4342777"/>
            <a:ext cx="5029618" cy="4113553"/>
          </a:xfrm>
          <a:noFill/>
          <a:ln/>
        </p:spPr>
        <p:txBody>
          <a:bodyPr lIns="91408" tIns="45703" rIns="91408" bIns="45703"/>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F38F688E-2EE5-4BF8-AA70-34E77EEE999B}" type="slidenum">
              <a:rPr lang="en-US" smtClean="0"/>
              <a:pPr/>
              <a:t>29</a:t>
            </a:fld>
            <a:endParaRPr lang="en-US" smtClean="0"/>
          </a:p>
        </p:txBody>
      </p:sp>
      <p:sp>
        <p:nvSpPr>
          <p:cNvPr id="131075" name="Rectangle 7"/>
          <p:cNvSpPr txBox="1">
            <a:spLocks noGrp="1" noChangeArrowheads="1"/>
          </p:cNvSpPr>
          <p:nvPr/>
        </p:nvSpPr>
        <p:spPr bwMode="auto">
          <a:xfrm>
            <a:off x="3886879" y="8688671"/>
            <a:ext cx="2971121" cy="455329"/>
          </a:xfrm>
          <a:prstGeom prst="rect">
            <a:avLst/>
          </a:prstGeom>
          <a:noFill/>
          <a:ln w="9525">
            <a:noFill/>
            <a:miter lim="800000"/>
            <a:headEnd/>
            <a:tailEnd/>
          </a:ln>
        </p:spPr>
        <p:txBody>
          <a:bodyPr wrap="none" lIns="91408" tIns="45703" rIns="91408" bIns="45703" anchor="b"/>
          <a:lstStyle/>
          <a:p>
            <a:pPr algn="r" defTabSz="913643"/>
            <a:fld id="{B86E4300-3BC4-41E8-B6C6-36AA9CDBB49A}" type="slidenum">
              <a:rPr lang="en-US" sz="1300">
                <a:latin typeface="Times New Roman" pitchFamily="18" charset="0"/>
                <a:ea typeface="ＭＳ Ｐゴシック" pitchFamily="34" charset="-128"/>
              </a:rPr>
              <a:pPr algn="r" defTabSz="913643"/>
              <a:t>29</a:t>
            </a:fld>
            <a:endParaRPr lang="en-US" sz="1300" dirty="0">
              <a:latin typeface="Times New Roman" pitchFamily="18" charset="0"/>
              <a:ea typeface="ＭＳ Ｐゴシック" pitchFamily="34" charset="-128"/>
            </a:endParaRPr>
          </a:p>
        </p:txBody>
      </p:sp>
      <p:sp>
        <p:nvSpPr>
          <p:cNvPr id="131076" name="Rectangle 2"/>
          <p:cNvSpPr>
            <a:spLocks noGrp="1" noRot="1" noChangeAspect="1" noChangeArrowheads="1" noTextEdit="1"/>
          </p:cNvSpPr>
          <p:nvPr>
            <p:ph type="sldImg"/>
          </p:nvPr>
        </p:nvSpPr>
        <p:spPr>
          <a:xfrm>
            <a:off x="1143000" y="687388"/>
            <a:ext cx="4573588" cy="3429000"/>
          </a:xfrm>
          <a:ln/>
        </p:spPr>
      </p:sp>
      <p:sp>
        <p:nvSpPr>
          <p:cNvPr id="131077" name="Rectangle 3"/>
          <p:cNvSpPr>
            <a:spLocks noGrp="1" noChangeArrowheads="1"/>
          </p:cNvSpPr>
          <p:nvPr>
            <p:ph type="body" idx="1"/>
          </p:nvPr>
        </p:nvSpPr>
        <p:spPr>
          <a:xfrm>
            <a:off x="914191" y="4342777"/>
            <a:ext cx="5029618" cy="4113553"/>
          </a:xfrm>
          <a:noFill/>
          <a:ln/>
        </p:spPr>
        <p:txBody>
          <a:bodyPr lIns="91408" tIns="45703" rIns="91408" bIns="45703"/>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373DD5D4-5F4A-45DF-8295-F36D49DB7F4B}" type="slidenum">
              <a:rPr lang="en-US" smtClean="0"/>
              <a:pPr/>
              <a:t>34</a:t>
            </a:fld>
            <a:endParaRPr lang="en-US" smtClean="0"/>
          </a:p>
        </p:txBody>
      </p:sp>
      <p:sp>
        <p:nvSpPr>
          <p:cNvPr id="134147" name="Rectangle 7"/>
          <p:cNvSpPr txBox="1">
            <a:spLocks noGrp="1" noChangeArrowheads="1"/>
          </p:cNvSpPr>
          <p:nvPr/>
        </p:nvSpPr>
        <p:spPr bwMode="auto">
          <a:xfrm>
            <a:off x="3886879" y="8688671"/>
            <a:ext cx="2971121" cy="455329"/>
          </a:xfrm>
          <a:prstGeom prst="rect">
            <a:avLst/>
          </a:prstGeom>
          <a:noFill/>
          <a:ln w="9525">
            <a:noFill/>
            <a:miter lim="800000"/>
            <a:headEnd/>
            <a:tailEnd/>
          </a:ln>
        </p:spPr>
        <p:txBody>
          <a:bodyPr wrap="none" lIns="91408" tIns="45703" rIns="91408" bIns="45703" anchor="b"/>
          <a:lstStyle/>
          <a:p>
            <a:pPr algn="r" defTabSz="913643"/>
            <a:fld id="{9B755FE3-0D6C-41F4-B532-9F0C44D2C64F}" type="slidenum">
              <a:rPr lang="en-US" sz="1300">
                <a:latin typeface="Times New Roman" pitchFamily="18" charset="0"/>
                <a:ea typeface="ＭＳ Ｐゴシック" pitchFamily="34" charset="-128"/>
              </a:rPr>
              <a:pPr algn="r" defTabSz="913643"/>
              <a:t>34</a:t>
            </a:fld>
            <a:endParaRPr lang="en-US" sz="1300" dirty="0">
              <a:latin typeface="Times New Roman" pitchFamily="18" charset="0"/>
              <a:ea typeface="ＭＳ Ｐゴシック" pitchFamily="34" charset="-128"/>
            </a:endParaRPr>
          </a:p>
        </p:txBody>
      </p:sp>
      <p:sp>
        <p:nvSpPr>
          <p:cNvPr id="134148" name="Rectangle 2"/>
          <p:cNvSpPr>
            <a:spLocks noGrp="1" noRot="1" noChangeAspect="1" noChangeArrowheads="1" noTextEdit="1"/>
          </p:cNvSpPr>
          <p:nvPr>
            <p:ph type="sldImg"/>
          </p:nvPr>
        </p:nvSpPr>
        <p:spPr>
          <a:xfrm>
            <a:off x="1143000" y="687388"/>
            <a:ext cx="4573588" cy="3429000"/>
          </a:xfrm>
          <a:ln/>
        </p:spPr>
      </p:sp>
      <p:sp>
        <p:nvSpPr>
          <p:cNvPr id="134149" name="Rectangle 3"/>
          <p:cNvSpPr>
            <a:spLocks noGrp="1" noChangeArrowheads="1"/>
          </p:cNvSpPr>
          <p:nvPr>
            <p:ph type="body" idx="1"/>
          </p:nvPr>
        </p:nvSpPr>
        <p:spPr>
          <a:xfrm>
            <a:off x="914191" y="4342777"/>
            <a:ext cx="5029618" cy="4113553"/>
          </a:xfrm>
          <a:noFill/>
          <a:ln/>
        </p:spPr>
        <p:txBody>
          <a:bodyPr lIns="91408" tIns="45703" rIns="91408" bIns="45703"/>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FE281974-DB24-48DC-87D8-9C359F9A9C9A}" type="slidenum">
              <a:rPr lang="en-US" smtClean="0"/>
              <a:pPr/>
              <a:t>35</a:t>
            </a:fld>
            <a:endParaRPr lang="en-US" smtClean="0"/>
          </a:p>
        </p:txBody>
      </p:sp>
      <p:sp>
        <p:nvSpPr>
          <p:cNvPr id="135171" name="Rectangle 7"/>
          <p:cNvSpPr txBox="1">
            <a:spLocks noGrp="1" noChangeArrowheads="1"/>
          </p:cNvSpPr>
          <p:nvPr/>
        </p:nvSpPr>
        <p:spPr bwMode="auto">
          <a:xfrm>
            <a:off x="3886879" y="8688671"/>
            <a:ext cx="2971121" cy="455329"/>
          </a:xfrm>
          <a:prstGeom prst="rect">
            <a:avLst/>
          </a:prstGeom>
          <a:noFill/>
          <a:ln w="9525">
            <a:noFill/>
            <a:miter lim="800000"/>
            <a:headEnd/>
            <a:tailEnd/>
          </a:ln>
        </p:spPr>
        <p:txBody>
          <a:bodyPr wrap="none" lIns="91408" tIns="45703" rIns="91408" bIns="45703" anchor="b"/>
          <a:lstStyle/>
          <a:p>
            <a:pPr algn="r" defTabSz="913643"/>
            <a:fld id="{E6A41B1F-3478-4597-803F-F211916BD757}" type="slidenum">
              <a:rPr lang="en-US" sz="1300">
                <a:latin typeface="Times New Roman" pitchFamily="18" charset="0"/>
                <a:ea typeface="ＭＳ Ｐゴシック" pitchFamily="34" charset="-128"/>
              </a:rPr>
              <a:pPr algn="r" defTabSz="913643"/>
              <a:t>35</a:t>
            </a:fld>
            <a:endParaRPr lang="en-US" sz="1300" dirty="0">
              <a:latin typeface="Times New Roman" pitchFamily="18" charset="0"/>
              <a:ea typeface="ＭＳ Ｐゴシック" pitchFamily="34" charset="-128"/>
            </a:endParaRPr>
          </a:p>
        </p:txBody>
      </p:sp>
      <p:sp>
        <p:nvSpPr>
          <p:cNvPr id="135172" name="Rectangle 2"/>
          <p:cNvSpPr>
            <a:spLocks noGrp="1" noRot="1" noChangeAspect="1" noChangeArrowheads="1" noTextEdit="1"/>
          </p:cNvSpPr>
          <p:nvPr>
            <p:ph type="sldImg"/>
          </p:nvPr>
        </p:nvSpPr>
        <p:spPr>
          <a:xfrm>
            <a:off x="1143000" y="687388"/>
            <a:ext cx="4573588" cy="3429000"/>
          </a:xfrm>
          <a:ln/>
        </p:spPr>
      </p:sp>
      <p:sp>
        <p:nvSpPr>
          <p:cNvPr id="135173" name="Rectangle 3"/>
          <p:cNvSpPr>
            <a:spLocks noGrp="1" noChangeArrowheads="1"/>
          </p:cNvSpPr>
          <p:nvPr>
            <p:ph type="body" idx="1"/>
          </p:nvPr>
        </p:nvSpPr>
        <p:spPr>
          <a:xfrm>
            <a:off x="914191" y="4342777"/>
            <a:ext cx="5029618" cy="4113553"/>
          </a:xfrm>
          <a:noFill/>
          <a:ln/>
        </p:spPr>
        <p:txBody>
          <a:bodyPr lIns="91408" tIns="45703" rIns="91408" bIns="45703"/>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17C83940-527F-46F6-B8B1-5E2096210F19}" type="slidenum">
              <a:rPr lang="en-US" smtClean="0"/>
              <a:pPr/>
              <a:t>3</a:t>
            </a:fld>
            <a:endParaRPr lang="en-US" smtClean="0"/>
          </a:p>
        </p:txBody>
      </p:sp>
      <p:sp>
        <p:nvSpPr>
          <p:cNvPr id="115715" name="Rectangle 7"/>
          <p:cNvSpPr txBox="1">
            <a:spLocks noGrp="1" noChangeArrowheads="1"/>
          </p:cNvSpPr>
          <p:nvPr/>
        </p:nvSpPr>
        <p:spPr bwMode="auto">
          <a:xfrm>
            <a:off x="3886879" y="8688671"/>
            <a:ext cx="2971121" cy="455329"/>
          </a:xfrm>
          <a:prstGeom prst="rect">
            <a:avLst/>
          </a:prstGeom>
          <a:noFill/>
          <a:ln w="9525">
            <a:noFill/>
            <a:miter lim="800000"/>
            <a:headEnd/>
            <a:tailEnd/>
          </a:ln>
        </p:spPr>
        <p:txBody>
          <a:bodyPr wrap="none" lIns="91408" tIns="45703" rIns="91408" bIns="45703" anchor="b"/>
          <a:lstStyle/>
          <a:p>
            <a:pPr algn="r" defTabSz="913643"/>
            <a:fld id="{2AEB1F3F-8E3C-4D6B-879B-35A5808BD36E}" type="slidenum">
              <a:rPr lang="en-US" sz="1300">
                <a:latin typeface="Times New Roman" pitchFamily="18" charset="0"/>
                <a:ea typeface="ＭＳ Ｐゴシック" pitchFamily="34" charset="-128"/>
              </a:rPr>
              <a:pPr algn="r" defTabSz="913643"/>
              <a:t>3</a:t>
            </a:fld>
            <a:endParaRPr lang="en-US" sz="1300" dirty="0">
              <a:latin typeface="Times New Roman" pitchFamily="18" charset="0"/>
              <a:ea typeface="ＭＳ Ｐゴシック" pitchFamily="34" charset="-128"/>
            </a:endParaRPr>
          </a:p>
        </p:txBody>
      </p:sp>
      <p:sp>
        <p:nvSpPr>
          <p:cNvPr id="115716" name="Rectangle 2"/>
          <p:cNvSpPr>
            <a:spLocks noGrp="1" noRot="1" noChangeAspect="1" noChangeArrowheads="1" noTextEdit="1"/>
          </p:cNvSpPr>
          <p:nvPr>
            <p:ph type="sldImg"/>
          </p:nvPr>
        </p:nvSpPr>
        <p:spPr>
          <a:xfrm>
            <a:off x="1143000" y="687388"/>
            <a:ext cx="4573588" cy="3429000"/>
          </a:xfrm>
          <a:ln/>
        </p:spPr>
      </p:sp>
      <p:sp>
        <p:nvSpPr>
          <p:cNvPr id="115717" name="Rectangle 3"/>
          <p:cNvSpPr>
            <a:spLocks noGrp="1" noChangeArrowheads="1"/>
          </p:cNvSpPr>
          <p:nvPr>
            <p:ph type="body" idx="1"/>
          </p:nvPr>
        </p:nvSpPr>
        <p:spPr>
          <a:xfrm>
            <a:off x="914191" y="4342777"/>
            <a:ext cx="5029618" cy="4113553"/>
          </a:xfrm>
          <a:noFill/>
          <a:ln/>
        </p:spPr>
        <p:txBody>
          <a:bodyPr lIns="91408" tIns="45703" rIns="91408" bIns="45703"/>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CEA652EC-CFE4-4150-9379-133EBB05633F}" type="slidenum">
              <a:rPr lang="en-US" smtClean="0"/>
              <a:pPr/>
              <a:t>4</a:t>
            </a:fld>
            <a:endParaRPr lang="en-US" smtClean="0"/>
          </a:p>
        </p:txBody>
      </p:sp>
      <p:sp>
        <p:nvSpPr>
          <p:cNvPr id="116739" name="Rectangle 7"/>
          <p:cNvSpPr txBox="1">
            <a:spLocks noGrp="1" noChangeArrowheads="1"/>
          </p:cNvSpPr>
          <p:nvPr/>
        </p:nvSpPr>
        <p:spPr bwMode="auto">
          <a:xfrm>
            <a:off x="3886879" y="8688671"/>
            <a:ext cx="2971121" cy="455329"/>
          </a:xfrm>
          <a:prstGeom prst="rect">
            <a:avLst/>
          </a:prstGeom>
          <a:noFill/>
          <a:ln w="9525">
            <a:noFill/>
            <a:miter lim="800000"/>
            <a:headEnd/>
            <a:tailEnd/>
          </a:ln>
        </p:spPr>
        <p:txBody>
          <a:bodyPr wrap="none" lIns="91408" tIns="45703" rIns="91408" bIns="45703" anchor="b"/>
          <a:lstStyle/>
          <a:p>
            <a:pPr algn="r" defTabSz="913643"/>
            <a:fld id="{6935A0F9-6EB5-4207-ABDE-1282E604EE2E}" type="slidenum">
              <a:rPr lang="en-US" sz="1300">
                <a:latin typeface="Times New Roman" pitchFamily="18" charset="0"/>
                <a:ea typeface="ＭＳ Ｐゴシック" pitchFamily="34" charset="-128"/>
              </a:rPr>
              <a:pPr algn="r" defTabSz="913643"/>
              <a:t>4</a:t>
            </a:fld>
            <a:endParaRPr lang="en-US" sz="1300" dirty="0">
              <a:latin typeface="Times New Roman" pitchFamily="18" charset="0"/>
              <a:ea typeface="ＭＳ Ｐゴシック" pitchFamily="34" charset="-128"/>
            </a:endParaRPr>
          </a:p>
        </p:txBody>
      </p:sp>
      <p:sp>
        <p:nvSpPr>
          <p:cNvPr id="116740" name="Rectangle 2"/>
          <p:cNvSpPr>
            <a:spLocks noGrp="1" noRot="1" noChangeAspect="1" noChangeArrowheads="1" noTextEdit="1"/>
          </p:cNvSpPr>
          <p:nvPr>
            <p:ph type="sldImg"/>
          </p:nvPr>
        </p:nvSpPr>
        <p:spPr>
          <a:xfrm>
            <a:off x="1143000" y="687388"/>
            <a:ext cx="4573588" cy="3429000"/>
          </a:xfrm>
          <a:ln/>
        </p:spPr>
      </p:sp>
      <p:sp>
        <p:nvSpPr>
          <p:cNvPr id="116741" name="Rectangle 3"/>
          <p:cNvSpPr>
            <a:spLocks noGrp="1" noChangeArrowheads="1"/>
          </p:cNvSpPr>
          <p:nvPr>
            <p:ph type="body" idx="1"/>
          </p:nvPr>
        </p:nvSpPr>
        <p:spPr>
          <a:xfrm>
            <a:off x="914191" y="4342777"/>
            <a:ext cx="5029618" cy="4113553"/>
          </a:xfrm>
          <a:noFill/>
          <a:ln/>
        </p:spPr>
        <p:txBody>
          <a:bodyPr lIns="91408" tIns="45703" rIns="91408" bIns="45703"/>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51BF10E5-86A4-41E6-B036-038EA7E67E48}" type="slidenum">
              <a:rPr lang="en-US" smtClean="0"/>
              <a:pPr/>
              <a:t>5</a:t>
            </a:fld>
            <a:endParaRPr lang="en-US" smtClean="0"/>
          </a:p>
        </p:txBody>
      </p:sp>
      <p:sp>
        <p:nvSpPr>
          <p:cNvPr id="117763" name="Rectangle 7"/>
          <p:cNvSpPr txBox="1">
            <a:spLocks noGrp="1" noChangeArrowheads="1"/>
          </p:cNvSpPr>
          <p:nvPr/>
        </p:nvSpPr>
        <p:spPr bwMode="auto">
          <a:xfrm>
            <a:off x="3886879" y="8688671"/>
            <a:ext cx="2971121" cy="455329"/>
          </a:xfrm>
          <a:prstGeom prst="rect">
            <a:avLst/>
          </a:prstGeom>
          <a:noFill/>
          <a:ln w="9525">
            <a:noFill/>
            <a:miter lim="800000"/>
            <a:headEnd/>
            <a:tailEnd/>
          </a:ln>
        </p:spPr>
        <p:txBody>
          <a:bodyPr wrap="none" lIns="91408" tIns="45703" rIns="91408" bIns="45703" anchor="b"/>
          <a:lstStyle/>
          <a:p>
            <a:pPr algn="r" defTabSz="913643"/>
            <a:fld id="{F08D9367-1A22-40AB-8404-687F23AF0C4D}" type="slidenum">
              <a:rPr lang="en-US" sz="1300">
                <a:latin typeface="Times New Roman" pitchFamily="18" charset="0"/>
                <a:ea typeface="ＭＳ Ｐゴシック" pitchFamily="34" charset="-128"/>
              </a:rPr>
              <a:pPr algn="r" defTabSz="913643"/>
              <a:t>5</a:t>
            </a:fld>
            <a:endParaRPr lang="en-US" sz="1300" dirty="0">
              <a:latin typeface="Times New Roman" pitchFamily="18" charset="0"/>
              <a:ea typeface="ＭＳ Ｐゴシック" pitchFamily="34" charset="-128"/>
            </a:endParaRPr>
          </a:p>
        </p:txBody>
      </p:sp>
      <p:sp>
        <p:nvSpPr>
          <p:cNvPr id="117764" name="Rectangle 2"/>
          <p:cNvSpPr>
            <a:spLocks noGrp="1" noRot="1" noChangeAspect="1" noChangeArrowheads="1" noTextEdit="1"/>
          </p:cNvSpPr>
          <p:nvPr>
            <p:ph type="sldImg"/>
          </p:nvPr>
        </p:nvSpPr>
        <p:spPr>
          <a:xfrm>
            <a:off x="1143000" y="687388"/>
            <a:ext cx="4573588" cy="3429000"/>
          </a:xfrm>
          <a:ln/>
        </p:spPr>
      </p:sp>
      <p:sp>
        <p:nvSpPr>
          <p:cNvPr id="117765" name="Rectangle 3"/>
          <p:cNvSpPr>
            <a:spLocks noGrp="1" noChangeArrowheads="1"/>
          </p:cNvSpPr>
          <p:nvPr>
            <p:ph type="body" idx="1"/>
          </p:nvPr>
        </p:nvSpPr>
        <p:spPr>
          <a:xfrm>
            <a:off x="914191" y="4342777"/>
            <a:ext cx="5029618" cy="4113553"/>
          </a:xfrm>
          <a:noFill/>
          <a:ln/>
        </p:spPr>
        <p:txBody>
          <a:bodyPr lIns="91408" tIns="45703" rIns="91408" bIns="45703"/>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17C8DD52-FF7D-440B-9591-7551E919DEB7}" type="slidenum">
              <a:rPr lang="en-US" smtClean="0"/>
              <a:pPr/>
              <a:t>8</a:t>
            </a:fld>
            <a:endParaRPr lang="en-US" smtClean="0"/>
          </a:p>
        </p:txBody>
      </p:sp>
      <p:sp>
        <p:nvSpPr>
          <p:cNvPr id="118787" name="Rectangle 7"/>
          <p:cNvSpPr txBox="1">
            <a:spLocks noGrp="1" noChangeArrowheads="1"/>
          </p:cNvSpPr>
          <p:nvPr/>
        </p:nvSpPr>
        <p:spPr bwMode="auto">
          <a:xfrm>
            <a:off x="3886879" y="8688671"/>
            <a:ext cx="2971121" cy="455329"/>
          </a:xfrm>
          <a:prstGeom prst="rect">
            <a:avLst/>
          </a:prstGeom>
          <a:noFill/>
          <a:ln w="9525">
            <a:noFill/>
            <a:miter lim="800000"/>
            <a:headEnd/>
            <a:tailEnd/>
          </a:ln>
        </p:spPr>
        <p:txBody>
          <a:bodyPr wrap="none" lIns="91408" tIns="45703" rIns="91408" bIns="45703" anchor="b"/>
          <a:lstStyle/>
          <a:p>
            <a:pPr algn="r" defTabSz="913643"/>
            <a:fld id="{462A02CE-8029-4D3A-A5C6-CBA99E8BA15D}" type="slidenum">
              <a:rPr lang="en-US" sz="1300">
                <a:latin typeface="Times New Roman" pitchFamily="18" charset="0"/>
                <a:ea typeface="ＭＳ Ｐゴシック" pitchFamily="34" charset="-128"/>
              </a:rPr>
              <a:pPr algn="r" defTabSz="913643"/>
              <a:t>8</a:t>
            </a:fld>
            <a:endParaRPr lang="en-US" sz="1300" dirty="0">
              <a:latin typeface="Times New Roman" pitchFamily="18" charset="0"/>
              <a:ea typeface="ＭＳ Ｐゴシック" pitchFamily="34" charset="-128"/>
            </a:endParaRPr>
          </a:p>
        </p:txBody>
      </p:sp>
      <p:sp>
        <p:nvSpPr>
          <p:cNvPr id="118788" name="Rectangle 2"/>
          <p:cNvSpPr>
            <a:spLocks noGrp="1" noRot="1" noChangeAspect="1" noChangeArrowheads="1" noTextEdit="1"/>
          </p:cNvSpPr>
          <p:nvPr>
            <p:ph type="sldImg"/>
          </p:nvPr>
        </p:nvSpPr>
        <p:spPr>
          <a:xfrm>
            <a:off x="1143000" y="687388"/>
            <a:ext cx="4573588" cy="3429000"/>
          </a:xfrm>
          <a:ln/>
        </p:spPr>
      </p:sp>
      <p:sp>
        <p:nvSpPr>
          <p:cNvPr id="118789" name="Rectangle 3"/>
          <p:cNvSpPr>
            <a:spLocks noGrp="1" noChangeArrowheads="1"/>
          </p:cNvSpPr>
          <p:nvPr>
            <p:ph type="body" idx="1"/>
          </p:nvPr>
        </p:nvSpPr>
        <p:spPr>
          <a:xfrm>
            <a:off x="914191" y="4342777"/>
            <a:ext cx="5029618" cy="4113553"/>
          </a:xfrm>
          <a:noFill/>
          <a:ln/>
        </p:spPr>
        <p:txBody>
          <a:bodyPr lIns="91408" tIns="45703" rIns="91408" bIns="45703"/>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B09DEA41-8916-49DF-BA7C-3C25DC508684}" type="slidenum">
              <a:rPr lang="en-US" smtClean="0"/>
              <a:pPr/>
              <a:t>9</a:t>
            </a:fld>
            <a:endParaRPr lang="en-US" smtClean="0"/>
          </a:p>
        </p:txBody>
      </p:sp>
      <p:sp>
        <p:nvSpPr>
          <p:cNvPr id="119811" name="Rectangle 7"/>
          <p:cNvSpPr txBox="1">
            <a:spLocks noGrp="1" noChangeArrowheads="1"/>
          </p:cNvSpPr>
          <p:nvPr/>
        </p:nvSpPr>
        <p:spPr bwMode="auto">
          <a:xfrm>
            <a:off x="3886879" y="8688671"/>
            <a:ext cx="2971121" cy="455329"/>
          </a:xfrm>
          <a:prstGeom prst="rect">
            <a:avLst/>
          </a:prstGeom>
          <a:noFill/>
          <a:ln w="9525">
            <a:noFill/>
            <a:miter lim="800000"/>
            <a:headEnd/>
            <a:tailEnd/>
          </a:ln>
        </p:spPr>
        <p:txBody>
          <a:bodyPr wrap="none" lIns="91408" tIns="45703" rIns="91408" bIns="45703" anchor="b"/>
          <a:lstStyle/>
          <a:p>
            <a:pPr algn="r" defTabSz="913643"/>
            <a:fld id="{B67EA7FC-95E9-48B8-8B2B-6667070570FB}" type="slidenum">
              <a:rPr lang="en-US" sz="1300">
                <a:latin typeface="Times New Roman" pitchFamily="18" charset="0"/>
                <a:ea typeface="ＭＳ Ｐゴシック" pitchFamily="34" charset="-128"/>
              </a:rPr>
              <a:pPr algn="r" defTabSz="913643"/>
              <a:t>9</a:t>
            </a:fld>
            <a:endParaRPr lang="en-US" sz="1300" dirty="0">
              <a:latin typeface="Times New Roman" pitchFamily="18" charset="0"/>
              <a:ea typeface="ＭＳ Ｐゴシック" pitchFamily="34" charset="-128"/>
            </a:endParaRPr>
          </a:p>
        </p:txBody>
      </p:sp>
      <p:sp>
        <p:nvSpPr>
          <p:cNvPr id="119812" name="Rectangle 2"/>
          <p:cNvSpPr>
            <a:spLocks noGrp="1" noRot="1" noChangeAspect="1" noChangeArrowheads="1" noTextEdit="1"/>
          </p:cNvSpPr>
          <p:nvPr>
            <p:ph type="sldImg"/>
          </p:nvPr>
        </p:nvSpPr>
        <p:spPr>
          <a:xfrm>
            <a:off x="1143000" y="687388"/>
            <a:ext cx="4573588" cy="3429000"/>
          </a:xfrm>
          <a:ln/>
        </p:spPr>
      </p:sp>
      <p:sp>
        <p:nvSpPr>
          <p:cNvPr id="119813" name="Rectangle 3"/>
          <p:cNvSpPr>
            <a:spLocks noGrp="1" noChangeArrowheads="1"/>
          </p:cNvSpPr>
          <p:nvPr>
            <p:ph type="body" idx="1"/>
          </p:nvPr>
        </p:nvSpPr>
        <p:spPr>
          <a:xfrm>
            <a:off x="914191" y="4342777"/>
            <a:ext cx="5029618" cy="4113553"/>
          </a:xfrm>
          <a:noFill/>
          <a:ln/>
        </p:spPr>
        <p:txBody>
          <a:bodyPr lIns="91408" tIns="45703" rIns="91408" bIns="45703"/>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7CCD8D31-89DB-4082-A89E-E33204462E03}" type="slidenum">
              <a:rPr lang="en-US" smtClean="0"/>
              <a:pPr/>
              <a:t>13</a:t>
            </a:fld>
            <a:endParaRPr lang="en-US" smtClean="0"/>
          </a:p>
        </p:txBody>
      </p:sp>
      <p:sp>
        <p:nvSpPr>
          <p:cNvPr id="120835" name="Rectangle 7"/>
          <p:cNvSpPr txBox="1">
            <a:spLocks noGrp="1" noChangeArrowheads="1"/>
          </p:cNvSpPr>
          <p:nvPr/>
        </p:nvSpPr>
        <p:spPr bwMode="auto">
          <a:xfrm>
            <a:off x="3886879" y="8688671"/>
            <a:ext cx="2971121" cy="455329"/>
          </a:xfrm>
          <a:prstGeom prst="rect">
            <a:avLst/>
          </a:prstGeom>
          <a:noFill/>
          <a:ln w="9525">
            <a:noFill/>
            <a:miter lim="800000"/>
            <a:headEnd/>
            <a:tailEnd/>
          </a:ln>
        </p:spPr>
        <p:txBody>
          <a:bodyPr wrap="none" lIns="91408" tIns="45703" rIns="91408" bIns="45703" anchor="b"/>
          <a:lstStyle/>
          <a:p>
            <a:pPr algn="r" defTabSz="913643"/>
            <a:fld id="{A4DC6396-2A0E-4FE1-88FB-1E30703A2F83}" type="slidenum">
              <a:rPr lang="en-US" sz="1300">
                <a:latin typeface="Times New Roman" pitchFamily="18" charset="0"/>
                <a:ea typeface="ＭＳ Ｐゴシック" pitchFamily="34" charset="-128"/>
              </a:rPr>
              <a:pPr algn="r" defTabSz="913643"/>
              <a:t>13</a:t>
            </a:fld>
            <a:endParaRPr lang="en-US" sz="1300" dirty="0">
              <a:latin typeface="Times New Roman" pitchFamily="18" charset="0"/>
              <a:ea typeface="ＭＳ Ｐゴシック" pitchFamily="34" charset="-128"/>
            </a:endParaRPr>
          </a:p>
        </p:txBody>
      </p:sp>
      <p:sp>
        <p:nvSpPr>
          <p:cNvPr id="120836" name="Rectangle 2"/>
          <p:cNvSpPr>
            <a:spLocks noGrp="1" noRot="1" noChangeAspect="1" noChangeArrowheads="1" noTextEdit="1"/>
          </p:cNvSpPr>
          <p:nvPr>
            <p:ph type="sldImg"/>
          </p:nvPr>
        </p:nvSpPr>
        <p:spPr>
          <a:xfrm>
            <a:off x="1143000" y="687388"/>
            <a:ext cx="4573588" cy="3429000"/>
          </a:xfrm>
          <a:ln/>
        </p:spPr>
      </p:sp>
      <p:sp>
        <p:nvSpPr>
          <p:cNvPr id="120837" name="Rectangle 3"/>
          <p:cNvSpPr>
            <a:spLocks noGrp="1" noChangeArrowheads="1"/>
          </p:cNvSpPr>
          <p:nvPr>
            <p:ph type="body" idx="1"/>
          </p:nvPr>
        </p:nvSpPr>
        <p:spPr>
          <a:xfrm>
            <a:off x="914191" y="4342777"/>
            <a:ext cx="5029618" cy="4113553"/>
          </a:xfrm>
          <a:noFill/>
          <a:ln/>
        </p:spPr>
        <p:txBody>
          <a:bodyPr lIns="91408" tIns="45703" rIns="91408" bIns="45703"/>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92AEE8FE-382D-40EE-BA3A-F55B8B8C9A5B}" type="slidenum">
              <a:rPr lang="en-US" smtClean="0"/>
              <a:pPr/>
              <a:t>14</a:t>
            </a:fld>
            <a:endParaRPr lang="en-US" smtClean="0"/>
          </a:p>
        </p:txBody>
      </p:sp>
      <p:sp>
        <p:nvSpPr>
          <p:cNvPr id="121859" name="Rectangle 7"/>
          <p:cNvSpPr txBox="1">
            <a:spLocks noGrp="1" noChangeArrowheads="1"/>
          </p:cNvSpPr>
          <p:nvPr/>
        </p:nvSpPr>
        <p:spPr bwMode="auto">
          <a:xfrm>
            <a:off x="3886879" y="8688671"/>
            <a:ext cx="2971121" cy="455329"/>
          </a:xfrm>
          <a:prstGeom prst="rect">
            <a:avLst/>
          </a:prstGeom>
          <a:noFill/>
          <a:ln w="9525">
            <a:noFill/>
            <a:miter lim="800000"/>
            <a:headEnd/>
            <a:tailEnd/>
          </a:ln>
        </p:spPr>
        <p:txBody>
          <a:bodyPr wrap="none" lIns="91408" tIns="45703" rIns="91408" bIns="45703" anchor="b"/>
          <a:lstStyle/>
          <a:p>
            <a:pPr algn="r" defTabSz="913643"/>
            <a:fld id="{0F475DDE-075A-4414-B766-3CC5CE07F0A7}" type="slidenum">
              <a:rPr lang="en-US" sz="1300">
                <a:latin typeface="Times New Roman" pitchFamily="18" charset="0"/>
                <a:ea typeface="ＭＳ Ｐゴシック" pitchFamily="34" charset="-128"/>
              </a:rPr>
              <a:pPr algn="r" defTabSz="913643"/>
              <a:t>14</a:t>
            </a:fld>
            <a:endParaRPr lang="en-US" sz="1300" dirty="0">
              <a:latin typeface="Times New Roman" pitchFamily="18" charset="0"/>
              <a:ea typeface="ＭＳ Ｐゴシック" pitchFamily="34" charset="-128"/>
            </a:endParaRPr>
          </a:p>
        </p:txBody>
      </p:sp>
      <p:sp>
        <p:nvSpPr>
          <p:cNvPr id="121860" name="Rectangle 2"/>
          <p:cNvSpPr>
            <a:spLocks noGrp="1" noRot="1" noChangeAspect="1" noChangeArrowheads="1" noTextEdit="1"/>
          </p:cNvSpPr>
          <p:nvPr>
            <p:ph type="sldImg"/>
          </p:nvPr>
        </p:nvSpPr>
        <p:spPr>
          <a:xfrm>
            <a:off x="1143000" y="687388"/>
            <a:ext cx="4573588" cy="3429000"/>
          </a:xfrm>
          <a:ln/>
        </p:spPr>
      </p:sp>
      <p:sp>
        <p:nvSpPr>
          <p:cNvPr id="121861" name="Rectangle 3"/>
          <p:cNvSpPr>
            <a:spLocks noGrp="1" noChangeArrowheads="1"/>
          </p:cNvSpPr>
          <p:nvPr>
            <p:ph type="body" idx="1"/>
          </p:nvPr>
        </p:nvSpPr>
        <p:spPr>
          <a:xfrm>
            <a:off x="914191" y="4342777"/>
            <a:ext cx="5029618" cy="4113553"/>
          </a:xfrm>
          <a:noFill/>
          <a:ln/>
        </p:spPr>
        <p:txBody>
          <a:bodyPr lIns="91408" tIns="45703" rIns="91408" bIns="45703"/>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244C61F2-2A04-498E-8BCB-44206F05421D}" type="slidenum">
              <a:rPr lang="en-US" smtClean="0"/>
              <a:pPr/>
              <a:t>16</a:t>
            </a:fld>
            <a:endParaRPr lang="en-US" smtClean="0"/>
          </a:p>
        </p:txBody>
      </p:sp>
      <p:sp>
        <p:nvSpPr>
          <p:cNvPr id="122883" name="Rectangle 7"/>
          <p:cNvSpPr txBox="1">
            <a:spLocks noGrp="1" noChangeArrowheads="1"/>
          </p:cNvSpPr>
          <p:nvPr/>
        </p:nvSpPr>
        <p:spPr bwMode="auto">
          <a:xfrm>
            <a:off x="3886879" y="8688671"/>
            <a:ext cx="2971121" cy="455329"/>
          </a:xfrm>
          <a:prstGeom prst="rect">
            <a:avLst/>
          </a:prstGeom>
          <a:noFill/>
          <a:ln w="9525">
            <a:noFill/>
            <a:miter lim="800000"/>
            <a:headEnd/>
            <a:tailEnd/>
          </a:ln>
        </p:spPr>
        <p:txBody>
          <a:bodyPr wrap="none" lIns="91408" tIns="45703" rIns="91408" bIns="45703" anchor="b"/>
          <a:lstStyle/>
          <a:p>
            <a:pPr algn="r" defTabSz="913643"/>
            <a:fld id="{F9109EEC-3B4C-458A-9791-31A78CE39D39}" type="slidenum">
              <a:rPr lang="en-US" sz="1300">
                <a:latin typeface="Times New Roman" pitchFamily="18" charset="0"/>
                <a:ea typeface="ＭＳ Ｐゴシック" pitchFamily="34" charset="-128"/>
              </a:rPr>
              <a:pPr algn="r" defTabSz="913643"/>
              <a:t>16</a:t>
            </a:fld>
            <a:endParaRPr lang="en-US" sz="1300" dirty="0">
              <a:latin typeface="Times New Roman" pitchFamily="18" charset="0"/>
              <a:ea typeface="ＭＳ Ｐゴシック" pitchFamily="34" charset="-128"/>
            </a:endParaRPr>
          </a:p>
        </p:txBody>
      </p:sp>
      <p:sp>
        <p:nvSpPr>
          <p:cNvPr id="122884" name="Rectangle 2"/>
          <p:cNvSpPr>
            <a:spLocks noGrp="1" noRot="1" noChangeAspect="1" noChangeArrowheads="1" noTextEdit="1"/>
          </p:cNvSpPr>
          <p:nvPr>
            <p:ph type="sldImg"/>
          </p:nvPr>
        </p:nvSpPr>
        <p:spPr>
          <a:xfrm>
            <a:off x="1143000" y="687388"/>
            <a:ext cx="4573588" cy="3429000"/>
          </a:xfrm>
          <a:ln/>
        </p:spPr>
      </p:sp>
      <p:sp>
        <p:nvSpPr>
          <p:cNvPr id="122885" name="Rectangle 3"/>
          <p:cNvSpPr>
            <a:spLocks noGrp="1" noChangeArrowheads="1"/>
          </p:cNvSpPr>
          <p:nvPr>
            <p:ph type="body" idx="1"/>
          </p:nvPr>
        </p:nvSpPr>
        <p:spPr>
          <a:xfrm>
            <a:off x="914191" y="4342777"/>
            <a:ext cx="5029618" cy="4113553"/>
          </a:xfrm>
          <a:noFill/>
          <a:ln/>
        </p:spPr>
        <p:txBody>
          <a:bodyPr lIns="91408" tIns="45703" rIns="91408" bIns="45703"/>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928579B-03FF-4E2A-889D-B914B32E755E}" type="datetimeFigureOut">
              <a:rPr lang="en-US" smtClean="0"/>
              <a:pPr/>
              <a:t>8/19/2016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7046AB6-D6D7-4A47-A73C-FADD8978D874}"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28579B-03FF-4E2A-889D-B914B32E755E}" type="datetimeFigureOut">
              <a:rPr lang="en-US" smtClean="0"/>
              <a:pPr/>
              <a:t>8/19/2016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46AB6-D6D7-4A47-A73C-FADD8978D87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7046AB6-D6D7-4A47-A73C-FADD8978D874}"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28579B-03FF-4E2A-889D-B914B32E755E}" type="datetimeFigureOut">
              <a:rPr lang="en-US" smtClean="0"/>
              <a:pPr/>
              <a:t>8/19/2016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5425" y="228600"/>
            <a:ext cx="8723313" cy="10366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0663" y="1443038"/>
            <a:ext cx="8667750" cy="4999037"/>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928579B-03FF-4E2A-889D-B914B32E755E}" type="datetimeFigureOut">
              <a:rPr lang="en-US" smtClean="0"/>
              <a:pPr/>
              <a:t>8/19/2016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E7046AB6-D6D7-4A47-A73C-FADD8978D874}"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928579B-03FF-4E2A-889D-B914B32E755E}" type="datetimeFigureOut">
              <a:rPr lang="en-US" smtClean="0"/>
              <a:pPr/>
              <a:t>8/19/2016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7046AB6-D6D7-4A47-A73C-FADD8978D874}"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928579B-03FF-4E2A-889D-B914B32E755E}" type="datetimeFigureOut">
              <a:rPr lang="en-US" smtClean="0"/>
              <a:pPr/>
              <a:t>8/19/2016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46AB6-D6D7-4A47-A73C-FADD8978D874}"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928579B-03FF-4E2A-889D-B914B32E755E}" type="datetimeFigureOut">
              <a:rPr lang="en-US" smtClean="0"/>
              <a:pPr/>
              <a:t>8/19/2016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7046AB6-D6D7-4A47-A73C-FADD8978D874}"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928579B-03FF-4E2A-889D-B914B32E755E}" type="datetimeFigureOut">
              <a:rPr lang="en-US" smtClean="0"/>
              <a:pPr/>
              <a:t>8/19/2016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E7046AB6-D6D7-4A47-A73C-FADD8978D87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928579B-03FF-4E2A-889D-B914B32E755E}" type="datetimeFigureOut">
              <a:rPr lang="en-US" smtClean="0"/>
              <a:pPr/>
              <a:t>8/19/2016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7046AB6-D6D7-4A47-A73C-FADD8978D87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7046AB6-D6D7-4A47-A73C-FADD8978D874}"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928579B-03FF-4E2A-889D-B914B32E755E}" type="datetimeFigureOut">
              <a:rPr lang="en-US" smtClean="0"/>
              <a:pPr/>
              <a:t>8/19/2016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7046AB6-D6D7-4A47-A73C-FADD8978D874}"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928579B-03FF-4E2A-889D-B914B32E755E}" type="datetimeFigureOut">
              <a:rPr lang="en-US" smtClean="0"/>
              <a:pPr/>
              <a:t>8/19/2016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928579B-03FF-4E2A-889D-B914B32E755E}" type="datetimeFigureOut">
              <a:rPr lang="en-US" smtClean="0"/>
              <a:pPr/>
              <a:t>8/19/2016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7046AB6-D6D7-4A47-A73C-FADD8978D874}"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Manish </a:t>
            </a:r>
            <a:r>
              <a:rPr lang="en-US" dirty="0" err="1" smtClean="0"/>
              <a:t>Shrivastava</a:t>
            </a:r>
            <a:endParaRPr lang="en-US" dirty="0"/>
          </a:p>
        </p:txBody>
      </p:sp>
      <p:sp>
        <p:nvSpPr>
          <p:cNvPr id="2" name="Title 1"/>
          <p:cNvSpPr>
            <a:spLocks noGrp="1"/>
          </p:cNvSpPr>
          <p:nvPr>
            <p:ph type="ctrTitle"/>
          </p:nvPr>
        </p:nvSpPr>
        <p:spPr/>
        <p:txBody>
          <a:bodyPr/>
          <a:lstStyle/>
          <a:p>
            <a:r>
              <a:rPr lang="en-US" dirty="0" smtClean="0"/>
              <a:t>System Structures and Virtual Machines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00025" y="0"/>
            <a:ext cx="8723313" cy="573088"/>
          </a:xfrm>
        </p:spPr>
        <p:txBody>
          <a:bodyPr/>
          <a:lstStyle/>
          <a:p>
            <a:r>
              <a:rPr lang="en-US" sz="1600" smtClean="0"/>
              <a:t>OS design hierarchy: hypothetical model</a:t>
            </a:r>
          </a:p>
        </p:txBody>
      </p:sp>
      <p:graphicFrame>
        <p:nvGraphicFramePr>
          <p:cNvPr id="163843" name="Group 3"/>
          <p:cNvGraphicFramePr>
            <a:graphicFrameLocks noGrp="1"/>
          </p:cNvGraphicFramePr>
          <p:nvPr>
            <p:ph type="tbl" idx="1"/>
          </p:nvPr>
        </p:nvGraphicFramePr>
        <p:xfrm>
          <a:off x="0" y="304800"/>
          <a:ext cx="8969375" cy="6399453"/>
        </p:xfrm>
        <a:graphic>
          <a:graphicData uri="http://schemas.openxmlformats.org/drawingml/2006/table">
            <a:tbl>
              <a:tblPr/>
              <a:tblGrid>
                <a:gridCol w="633413"/>
                <a:gridCol w="2938462"/>
                <a:gridCol w="2427288"/>
                <a:gridCol w="2970212"/>
              </a:tblGrid>
              <a:tr h="266586">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dirty="0" smtClean="0">
                          <a:ln>
                            <a:noFill/>
                          </a:ln>
                          <a:solidFill>
                            <a:schemeClr val="tx1"/>
                          </a:solidFill>
                          <a:effectLst/>
                          <a:latin typeface="Helvetica" charset="0"/>
                        </a:rPr>
                        <a:t>Level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Objects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Example operations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dirty="0" smtClean="0">
                          <a:ln>
                            <a:noFill/>
                          </a:ln>
                          <a:solidFill>
                            <a:schemeClr val="tx1"/>
                          </a:solidFill>
                          <a:effectLst/>
                          <a:latin typeface="Helvetica"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Shell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User programming environment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Statements in shell language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62203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dirty="0" smtClean="0">
                          <a:ln>
                            <a:noFill/>
                          </a:ln>
                          <a:solidFill>
                            <a:schemeClr val="tx1"/>
                          </a:solidFill>
                          <a:effectLst/>
                          <a:latin typeface="Helvetica"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dirty="0" smtClean="0">
                          <a:ln>
                            <a:noFill/>
                          </a:ln>
                          <a:solidFill>
                            <a:schemeClr val="tx1"/>
                          </a:solidFill>
                          <a:effectLst/>
                          <a:latin typeface="Helvetica" charset="0"/>
                        </a:rPr>
                        <a:t>Directories (maintains association between external and internal identifiers of system resources and objects)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Directories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Create, destroy, search, list, access rights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14345">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dirty="0" smtClean="0">
                          <a:ln>
                            <a:noFill/>
                          </a:ln>
                          <a:solidFill>
                            <a:schemeClr val="tx1"/>
                          </a:solidFill>
                          <a:effectLst/>
                          <a:latin typeface="Helvetica"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dirty="0" smtClean="0">
                          <a:ln>
                            <a:noFill/>
                          </a:ln>
                          <a:solidFill>
                            <a:schemeClr val="tx1"/>
                          </a:solidFill>
                          <a:effectLst/>
                          <a:latin typeface="Helvetica" charset="0"/>
                        </a:rPr>
                        <a:t>User Processes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dirty="0" smtClean="0">
                          <a:ln>
                            <a:noFill/>
                          </a:ln>
                          <a:solidFill>
                            <a:schemeClr val="tx1"/>
                          </a:solidFill>
                          <a:effectLst/>
                          <a:latin typeface="Helvetica" charset="0"/>
                        </a:rPr>
                        <a:t>User process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lang="en-IN" sz="1200" kern="1200" baseline="0" dirty="0" smtClean="0">
                          <a:solidFill>
                            <a:schemeClr val="tx1"/>
                          </a:solidFill>
                          <a:latin typeface="+mn-lt"/>
                          <a:ea typeface="+mn-ea"/>
                          <a:cs typeface="+mn-cs"/>
                        </a:rPr>
                        <a:t>Fork, quit, kill, suspend, resume</a:t>
                      </a:r>
                      <a:endParaRPr kumimoji="1" lang="en-US" sz="1000" b="0" i="0" u="none" strike="noStrike" cap="none" normalizeH="0" baseline="0" dirty="0" smtClean="0">
                        <a:ln>
                          <a:noFill/>
                        </a:ln>
                        <a:solidFill>
                          <a:schemeClr val="tx1"/>
                        </a:solidFill>
                        <a:effectLst/>
                        <a:latin typeface="Helvetic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14345">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dirty="0" smtClean="0">
                          <a:ln>
                            <a:noFill/>
                          </a:ln>
                          <a:solidFill>
                            <a:schemeClr val="tx1"/>
                          </a:solidFill>
                          <a:effectLst/>
                          <a:latin typeface="Helvetica"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dirty="0" smtClean="0">
                          <a:ln>
                            <a:noFill/>
                          </a:ln>
                          <a:solidFill>
                            <a:schemeClr val="tx1"/>
                          </a:solidFill>
                          <a:effectLst/>
                          <a:latin typeface="Helvetica" charset="0"/>
                        </a:rPr>
                        <a:t>Stream 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dirty="0" smtClean="0">
                          <a:ln>
                            <a:noFill/>
                          </a:ln>
                          <a:solidFill>
                            <a:schemeClr val="tx1"/>
                          </a:solidFill>
                          <a:effectLst/>
                          <a:latin typeface="Helvetica" charset="0"/>
                        </a:rPr>
                        <a:t>streams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dirty="0" smtClean="0">
                          <a:ln>
                            <a:noFill/>
                          </a:ln>
                          <a:solidFill>
                            <a:schemeClr val="tx1"/>
                          </a:solidFill>
                          <a:effectLst/>
                          <a:latin typeface="Helvetica" charset="0"/>
                        </a:rPr>
                        <a:t>open., close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44309">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dirty="0" smtClean="0">
                          <a:ln>
                            <a:noFill/>
                          </a:ln>
                          <a:solidFill>
                            <a:schemeClr val="tx1"/>
                          </a:solidFill>
                          <a:effectLst/>
                          <a:latin typeface="Helvetica"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dirty="0" smtClean="0">
                          <a:ln>
                            <a:noFill/>
                          </a:ln>
                          <a:solidFill>
                            <a:schemeClr val="tx1"/>
                          </a:solidFill>
                          <a:effectLst/>
                          <a:latin typeface="Helvetica" charset="0"/>
                        </a:rPr>
                        <a:t>Devices (access to external devices)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Printers, displays, and key boards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dirty="0" smtClean="0">
                          <a:ln>
                            <a:noFill/>
                          </a:ln>
                          <a:solidFill>
                            <a:schemeClr val="tx1"/>
                          </a:solidFill>
                          <a:effectLst/>
                          <a:latin typeface="Helvetica" charset="0"/>
                        </a:rPr>
                        <a:t>Create, destroy, open, close, read, write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86366">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dirty="0" smtClean="0">
                          <a:ln>
                            <a:noFill/>
                          </a:ln>
                          <a:solidFill>
                            <a:schemeClr val="tx1"/>
                          </a:solidFill>
                          <a:effectLst/>
                          <a:latin typeface="Helvetica"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File system (long storage of named files)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files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Create, destroy, open, close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92702">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dirty="0" smtClean="0">
                          <a:ln>
                            <a:noFill/>
                          </a:ln>
                          <a:solidFill>
                            <a:schemeClr val="tx1"/>
                          </a:solidFill>
                          <a:effectLst/>
                          <a:latin typeface="Helvetica"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Communications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pipes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dirty="0" smtClean="0">
                          <a:ln>
                            <a:noFill/>
                          </a:ln>
                          <a:solidFill>
                            <a:schemeClr val="tx1"/>
                          </a:solidFill>
                          <a:effectLst/>
                          <a:latin typeface="Helvetica" charset="0"/>
                        </a:rPr>
                        <a:t>Create, destroy, open, close, read, write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91435">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dirty="0" smtClean="0">
                          <a:ln>
                            <a:noFill/>
                          </a:ln>
                          <a:solidFill>
                            <a:schemeClr val="tx1"/>
                          </a:solidFill>
                          <a:effectLst/>
                          <a:latin typeface="Helvetica"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dirty="0" smtClean="0">
                          <a:ln>
                            <a:noFill/>
                          </a:ln>
                          <a:solidFill>
                            <a:schemeClr val="tx1"/>
                          </a:solidFill>
                          <a:effectLst/>
                          <a:latin typeface="Helvetica" charset="0"/>
                        </a:rPr>
                        <a:t>Capabilities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dirty="0" smtClean="0">
                          <a:ln>
                            <a:noFill/>
                          </a:ln>
                          <a:solidFill>
                            <a:schemeClr val="tx1"/>
                          </a:solidFill>
                          <a:effectLst/>
                          <a:latin typeface="Helvetica" charset="0"/>
                        </a:rPr>
                        <a:t>Capabilities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dirty="0" smtClean="0">
                          <a:ln>
                            <a:noFill/>
                          </a:ln>
                          <a:solidFill>
                            <a:schemeClr val="tx1"/>
                          </a:solidFill>
                          <a:effectLst/>
                          <a:latin typeface="Helvetica" charset="0"/>
                        </a:rPr>
                        <a:t>Create, Validate, Attenuate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44309">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Virtual memory (creating logical address space for programs)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dirty="0" smtClean="0">
                          <a:ln>
                            <a:noFill/>
                          </a:ln>
                          <a:solidFill>
                            <a:schemeClr val="tx1"/>
                          </a:solidFill>
                          <a:effectLst/>
                          <a:latin typeface="Helvetica" charset="0"/>
                        </a:rPr>
                        <a:t>Segments, pages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Read, write, fetch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44309">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Local secondary storage (position of read/write heads)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dirty="0" smtClean="0">
                          <a:ln>
                            <a:noFill/>
                          </a:ln>
                          <a:solidFill>
                            <a:schemeClr val="tx1"/>
                          </a:solidFill>
                          <a:effectLst/>
                          <a:latin typeface="Helvetica" charset="0"/>
                        </a:rPr>
                        <a:t>Blocks of data, device channels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Read, write, allocate, free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44309">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Primitive processes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Primitive process, semaphores, synchronization premitives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Suspend, resume, wait, signal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79854">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Interrupts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Interrupts handling programs</a:t>
                      </a:r>
                    </a:p>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endParaRPr kumimoji="1" lang="en-US" sz="1200" b="0" i="0" u="none" strike="noStrike" cap="none" normalizeH="0" baseline="0" smtClean="0">
                        <a:ln>
                          <a:noFill/>
                        </a:ln>
                        <a:solidFill>
                          <a:schemeClr val="tx1"/>
                        </a:solidFill>
                        <a:effectLst/>
                        <a:latin typeface="Helvetic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Invoke, mask, unmask, retry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292702">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Procedures, call stack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Mark stack, call, return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444309">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Instruction 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Evaluation, stack, micro-program, interpreter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Load, store, add, subtract, branch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292702">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Electronic circuits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smtClean="0">
                          <a:ln>
                            <a:noFill/>
                          </a:ln>
                          <a:solidFill>
                            <a:schemeClr val="tx1"/>
                          </a:solidFill>
                          <a:effectLst/>
                          <a:latin typeface="Helvetica" charset="0"/>
                        </a:rPr>
                        <a:t>Registers, gates, busses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Monotype Sorts" charset="2"/>
                        <a:buNone/>
                        <a:tabLst/>
                      </a:pPr>
                      <a:r>
                        <a:rPr kumimoji="1" lang="en-US" sz="1200" b="0" i="0" u="none" strike="noStrike" cap="none" normalizeH="0" baseline="0" dirty="0" smtClean="0">
                          <a:ln>
                            <a:noFill/>
                          </a:ln>
                          <a:solidFill>
                            <a:schemeClr val="tx1"/>
                          </a:solidFill>
                          <a:effectLst/>
                          <a:latin typeface="Helvetica" charset="0"/>
                        </a:rPr>
                        <a:t>Clear, transfer, activate, complement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2B2B2"/>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26"/>
          <p:cNvSpPr>
            <a:spLocks noGrp="1" noChangeArrowheads="1"/>
          </p:cNvSpPr>
          <p:nvPr>
            <p:ph type="title"/>
          </p:nvPr>
        </p:nvSpPr>
        <p:spPr>
          <a:xfrm>
            <a:off x="225425" y="1062037"/>
            <a:ext cx="8496300" cy="614363"/>
          </a:xfrm>
        </p:spPr>
        <p:txBody>
          <a:bodyPr>
            <a:normAutofit/>
          </a:bodyPr>
          <a:lstStyle/>
          <a:p>
            <a:r>
              <a:rPr lang="en-US" dirty="0" smtClean="0"/>
              <a:t>Design hierarchy: hypothetical model</a:t>
            </a:r>
          </a:p>
        </p:txBody>
      </p:sp>
      <p:sp>
        <p:nvSpPr>
          <p:cNvPr id="53251" name="Rectangle 1027"/>
          <p:cNvSpPr>
            <a:spLocks noGrp="1" noChangeArrowheads="1"/>
          </p:cNvSpPr>
          <p:nvPr>
            <p:ph sz="quarter" idx="1"/>
          </p:nvPr>
        </p:nvSpPr>
        <p:spPr>
          <a:xfrm>
            <a:off x="166688" y="1820863"/>
            <a:ext cx="8677275" cy="5265737"/>
          </a:xfrm>
        </p:spPr>
        <p:txBody>
          <a:bodyPr>
            <a:normAutofit fontScale="92500" lnSpcReduction="20000"/>
          </a:bodyPr>
          <a:lstStyle/>
          <a:p>
            <a:pPr>
              <a:lnSpc>
                <a:spcPct val="90000"/>
              </a:lnSpc>
            </a:pPr>
            <a:r>
              <a:rPr lang="en-US" dirty="0" smtClean="0"/>
              <a:t>Part of hardware</a:t>
            </a:r>
          </a:p>
          <a:p>
            <a:pPr lvl="1">
              <a:lnSpc>
                <a:spcPct val="90000"/>
              </a:lnSpc>
            </a:pPr>
            <a:r>
              <a:rPr lang="en-US" dirty="0" smtClean="0"/>
              <a:t>Layer 1: Operations are actions on logic gates</a:t>
            </a:r>
          </a:p>
          <a:p>
            <a:pPr lvl="1">
              <a:lnSpc>
                <a:spcPct val="90000"/>
              </a:lnSpc>
            </a:pPr>
            <a:r>
              <a:rPr lang="en-US" dirty="0" smtClean="0"/>
              <a:t>Layer 2: Operations are machine language instructions</a:t>
            </a:r>
          </a:p>
          <a:p>
            <a:pPr lvl="1">
              <a:lnSpc>
                <a:spcPct val="90000"/>
              </a:lnSpc>
            </a:pPr>
            <a:r>
              <a:rPr lang="en-US" dirty="0" smtClean="0"/>
              <a:t>Layer 3: Call and return operations of procedures</a:t>
            </a:r>
          </a:p>
          <a:p>
            <a:pPr lvl="1">
              <a:lnSpc>
                <a:spcPct val="90000"/>
              </a:lnSpc>
            </a:pPr>
            <a:r>
              <a:rPr lang="en-US" dirty="0" smtClean="0"/>
              <a:t>Layer 4:  Interrupts Operations</a:t>
            </a:r>
          </a:p>
          <a:p>
            <a:pPr>
              <a:lnSpc>
                <a:spcPct val="90000"/>
              </a:lnSpc>
            </a:pPr>
            <a:r>
              <a:rPr lang="en-US" dirty="0" smtClean="0"/>
              <a:t>Part of Core Operation system</a:t>
            </a:r>
          </a:p>
          <a:p>
            <a:pPr lvl="1">
              <a:lnSpc>
                <a:spcPct val="90000"/>
              </a:lnSpc>
            </a:pPr>
            <a:r>
              <a:rPr lang="en-US" dirty="0" smtClean="0"/>
              <a:t>Layer 5:  Operations to support multiple processes include ability to suspend 		and revoke process. Synchronization </a:t>
            </a:r>
          </a:p>
          <a:p>
            <a:pPr lvl="1">
              <a:lnSpc>
                <a:spcPct val="90000"/>
              </a:lnSpc>
            </a:pPr>
            <a:r>
              <a:rPr lang="en-US" dirty="0" smtClean="0"/>
              <a:t>Layer 6: Operations on secondary storage devices (basic read, write and 			free blocks of data). Uses operations of layer 5.</a:t>
            </a:r>
          </a:p>
          <a:p>
            <a:pPr lvl="1">
              <a:lnSpc>
                <a:spcPct val="90000"/>
              </a:lnSpc>
            </a:pPr>
            <a:r>
              <a:rPr lang="en-US" dirty="0" smtClean="0"/>
              <a:t>Layer 7: Create logical address space (virtual memory): Organizes virtual 			memory into blocks.</a:t>
            </a:r>
          </a:p>
          <a:p>
            <a:pPr lvl="1">
              <a:lnSpc>
                <a:spcPct val="90000"/>
              </a:lnSpc>
            </a:pPr>
            <a:r>
              <a:rPr lang="en-US" dirty="0" smtClean="0"/>
              <a:t>Layer 8: Capabilities: </a:t>
            </a:r>
          </a:p>
          <a:p>
            <a:pPr>
              <a:lnSpc>
                <a:spcPct val="90000"/>
              </a:lnSpc>
            </a:pPr>
            <a:r>
              <a:rPr lang="en-US" dirty="0" smtClean="0"/>
              <a:t>External to OSs</a:t>
            </a:r>
          </a:p>
          <a:p>
            <a:pPr lvl="1">
              <a:lnSpc>
                <a:spcPct val="90000"/>
              </a:lnSpc>
            </a:pPr>
            <a:r>
              <a:rPr lang="en-US" dirty="0" smtClean="0"/>
              <a:t>Layer 9:  Deals with communication of information and messages between 		processes. Deals with richer sharing of information. Notion of 			“pipe” is provided which is defined as  with its output from one 			process and its input into another process. </a:t>
            </a:r>
          </a:p>
          <a:p>
            <a:pPr lvl="1">
              <a:lnSpc>
                <a:spcPct val="90000"/>
              </a:lnSpc>
              <a:buFont typeface="Monotype Sorts" charset="2"/>
              <a:buNone/>
            </a:pP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25425" y="785812"/>
            <a:ext cx="8561388" cy="509588"/>
          </a:xfrm>
        </p:spPr>
        <p:txBody>
          <a:bodyPr>
            <a:normAutofit fontScale="90000"/>
          </a:bodyPr>
          <a:lstStyle/>
          <a:p>
            <a:r>
              <a:rPr lang="en-US" sz="2800" dirty="0" smtClean="0"/>
              <a:t>Design hierarchy: hypothetical model</a:t>
            </a:r>
          </a:p>
        </p:txBody>
      </p:sp>
      <p:sp>
        <p:nvSpPr>
          <p:cNvPr id="54275" name="Rectangle 3"/>
          <p:cNvSpPr>
            <a:spLocks noGrp="1" noChangeArrowheads="1"/>
          </p:cNvSpPr>
          <p:nvPr>
            <p:ph sz="quarter" idx="1"/>
          </p:nvPr>
        </p:nvSpPr>
        <p:spPr>
          <a:xfrm>
            <a:off x="166688" y="1360488"/>
            <a:ext cx="8677275" cy="5421312"/>
          </a:xfrm>
        </p:spPr>
        <p:txBody>
          <a:bodyPr>
            <a:normAutofit fontScale="92500" lnSpcReduction="10000"/>
          </a:bodyPr>
          <a:lstStyle/>
          <a:p>
            <a:pPr>
              <a:lnSpc>
                <a:spcPct val="90000"/>
              </a:lnSpc>
            </a:pPr>
            <a:r>
              <a:rPr lang="en-US" dirty="0" smtClean="0"/>
              <a:t>External to OSs</a:t>
            </a:r>
          </a:p>
          <a:p>
            <a:pPr lvl="1">
              <a:lnSpc>
                <a:spcPct val="90000"/>
              </a:lnSpc>
            </a:pPr>
            <a:r>
              <a:rPr lang="en-US" dirty="0" smtClean="0"/>
              <a:t>Layer 10: Supports long term storage of named files. Data on secondary 			storage are  viewed in terms of  abstract, variable length entities. 		(Different from layer 6 which views storage as  tracks, sectors, 			and fixed size blocks)</a:t>
            </a:r>
          </a:p>
          <a:p>
            <a:pPr lvl="1">
              <a:lnSpc>
                <a:spcPct val="90000"/>
              </a:lnSpc>
            </a:pPr>
            <a:r>
              <a:rPr lang="en-US" dirty="0" smtClean="0"/>
              <a:t>Layer 11: Provides access to external devices using standard interfaces</a:t>
            </a:r>
          </a:p>
          <a:p>
            <a:pPr lvl="1">
              <a:lnSpc>
                <a:spcPct val="90000"/>
              </a:lnSpc>
            </a:pPr>
            <a:r>
              <a:rPr lang="en-US" dirty="0" smtClean="0"/>
              <a:t>Layer 12: Stream I/O.</a:t>
            </a:r>
          </a:p>
          <a:p>
            <a:pPr lvl="1">
              <a:lnSpc>
                <a:spcPct val="90000"/>
              </a:lnSpc>
            </a:pPr>
            <a:r>
              <a:rPr lang="en-US" dirty="0" smtClean="0"/>
              <a:t>Layer 13: Operations on Directories: Maintains the association between  the 		external and internal identifiers of the system’s resources and 			objects.  External identifier is used by user. Internal identifier is 			used by lower levels of operating system to locate and control the 		object.</a:t>
            </a:r>
          </a:p>
          <a:p>
            <a:pPr lvl="1">
              <a:lnSpc>
                <a:spcPct val="90000"/>
              </a:lnSpc>
            </a:pPr>
            <a:r>
              <a:rPr lang="en-US" dirty="0" smtClean="0"/>
              <a:t>Layer 14:  Provides full feature facility to support processes. Virtual address 		space, list  of objects processes may interact other characteristics 		of processes the OS wants to use.</a:t>
            </a:r>
          </a:p>
          <a:p>
            <a:pPr lvl="1">
              <a:lnSpc>
                <a:spcPct val="90000"/>
              </a:lnSpc>
            </a:pPr>
            <a:r>
              <a:rPr lang="en-US" dirty="0" smtClean="0"/>
              <a:t>Layer 15: Provides Shell: which accepts user commands or job control 			statements, interprets these and starts  processes as needed.</a:t>
            </a:r>
          </a:p>
          <a:p>
            <a:pPr lvl="1">
              <a:lnSpc>
                <a:spcPct val="90000"/>
              </a:lnSpc>
            </a:pPr>
            <a:endParaRPr lang="en-US" dirty="0" smtClean="0"/>
          </a:p>
          <a:p>
            <a:pPr lvl="1">
              <a:lnSpc>
                <a:spcPct val="90000"/>
              </a:lnSpc>
            </a:pPr>
            <a:endParaRPr lang="en-US" dirty="0" smtClean="0"/>
          </a:p>
          <a:p>
            <a:pPr lvl="1">
              <a:lnSpc>
                <a:spcPct val="90000"/>
              </a:lnSpc>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0" y="274638"/>
            <a:ext cx="8229600" cy="1143000"/>
          </a:xfrm>
        </p:spPr>
        <p:txBody>
          <a:bodyPr anchor="b"/>
          <a:lstStyle/>
          <a:p>
            <a:pPr eaLnBrk="1" hangingPunct="1"/>
            <a:r>
              <a:rPr lang="en-US" smtClean="0"/>
              <a:t>Microkernel System Structure </a:t>
            </a:r>
            <a:endParaRPr lang="en-US" sz="2400" smtClean="0"/>
          </a:p>
        </p:txBody>
      </p:sp>
      <p:sp>
        <p:nvSpPr>
          <p:cNvPr id="55299" name="Rectangle 3"/>
          <p:cNvSpPr>
            <a:spLocks noGrp="1" noChangeArrowheads="1"/>
          </p:cNvSpPr>
          <p:nvPr>
            <p:ph type="body" idx="4294967295"/>
          </p:nvPr>
        </p:nvSpPr>
        <p:spPr>
          <a:xfrm>
            <a:off x="1555750" y="1233488"/>
            <a:ext cx="7588250" cy="4921250"/>
          </a:xfrm>
        </p:spPr>
        <p:txBody>
          <a:bodyPr>
            <a:normAutofit fontScale="92500"/>
          </a:bodyPr>
          <a:lstStyle/>
          <a:p>
            <a:r>
              <a:rPr lang="en-US" smtClean="0"/>
              <a:t>Moves as much from the kernel into “</a:t>
            </a:r>
            <a:r>
              <a:rPr lang="en-US" i="1" smtClean="0"/>
              <a:t>user</a:t>
            </a:r>
            <a:r>
              <a:rPr lang="en-US" smtClean="0"/>
              <a:t>” space</a:t>
            </a:r>
          </a:p>
          <a:p>
            <a:endParaRPr lang="en-US" sz="900" smtClean="0"/>
          </a:p>
          <a:p>
            <a:r>
              <a:rPr lang="en-US" smtClean="0"/>
              <a:t>Communication takes place between user modules using message passing</a:t>
            </a:r>
          </a:p>
          <a:p>
            <a:endParaRPr lang="en-US" sz="900" smtClean="0"/>
          </a:p>
          <a:p>
            <a:r>
              <a:rPr lang="en-US" smtClean="0"/>
              <a:t>Benefits:</a:t>
            </a:r>
          </a:p>
          <a:p>
            <a:pPr lvl="1"/>
            <a:r>
              <a:rPr lang="en-US" smtClean="0"/>
              <a:t>Easier to extend a microkernel</a:t>
            </a:r>
          </a:p>
          <a:p>
            <a:pPr lvl="1"/>
            <a:r>
              <a:rPr lang="en-US" smtClean="0"/>
              <a:t>Easier to port the operating system to new architectures</a:t>
            </a:r>
          </a:p>
          <a:p>
            <a:pPr lvl="1"/>
            <a:r>
              <a:rPr lang="en-US" smtClean="0"/>
              <a:t>More reliable (less code is running in kernel mode)</a:t>
            </a:r>
          </a:p>
          <a:p>
            <a:pPr lvl="1"/>
            <a:r>
              <a:rPr lang="en-US" smtClean="0"/>
              <a:t>More secure</a:t>
            </a:r>
          </a:p>
          <a:p>
            <a:pPr lvl="1"/>
            <a:endParaRPr lang="en-US" sz="800" smtClean="0"/>
          </a:p>
          <a:p>
            <a:r>
              <a:rPr lang="en-US" smtClean="0"/>
              <a:t>Detriments:</a:t>
            </a:r>
          </a:p>
          <a:p>
            <a:pPr lvl="1"/>
            <a:r>
              <a:rPr lang="en-US" smtClean="0"/>
              <a:t>Performance overhead of user space to kernel space communication through message passing.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0" y="274638"/>
            <a:ext cx="8229600" cy="1143000"/>
          </a:xfrm>
        </p:spPr>
        <p:txBody>
          <a:bodyPr anchor="b"/>
          <a:lstStyle/>
          <a:p>
            <a:pPr eaLnBrk="1" hangingPunct="1"/>
            <a:r>
              <a:rPr lang="en-US" smtClean="0"/>
              <a:t>Modules</a:t>
            </a:r>
          </a:p>
        </p:txBody>
      </p:sp>
      <p:sp>
        <p:nvSpPr>
          <p:cNvPr id="56323" name="Rectangle 3"/>
          <p:cNvSpPr>
            <a:spLocks noGrp="1" noChangeArrowheads="1"/>
          </p:cNvSpPr>
          <p:nvPr>
            <p:ph type="body" idx="4294967295"/>
          </p:nvPr>
        </p:nvSpPr>
        <p:spPr>
          <a:xfrm>
            <a:off x="0" y="1600200"/>
            <a:ext cx="8229600" cy="4525963"/>
          </a:xfrm>
        </p:spPr>
        <p:txBody>
          <a:bodyPr/>
          <a:lstStyle/>
          <a:p>
            <a:r>
              <a:rPr lang="en-US" smtClean="0"/>
              <a:t>Most modern operating systems implement kernel modules</a:t>
            </a:r>
          </a:p>
          <a:p>
            <a:pPr lvl="1"/>
            <a:r>
              <a:rPr lang="en-US" smtClean="0"/>
              <a:t>Uses object-oriented approach</a:t>
            </a:r>
          </a:p>
          <a:p>
            <a:pPr lvl="1"/>
            <a:r>
              <a:rPr lang="en-US" smtClean="0"/>
              <a:t>Each core component is separate</a:t>
            </a:r>
          </a:p>
          <a:p>
            <a:pPr lvl="1"/>
            <a:r>
              <a:rPr lang="en-US" smtClean="0"/>
              <a:t>Each talks to the others over known interfaces</a:t>
            </a:r>
          </a:p>
          <a:p>
            <a:pPr lvl="1"/>
            <a:r>
              <a:rPr lang="en-US" smtClean="0"/>
              <a:t>Each is loadable as needed within the kernel</a:t>
            </a:r>
          </a:p>
          <a:p>
            <a:pPr lvl="1"/>
            <a:endParaRPr lang="en-US" smtClean="0"/>
          </a:p>
          <a:p>
            <a:r>
              <a:rPr lang="en-US" smtClean="0"/>
              <a:t>Overall, similar to layers but with more flexible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Linux</a:t>
            </a:r>
            <a:endParaRPr lang="en-US" dirty="0"/>
          </a:p>
        </p:txBody>
      </p:sp>
      <p:pic>
        <p:nvPicPr>
          <p:cNvPr id="5" name="Content Placeholder 4" descr="figure2.jpg"/>
          <p:cNvPicPr>
            <a:picLocks noGrp="1" noChangeAspect="1"/>
          </p:cNvPicPr>
          <p:nvPr>
            <p:ph sz="half" idx="1"/>
          </p:nvPr>
        </p:nvPicPr>
        <p:blipFill>
          <a:blip r:embed="rId2"/>
          <a:stretch>
            <a:fillRect/>
          </a:stretch>
        </p:blipFill>
        <p:spPr>
          <a:xfrm>
            <a:off x="762000" y="1828800"/>
            <a:ext cx="4191000" cy="4185444"/>
          </a:xfrm>
        </p:spPr>
      </p:pic>
      <p:pic>
        <p:nvPicPr>
          <p:cNvPr id="6" name="Content Placeholder 5" descr="figure3.jpg"/>
          <p:cNvPicPr>
            <a:picLocks noGrp="1" noChangeAspect="1"/>
          </p:cNvPicPr>
          <p:nvPr>
            <p:ph sz="half" idx="2"/>
          </p:nvPr>
        </p:nvPicPr>
        <p:blipFill>
          <a:blip r:embed="rId3"/>
          <a:stretch>
            <a:fillRect/>
          </a:stretch>
        </p:blipFill>
        <p:spPr>
          <a:xfrm>
            <a:off x="5029200" y="3429000"/>
            <a:ext cx="3038475" cy="2371725"/>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420688" y="228600"/>
            <a:ext cx="8723312" cy="669925"/>
          </a:xfrm>
        </p:spPr>
        <p:txBody>
          <a:bodyPr anchor="b">
            <a:normAutofit/>
          </a:bodyPr>
          <a:lstStyle/>
          <a:p>
            <a:pPr eaLnBrk="1" hangingPunct="1"/>
            <a:r>
              <a:rPr lang="en-US" smtClean="0"/>
              <a:t>Solaris Modular Approach</a:t>
            </a:r>
          </a:p>
        </p:txBody>
      </p:sp>
      <p:pic>
        <p:nvPicPr>
          <p:cNvPr id="57347" name="Picture 4"/>
          <p:cNvPicPr>
            <a:picLocks noChangeAspect="1" noChangeArrowheads="1"/>
          </p:cNvPicPr>
          <p:nvPr/>
        </p:nvPicPr>
        <p:blipFill>
          <a:blip r:embed="rId3"/>
          <a:srcRect/>
          <a:stretch>
            <a:fillRect/>
          </a:stretch>
        </p:blipFill>
        <p:spPr bwMode="auto">
          <a:xfrm>
            <a:off x="992188" y="887413"/>
            <a:ext cx="7197725" cy="3879850"/>
          </a:xfrm>
          <a:prstGeom prst="rect">
            <a:avLst/>
          </a:prstGeom>
          <a:noFill/>
          <a:ln w="9525">
            <a:noFill/>
            <a:miter lim="800000"/>
            <a:headEnd/>
            <a:tailEnd/>
          </a:ln>
        </p:spPr>
      </p:pic>
      <p:sp>
        <p:nvSpPr>
          <p:cNvPr id="57348" name="Text Box 4"/>
          <p:cNvSpPr txBox="1">
            <a:spLocks noChangeArrowheads="1"/>
          </p:cNvSpPr>
          <p:nvPr/>
        </p:nvSpPr>
        <p:spPr bwMode="auto">
          <a:xfrm>
            <a:off x="1693863" y="5087938"/>
            <a:ext cx="6638925" cy="1190625"/>
          </a:xfrm>
          <a:prstGeom prst="rect">
            <a:avLst/>
          </a:prstGeom>
          <a:noFill/>
          <a:ln w="9525">
            <a:noFill/>
            <a:miter lim="800000"/>
            <a:headEnd/>
            <a:tailEnd/>
          </a:ln>
        </p:spPr>
        <p:txBody>
          <a:bodyPr wrap="none">
            <a:spAutoFit/>
          </a:bodyPr>
          <a:lstStyle/>
          <a:p>
            <a:pPr algn="l">
              <a:buFontTx/>
              <a:buChar char="•"/>
            </a:pPr>
            <a:r>
              <a:rPr lang="en-US"/>
              <a:t> Primary module is a core module and communicates with</a:t>
            </a:r>
          </a:p>
          <a:p>
            <a:pPr algn="l"/>
            <a:r>
              <a:rPr lang="en-US"/>
              <a:t>  other modules.</a:t>
            </a:r>
          </a:p>
          <a:p>
            <a:pPr algn="l">
              <a:buFontTx/>
              <a:buChar char="•"/>
            </a:pPr>
            <a:r>
              <a:rPr lang="en-US"/>
              <a:t> Modules need not invoke message passing for communication</a:t>
            </a:r>
          </a:p>
          <a:p>
            <a:pPr algn="l">
              <a:buFontTx/>
              <a:buChar char="•"/>
            </a:pPr>
            <a:r>
              <a:rPr lang="en-US"/>
              <a:t>Support different file systems with loadable modules.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0" y="274638"/>
            <a:ext cx="8229600" cy="1143000"/>
          </a:xfrm>
        </p:spPr>
        <p:txBody>
          <a:bodyPr anchor="b">
            <a:normAutofit/>
          </a:bodyPr>
          <a:lstStyle/>
          <a:p>
            <a:pPr eaLnBrk="1" hangingPunct="1"/>
            <a:r>
              <a:rPr lang="en-US" smtClean="0"/>
              <a:t>Mac OS X Structure: Hybrid Structure </a:t>
            </a:r>
          </a:p>
        </p:txBody>
      </p:sp>
      <p:pic>
        <p:nvPicPr>
          <p:cNvPr id="58371" name="Picture 8"/>
          <p:cNvPicPr>
            <a:picLocks noChangeAspect="1" noChangeArrowheads="1"/>
          </p:cNvPicPr>
          <p:nvPr/>
        </p:nvPicPr>
        <p:blipFill>
          <a:blip r:embed="rId3"/>
          <a:srcRect/>
          <a:stretch>
            <a:fillRect/>
          </a:stretch>
        </p:blipFill>
        <p:spPr bwMode="auto">
          <a:xfrm>
            <a:off x="1714500" y="1592263"/>
            <a:ext cx="5708650" cy="382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25425" y="228600"/>
            <a:ext cx="8039100" cy="811213"/>
          </a:xfrm>
        </p:spPr>
        <p:txBody>
          <a:bodyPr/>
          <a:lstStyle/>
          <a:p>
            <a:r>
              <a:rPr lang="en-US" sz="2800" smtClean="0"/>
              <a:t>Structure view: Virtual machines</a:t>
            </a:r>
          </a:p>
        </p:txBody>
      </p:sp>
      <p:sp>
        <p:nvSpPr>
          <p:cNvPr id="60419" name="Rectangle 3"/>
          <p:cNvSpPr>
            <a:spLocks noGrp="1" noChangeArrowheads="1"/>
          </p:cNvSpPr>
          <p:nvPr>
            <p:ph sz="quarter" idx="1"/>
          </p:nvPr>
        </p:nvSpPr>
        <p:spPr>
          <a:xfrm>
            <a:off x="166688" y="1443038"/>
            <a:ext cx="8677275" cy="5186362"/>
          </a:xfrm>
        </p:spPr>
        <p:txBody>
          <a:bodyPr>
            <a:normAutofit fontScale="92500" lnSpcReduction="20000"/>
          </a:bodyPr>
          <a:lstStyle/>
          <a:p>
            <a:r>
              <a:rPr lang="en-US" dirty="0" smtClean="0"/>
              <a:t>System programs above kernel can use either system calls or hardware instructions.</a:t>
            </a:r>
          </a:p>
          <a:p>
            <a:r>
              <a:rPr lang="en-US" dirty="0" smtClean="0"/>
              <a:t>System programs treat the hardware  and the system calls  as though they both are at the same level.</a:t>
            </a:r>
          </a:p>
          <a:p>
            <a:r>
              <a:rPr lang="en-US" dirty="0" smtClean="0"/>
              <a:t>In general application programs may view everything under them in the hierarchy as a part of machine itself, which leads to the concept of virtual machines..</a:t>
            </a:r>
          </a:p>
          <a:p>
            <a:r>
              <a:rPr lang="en-US" dirty="0" smtClean="0"/>
              <a:t>The virtual machine approach provides an interface  that is identical  to the underlying bare hardware.</a:t>
            </a:r>
          </a:p>
          <a:p>
            <a:r>
              <a:rPr lang="en-US" dirty="0" smtClean="0"/>
              <a:t>Each process is provided with  a (virtual) copy of the underlying computer.</a:t>
            </a:r>
          </a:p>
          <a:p>
            <a:r>
              <a:rPr lang="en-US" dirty="0" smtClean="0"/>
              <a:t>The resources of the physical computer are shared to create the virtual machines.</a:t>
            </a:r>
          </a:p>
          <a:p>
            <a:pPr lvl="1"/>
            <a:r>
              <a:rPr lang="en-US" dirty="0" smtClean="0"/>
              <a:t>CPU scheduling and spooling are used.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25425" y="228600"/>
            <a:ext cx="8039100" cy="811213"/>
          </a:xfrm>
        </p:spPr>
        <p:txBody>
          <a:bodyPr/>
          <a:lstStyle/>
          <a:p>
            <a:r>
              <a:rPr lang="en-US" sz="2800" smtClean="0"/>
              <a:t>Structure view: Virtual machines</a:t>
            </a:r>
          </a:p>
        </p:txBody>
      </p:sp>
      <p:sp>
        <p:nvSpPr>
          <p:cNvPr id="61443" name="Rectangle 3"/>
          <p:cNvSpPr>
            <a:spLocks noGrp="1" noChangeArrowheads="1"/>
          </p:cNvSpPr>
          <p:nvPr>
            <p:ph sz="quarter" idx="1"/>
          </p:nvPr>
        </p:nvSpPr>
        <p:spPr>
          <a:xfrm>
            <a:off x="166688" y="1447800"/>
            <a:ext cx="8677275" cy="5002212"/>
          </a:xfrm>
        </p:spPr>
        <p:txBody>
          <a:bodyPr/>
          <a:lstStyle/>
          <a:p>
            <a:pPr>
              <a:lnSpc>
                <a:spcPct val="90000"/>
              </a:lnSpc>
            </a:pPr>
            <a:r>
              <a:rPr lang="en-US" sz="1800" dirty="0" smtClean="0"/>
              <a:t>Logical conclusion of layered approach.</a:t>
            </a:r>
          </a:p>
          <a:p>
            <a:pPr lvl="1">
              <a:lnSpc>
                <a:spcPct val="90000"/>
              </a:lnSpc>
            </a:pPr>
            <a:r>
              <a:rPr lang="en-US" sz="1600" dirty="0" smtClean="0"/>
              <a:t>The OS offers an abstract machine to execute on</a:t>
            </a:r>
          </a:p>
          <a:p>
            <a:pPr lvl="2">
              <a:lnSpc>
                <a:spcPct val="90000"/>
              </a:lnSpc>
            </a:pPr>
            <a:r>
              <a:rPr lang="en-US" sz="1600" dirty="0" smtClean="0"/>
              <a:t>Hides the specifics and details of hardware</a:t>
            </a:r>
          </a:p>
          <a:p>
            <a:pPr lvl="1">
              <a:lnSpc>
                <a:spcPct val="90000"/>
              </a:lnSpc>
            </a:pPr>
            <a:r>
              <a:rPr lang="en-US" sz="1600" dirty="0" smtClean="0"/>
              <a:t>Users are given their own VM, they can run any of the OS or software packages that are available on the underlying machine.</a:t>
            </a:r>
          </a:p>
          <a:p>
            <a:pPr lvl="1">
              <a:lnSpc>
                <a:spcPct val="90000"/>
              </a:lnSpc>
            </a:pPr>
            <a:r>
              <a:rPr lang="en-US" sz="1600" dirty="0" smtClean="0"/>
              <a:t>Provides a complete copy of underlying machine to the user</a:t>
            </a:r>
          </a:p>
          <a:p>
            <a:pPr lvl="2">
              <a:lnSpc>
                <a:spcPct val="90000"/>
              </a:lnSpc>
            </a:pPr>
            <a:r>
              <a:rPr lang="en-US" sz="1600" dirty="0" smtClean="0"/>
              <a:t>Pioneered under the name virtual machine (VM)  by IBM </a:t>
            </a:r>
          </a:p>
          <a:p>
            <a:pPr lvl="2">
              <a:lnSpc>
                <a:spcPct val="90000"/>
              </a:lnSpc>
            </a:pPr>
            <a:r>
              <a:rPr lang="en-US" sz="1600" dirty="0" smtClean="0"/>
              <a:t>Became a household name with JAVA</a:t>
            </a:r>
          </a:p>
          <a:p>
            <a:pPr>
              <a:lnSpc>
                <a:spcPct val="90000"/>
              </a:lnSpc>
            </a:pPr>
            <a:r>
              <a:rPr lang="en-US" sz="1800" dirty="0" smtClean="0"/>
              <a:t>Mechanism of creating this illusion</a:t>
            </a:r>
          </a:p>
          <a:p>
            <a:pPr lvl="1">
              <a:lnSpc>
                <a:spcPct val="90000"/>
              </a:lnSpc>
            </a:pPr>
            <a:r>
              <a:rPr lang="en-US" sz="1600" dirty="0" smtClean="0"/>
              <a:t>CPU scheduling</a:t>
            </a:r>
          </a:p>
          <a:p>
            <a:pPr lvl="2">
              <a:lnSpc>
                <a:spcPct val="90000"/>
              </a:lnSpc>
            </a:pPr>
            <a:r>
              <a:rPr lang="en-US" sz="1600" dirty="0" smtClean="0"/>
              <a:t>Sharing the CPU in a transparent way</a:t>
            </a:r>
          </a:p>
          <a:p>
            <a:pPr lvl="1">
              <a:lnSpc>
                <a:spcPct val="90000"/>
              </a:lnSpc>
            </a:pPr>
            <a:r>
              <a:rPr lang="en-US" sz="1600" dirty="0" smtClean="0"/>
              <a:t>Memory management</a:t>
            </a:r>
          </a:p>
          <a:p>
            <a:pPr lvl="2">
              <a:lnSpc>
                <a:spcPct val="90000"/>
              </a:lnSpc>
            </a:pPr>
            <a:r>
              <a:rPr lang="en-US" sz="1600" dirty="0" smtClean="0"/>
              <a:t>Having large virtual memory space to address</a:t>
            </a:r>
          </a:p>
          <a:p>
            <a:pPr lvl="1">
              <a:lnSpc>
                <a:spcPct val="90000"/>
              </a:lnSpc>
            </a:pPr>
            <a:r>
              <a:rPr lang="en-US" sz="1600" dirty="0" smtClean="0"/>
              <a:t>Additional features such as file systems and so on are  offered through file management subsystems</a:t>
            </a:r>
          </a:p>
          <a:p>
            <a:pPr lvl="2">
              <a:lnSpc>
                <a:spcPct val="90000"/>
              </a:lnSpc>
            </a:pPr>
            <a:r>
              <a:rPr lang="en-US" sz="1600" dirty="0" smtClean="0"/>
              <a:t>Problem is with partitioning the disk</a:t>
            </a:r>
          </a:p>
          <a:p>
            <a:pPr lvl="3">
              <a:lnSpc>
                <a:spcPct val="90000"/>
              </a:lnSpc>
            </a:pPr>
            <a:r>
              <a:rPr lang="en-US" sz="1600" dirty="0" smtClean="0"/>
              <a:t>VM introduced minidisks such partitioning of tracks on the physical disk.</a:t>
            </a:r>
          </a:p>
          <a:p>
            <a:pPr lvl="2">
              <a:lnSpc>
                <a:spcPct val="90000"/>
              </a:lnSpc>
            </a:pPr>
            <a:endParaRPr lang="en-US" sz="16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0" y="274638"/>
            <a:ext cx="8229600" cy="1143000"/>
          </a:xfrm>
        </p:spPr>
        <p:txBody>
          <a:bodyPr anchor="b"/>
          <a:lstStyle/>
          <a:p>
            <a:pPr eaLnBrk="1" hangingPunct="1"/>
            <a:r>
              <a:rPr lang="en-US" smtClean="0"/>
              <a:t>Simple Structure </a:t>
            </a:r>
            <a:endParaRPr lang="en-US" sz="2400" smtClean="0"/>
          </a:p>
        </p:txBody>
      </p:sp>
      <p:sp>
        <p:nvSpPr>
          <p:cNvPr id="44035" name="Rectangle 3"/>
          <p:cNvSpPr>
            <a:spLocks noGrp="1" noChangeArrowheads="1"/>
          </p:cNvSpPr>
          <p:nvPr>
            <p:ph type="body" idx="4294967295"/>
          </p:nvPr>
        </p:nvSpPr>
        <p:spPr>
          <a:xfrm>
            <a:off x="0" y="1600200"/>
            <a:ext cx="8229600" cy="4525963"/>
          </a:xfrm>
        </p:spPr>
        <p:txBody>
          <a:bodyPr/>
          <a:lstStyle/>
          <a:p>
            <a:r>
              <a:rPr lang="en-US" smtClean="0"/>
              <a:t>MS-DOS – written to provide the most functionality in the least space</a:t>
            </a:r>
          </a:p>
          <a:p>
            <a:pPr lvl="1"/>
            <a:r>
              <a:rPr lang="en-US" smtClean="0"/>
              <a:t>Not divided into modules</a:t>
            </a:r>
          </a:p>
          <a:p>
            <a:pPr lvl="1"/>
            <a:r>
              <a:rPr lang="en-US" smtClean="0"/>
              <a:t>Although MS-DOS has some structure, its interfaces and levels of functionality are not well separated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0" y="274638"/>
            <a:ext cx="8229600" cy="1143000"/>
          </a:xfrm>
        </p:spPr>
        <p:txBody>
          <a:bodyPr anchor="b"/>
          <a:lstStyle/>
          <a:p>
            <a:pPr eaLnBrk="1" hangingPunct="1"/>
            <a:r>
              <a:rPr lang="en-US" smtClean="0"/>
              <a:t>Virtual Machines</a:t>
            </a:r>
          </a:p>
        </p:txBody>
      </p:sp>
      <p:sp>
        <p:nvSpPr>
          <p:cNvPr id="62467" name="Rectangle 3"/>
          <p:cNvSpPr>
            <a:spLocks noGrp="1" noChangeArrowheads="1"/>
          </p:cNvSpPr>
          <p:nvPr>
            <p:ph type="body" idx="4294967295"/>
          </p:nvPr>
        </p:nvSpPr>
        <p:spPr>
          <a:xfrm>
            <a:off x="914400" y="1368425"/>
            <a:ext cx="7651750" cy="4570413"/>
          </a:xfrm>
        </p:spPr>
        <p:txBody>
          <a:bodyPr>
            <a:normAutofit fontScale="85000" lnSpcReduction="20000"/>
          </a:bodyPr>
          <a:lstStyle/>
          <a:p>
            <a:r>
              <a:rPr lang="en-US" dirty="0" smtClean="0"/>
              <a:t>A </a:t>
            </a:r>
            <a:r>
              <a:rPr lang="en-US" b="1" dirty="0" smtClean="0">
                <a:solidFill>
                  <a:srgbClr val="3366FF"/>
                </a:solidFill>
              </a:rPr>
              <a:t>virtual machine</a:t>
            </a:r>
            <a:r>
              <a:rPr lang="en-US" dirty="0" smtClean="0">
                <a:solidFill>
                  <a:srgbClr val="3366FF"/>
                </a:solidFill>
              </a:rPr>
              <a:t> </a:t>
            </a:r>
            <a:r>
              <a:rPr lang="en-US" dirty="0" smtClean="0"/>
              <a:t>takes the layered approach to its logical conclusion.  It treats hardware and the operating system kernel as though they were all hardware.</a:t>
            </a:r>
          </a:p>
          <a:p>
            <a:endParaRPr lang="en-US" dirty="0" smtClean="0"/>
          </a:p>
          <a:p>
            <a:r>
              <a:rPr lang="en-US" dirty="0" smtClean="0"/>
              <a:t>A virtual machine provides an interface </a:t>
            </a:r>
            <a:r>
              <a:rPr lang="en-US" i="1" dirty="0" smtClean="0"/>
              <a:t>identical</a:t>
            </a:r>
            <a:r>
              <a:rPr lang="en-US" dirty="0" smtClean="0"/>
              <a:t> to the underlying bare hardware.</a:t>
            </a:r>
          </a:p>
          <a:p>
            <a:endParaRPr lang="en-US" dirty="0" smtClean="0"/>
          </a:p>
          <a:p>
            <a:r>
              <a:rPr lang="en-US" dirty="0" smtClean="0"/>
              <a:t>The operating system </a:t>
            </a:r>
            <a:r>
              <a:rPr lang="en-US" b="1" dirty="0" smtClean="0">
                <a:solidFill>
                  <a:srgbClr val="3366FF"/>
                </a:solidFill>
              </a:rPr>
              <a:t>host</a:t>
            </a:r>
            <a:r>
              <a:rPr lang="en-US" dirty="0" smtClean="0">
                <a:solidFill>
                  <a:srgbClr val="3366FF"/>
                </a:solidFill>
              </a:rPr>
              <a:t> </a:t>
            </a:r>
            <a:r>
              <a:rPr lang="en-US" dirty="0" smtClean="0"/>
              <a:t>creates the illusion that a process has its own processor and (virtual memory).</a:t>
            </a:r>
          </a:p>
          <a:p>
            <a:endParaRPr lang="en-US" dirty="0" smtClean="0"/>
          </a:p>
          <a:p>
            <a:r>
              <a:rPr lang="en-US" dirty="0" smtClean="0"/>
              <a:t>Each </a:t>
            </a:r>
            <a:r>
              <a:rPr lang="en-US" b="1" dirty="0" smtClean="0">
                <a:solidFill>
                  <a:srgbClr val="3366FF"/>
                </a:solidFill>
              </a:rPr>
              <a:t>guest </a:t>
            </a:r>
            <a:r>
              <a:rPr lang="en-US" dirty="0" smtClean="0"/>
              <a:t>provided with a (virtual) copy of underlying computer.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1133475" y="306388"/>
            <a:ext cx="8010525" cy="576262"/>
          </a:xfrm>
        </p:spPr>
        <p:txBody>
          <a:bodyPr anchor="b"/>
          <a:lstStyle/>
          <a:p>
            <a:pPr eaLnBrk="1" hangingPunct="1"/>
            <a:r>
              <a:rPr lang="en-US" sz="3000" smtClean="0"/>
              <a:t>Virtual Machines History and Benefits</a:t>
            </a:r>
          </a:p>
        </p:txBody>
      </p:sp>
      <p:sp>
        <p:nvSpPr>
          <p:cNvPr id="63491" name="Rectangle 3"/>
          <p:cNvSpPr>
            <a:spLocks noGrp="1" noChangeArrowheads="1"/>
          </p:cNvSpPr>
          <p:nvPr>
            <p:ph type="body" idx="4294967295"/>
          </p:nvPr>
        </p:nvSpPr>
        <p:spPr>
          <a:xfrm>
            <a:off x="450850" y="1443038"/>
            <a:ext cx="8083550" cy="4999037"/>
          </a:xfrm>
        </p:spPr>
        <p:txBody>
          <a:bodyPr>
            <a:normAutofit fontScale="85000" lnSpcReduction="10000"/>
          </a:bodyPr>
          <a:lstStyle/>
          <a:p>
            <a:r>
              <a:rPr lang="en-US" dirty="0" smtClean="0"/>
              <a:t>First appeared commercially in IBM mainframes in 1972</a:t>
            </a:r>
          </a:p>
          <a:p>
            <a:r>
              <a:rPr lang="en-US" dirty="0" smtClean="0"/>
              <a:t>Fundamentally, multiple execution environments (different operating systems) can share the same hardware</a:t>
            </a:r>
          </a:p>
          <a:p>
            <a:r>
              <a:rPr lang="en-US" dirty="0" smtClean="0"/>
              <a:t>Protect from each other</a:t>
            </a:r>
          </a:p>
          <a:p>
            <a:r>
              <a:rPr lang="en-US" dirty="0" smtClean="0"/>
              <a:t>Some sharing of file can be permitted, controlled</a:t>
            </a:r>
          </a:p>
          <a:p>
            <a:r>
              <a:rPr lang="en-US" dirty="0" smtClean="0"/>
              <a:t>Commutate with each other, other physical systems via networking</a:t>
            </a:r>
          </a:p>
          <a:p>
            <a:r>
              <a:rPr lang="en-US" dirty="0" smtClean="0"/>
              <a:t>Useful for development, testing</a:t>
            </a:r>
          </a:p>
          <a:p>
            <a:r>
              <a:rPr lang="en-US" b="1" dirty="0" smtClean="0">
                <a:solidFill>
                  <a:srgbClr val="3366FF"/>
                </a:solidFill>
              </a:rPr>
              <a:t>Consolidation </a:t>
            </a:r>
            <a:r>
              <a:rPr lang="en-US" dirty="0" smtClean="0"/>
              <a:t>of many low-resource use systems onto fewer busier systems</a:t>
            </a:r>
          </a:p>
          <a:p>
            <a:r>
              <a:rPr lang="en-US" dirty="0" smtClean="0"/>
              <a:t>“Open Virtual Machine Format”, standard format of virtual machines, allows a VM to run within many different virtual machine (host) platforms</a:t>
            </a:r>
          </a:p>
          <a:p>
            <a:pPr>
              <a:buFont typeface="Monotype Sorts" charset="2"/>
              <a:buNone/>
            </a:pPr>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0" y="274638"/>
            <a:ext cx="8229600" cy="1143000"/>
          </a:xfrm>
        </p:spPr>
        <p:txBody>
          <a:bodyPr anchor="b"/>
          <a:lstStyle/>
          <a:p>
            <a:pPr eaLnBrk="1" hangingPunct="1"/>
            <a:r>
              <a:rPr lang="en-US" smtClean="0"/>
              <a:t>Virtual Machines (Cont.)</a:t>
            </a:r>
          </a:p>
        </p:txBody>
      </p:sp>
      <p:sp>
        <p:nvSpPr>
          <p:cNvPr id="64515" name="Rectangle 7"/>
          <p:cNvSpPr>
            <a:spLocks noGrp="1" noChangeArrowheads="1"/>
          </p:cNvSpPr>
          <p:nvPr>
            <p:ph type="body" idx="4294967295"/>
          </p:nvPr>
        </p:nvSpPr>
        <p:spPr>
          <a:xfrm>
            <a:off x="1792288" y="1277938"/>
            <a:ext cx="7351712" cy="5580062"/>
          </a:xfrm>
        </p:spPr>
        <p:txBody>
          <a:bodyPr>
            <a:normAutofit fontScale="62500" lnSpcReduction="20000"/>
          </a:bodyPr>
          <a:lstStyle/>
          <a:p>
            <a:pPr>
              <a:buFont typeface="Monotype Sorts" charset="2"/>
              <a:buNone/>
            </a:pPr>
            <a:endParaRPr lang="en-US" dirty="0" smtClean="0"/>
          </a:p>
          <a:p>
            <a:pPr>
              <a:buFont typeface="Monotype Sorts" charset="2"/>
              <a:buNone/>
            </a:pPr>
            <a:endParaRPr lang="en-US" dirty="0" smtClean="0"/>
          </a:p>
          <a:p>
            <a:pPr>
              <a:buFont typeface="Monotype Sorts" charset="2"/>
              <a:buNone/>
            </a:pPr>
            <a:endParaRPr lang="en-US" dirty="0" smtClean="0"/>
          </a:p>
          <a:p>
            <a:pPr>
              <a:buFont typeface="Monotype Sorts" charset="2"/>
              <a:buNone/>
            </a:pPr>
            <a:endParaRPr lang="en-US" dirty="0" smtClean="0"/>
          </a:p>
          <a:p>
            <a:pPr>
              <a:buFont typeface="Monotype Sorts" charset="2"/>
              <a:buNone/>
            </a:pPr>
            <a:endParaRPr lang="en-US" dirty="0" smtClean="0"/>
          </a:p>
          <a:p>
            <a:pPr>
              <a:buFont typeface="Monotype Sorts" charset="2"/>
              <a:buNone/>
            </a:pPr>
            <a:endParaRPr lang="en-US" dirty="0" smtClean="0"/>
          </a:p>
          <a:p>
            <a:pPr>
              <a:buFont typeface="Monotype Sorts" charset="2"/>
              <a:buNone/>
            </a:pPr>
            <a:endParaRPr lang="en-US" dirty="0" smtClean="0"/>
          </a:p>
          <a:p>
            <a:pPr>
              <a:buFont typeface="Monotype Sorts" charset="2"/>
              <a:buNone/>
            </a:pPr>
            <a:endParaRPr lang="en-US" dirty="0" smtClean="0"/>
          </a:p>
          <a:p>
            <a:pPr>
              <a:buFont typeface="Monotype Sorts" charset="2"/>
              <a:buNone/>
            </a:pPr>
            <a:endParaRPr lang="en-US" dirty="0" smtClean="0"/>
          </a:p>
          <a:p>
            <a:pPr>
              <a:buFont typeface="Monotype Sorts" charset="2"/>
              <a:buNone/>
            </a:pPr>
            <a:endParaRPr lang="en-US" dirty="0" smtClean="0"/>
          </a:p>
          <a:p>
            <a:pPr>
              <a:buFont typeface="Monotype Sorts" charset="2"/>
              <a:buNone/>
            </a:pPr>
            <a:endParaRPr lang="en-US" dirty="0" smtClean="0"/>
          </a:p>
          <a:p>
            <a:pPr>
              <a:buFont typeface="Monotype Sorts" charset="2"/>
              <a:buNone/>
            </a:pPr>
            <a:endParaRPr lang="en-US" sz="1000" dirty="0" smtClean="0"/>
          </a:p>
          <a:p>
            <a:pPr>
              <a:buFont typeface="Monotype Sorts" charset="2"/>
              <a:buNone/>
            </a:pPr>
            <a:r>
              <a:rPr lang="en-US" dirty="0" smtClean="0"/>
              <a:t>                             </a:t>
            </a:r>
          </a:p>
          <a:p>
            <a:pPr>
              <a:buFont typeface="Monotype Sorts" charset="2"/>
              <a:buNone/>
            </a:pPr>
            <a:endParaRPr lang="en-US" dirty="0" smtClean="0"/>
          </a:p>
          <a:p>
            <a:pPr>
              <a:buFont typeface="Monotype Sorts" charset="2"/>
              <a:buNone/>
            </a:pPr>
            <a:endParaRPr lang="en-US" dirty="0" smtClean="0"/>
          </a:p>
          <a:p>
            <a:pPr algn="ctr">
              <a:buFont typeface="Monotype Sorts" charset="2"/>
              <a:buNone/>
            </a:pPr>
            <a:endParaRPr lang="en-US" dirty="0" smtClean="0"/>
          </a:p>
          <a:p>
            <a:pPr algn="ctr">
              <a:buFont typeface="Monotype Sorts" charset="2"/>
              <a:buNone/>
            </a:pPr>
            <a:endParaRPr lang="en-US" dirty="0" smtClean="0"/>
          </a:p>
          <a:p>
            <a:pPr algn="ctr">
              <a:buFont typeface="Monotype Sorts" charset="2"/>
              <a:buNone/>
            </a:pPr>
            <a:endParaRPr lang="en-US" dirty="0" smtClean="0"/>
          </a:p>
          <a:p>
            <a:pPr algn="ctr">
              <a:buFont typeface="Monotype Sorts" charset="2"/>
              <a:buNone/>
            </a:pPr>
            <a:endParaRPr lang="en-US" dirty="0" smtClean="0"/>
          </a:p>
          <a:p>
            <a:pPr algn="ctr">
              <a:buFont typeface="Monotype Sorts" charset="2"/>
              <a:buNone/>
            </a:pPr>
            <a:r>
              <a:rPr lang="en-US" dirty="0" smtClean="0"/>
              <a:t>(a) </a:t>
            </a:r>
            <a:r>
              <a:rPr lang="en-US" dirty="0" err="1" smtClean="0"/>
              <a:t>Nonvirtual</a:t>
            </a:r>
            <a:r>
              <a:rPr lang="en-US" dirty="0" smtClean="0"/>
              <a:t> machine (b) virtual machine</a:t>
            </a:r>
          </a:p>
        </p:txBody>
      </p:sp>
      <p:pic>
        <p:nvPicPr>
          <p:cNvPr id="64516" name="Picture 11" descr="2"/>
          <p:cNvPicPr>
            <a:picLocks noChangeAspect="1" noChangeArrowheads="1"/>
          </p:cNvPicPr>
          <p:nvPr/>
        </p:nvPicPr>
        <p:blipFill>
          <a:blip r:embed="rId3"/>
          <a:srcRect/>
          <a:stretch>
            <a:fillRect/>
          </a:stretch>
        </p:blipFill>
        <p:spPr bwMode="auto">
          <a:xfrm>
            <a:off x="1219200" y="1905000"/>
            <a:ext cx="6394450" cy="4316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idx="4294967295"/>
          </p:nvPr>
        </p:nvSpPr>
        <p:spPr>
          <a:xfrm>
            <a:off x="0" y="274638"/>
            <a:ext cx="8229600" cy="1143000"/>
          </a:xfrm>
        </p:spPr>
        <p:txBody>
          <a:bodyPr anchor="b"/>
          <a:lstStyle/>
          <a:p>
            <a:pPr eaLnBrk="1" hangingPunct="1"/>
            <a:r>
              <a:rPr lang="en-US" smtClean="0"/>
              <a:t>Para-virtualization</a:t>
            </a:r>
          </a:p>
        </p:txBody>
      </p:sp>
      <p:sp>
        <p:nvSpPr>
          <p:cNvPr id="65539" name="Content Placeholder 2"/>
          <p:cNvSpPr>
            <a:spLocks noGrp="1"/>
          </p:cNvSpPr>
          <p:nvPr>
            <p:ph idx="4294967295"/>
          </p:nvPr>
        </p:nvSpPr>
        <p:spPr>
          <a:xfrm>
            <a:off x="1362075" y="1447800"/>
            <a:ext cx="7781925" cy="4191000"/>
          </a:xfrm>
        </p:spPr>
        <p:txBody>
          <a:bodyPr>
            <a:normAutofit/>
          </a:bodyPr>
          <a:lstStyle/>
          <a:p>
            <a:r>
              <a:rPr lang="en-US" smtClean="0"/>
              <a:t>Presents guest with system similar but not identical to hardware</a:t>
            </a:r>
          </a:p>
          <a:p>
            <a:endParaRPr lang="en-US" smtClean="0"/>
          </a:p>
          <a:p>
            <a:r>
              <a:rPr lang="en-US" smtClean="0"/>
              <a:t>Guest must be modified to run on paravirtualized hardware</a:t>
            </a:r>
          </a:p>
          <a:p>
            <a:endParaRPr lang="en-US" smtClean="0"/>
          </a:p>
          <a:p>
            <a:r>
              <a:rPr lang="en-US" smtClean="0"/>
              <a:t>Guest can be an OS, or in the case of Solaris 10 applications running in </a:t>
            </a:r>
            <a:r>
              <a:rPr lang="en-US" b="1" smtClean="0">
                <a:solidFill>
                  <a:srgbClr val="3366FF"/>
                </a:solidFill>
              </a:rPr>
              <a:t>containers</a:t>
            </a:r>
          </a:p>
          <a:p>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idx="4294967295"/>
          </p:nvPr>
        </p:nvSpPr>
        <p:spPr>
          <a:xfrm>
            <a:off x="0" y="274638"/>
            <a:ext cx="8229600" cy="1143000"/>
          </a:xfrm>
        </p:spPr>
        <p:txBody>
          <a:bodyPr anchor="b"/>
          <a:lstStyle/>
          <a:p>
            <a:r>
              <a:rPr lang="en-US" smtClean="0"/>
              <a:t>Virtualization Implementation</a:t>
            </a:r>
          </a:p>
        </p:txBody>
      </p:sp>
      <p:sp>
        <p:nvSpPr>
          <p:cNvPr id="66563" name="Content Placeholder 2"/>
          <p:cNvSpPr>
            <a:spLocks noGrp="1"/>
          </p:cNvSpPr>
          <p:nvPr>
            <p:ph idx="4294967295"/>
          </p:nvPr>
        </p:nvSpPr>
        <p:spPr>
          <a:xfrm>
            <a:off x="0" y="1600200"/>
            <a:ext cx="8229600" cy="4525963"/>
          </a:xfrm>
        </p:spPr>
        <p:txBody>
          <a:bodyPr>
            <a:normAutofit/>
          </a:bodyPr>
          <a:lstStyle/>
          <a:p>
            <a:r>
              <a:rPr lang="en-US" smtClean="0"/>
              <a:t>Difficult to implement – must provide an </a:t>
            </a:r>
            <a:r>
              <a:rPr lang="en-US" i="1" smtClean="0"/>
              <a:t>exact</a:t>
            </a:r>
            <a:r>
              <a:rPr lang="en-US" smtClean="0"/>
              <a:t> duplicate of underlying machine</a:t>
            </a:r>
          </a:p>
          <a:p>
            <a:pPr lvl="1"/>
            <a:r>
              <a:rPr lang="en-US" smtClean="0"/>
              <a:t>Typically runs in user mode, creates virtual user mode and virtual kernel mode</a:t>
            </a:r>
          </a:p>
          <a:p>
            <a:r>
              <a:rPr lang="en-US" smtClean="0"/>
              <a:t>Timing can be an issue – slower than real machine</a:t>
            </a:r>
          </a:p>
          <a:p>
            <a:r>
              <a:rPr lang="en-US" smtClean="0"/>
              <a:t>Hardware support needed</a:t>
            </a:r>
          </a:p>
          <a:p>
            <a:pPr lvl="1"/>
            <a:r>
              <a:rPr lang="en-US" smtClean="0"/>
              <a:t>More support-&gt; better virtualization</a:t>
            </a:r>
          </a:p>
          <a:p>
            <a:pPr lvl="1"/>
            <a:r>
              <a:rPr lang="en-US" smtClean="0"/>
              <a:t>i.e. AMD provides “host” and “guest” modes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0" y="274638"/>
            <a:ext cx="8229600" cy="1143000"/>
          </a:xfrm>
        </p:spPr>
        <p:txBody>
          <a:bodyPr anchor="b"/>
          <a:lstStyle/>
          <a:p>
            <a:pPr eaLnBrk="1" hangingPunct="1"/>
            <a:r>
              <a:rPr lang="en-US" smtClean="0"/>
              <a:t>VMware Architecture</a:t>
            </a:r>
          </a:p>
        </p:txBody>
      </p:sp>
      <p:pic>
        <p:nvPicPr>
          <p:cNvPr id="68611" name="Picture 10"/>
          <p:cNvPicPr>
            <a:picLocks noChangeAspect="1" noChangeArrowheads="1"/>
          </p:cNvPicPr>
          <p:nvPr/>
        </p:nvPicPr>
        <p:blipFill>
          <a:blip r:embed="rId3"/>
          <a:srcRect/>
          <a:stretch>
            <a:fillRect/>
          </a:stretch>
        </p:blipFill>
        <p:spPr bwMode="auto">
          <a:xfrm>
            <a:off x="1123950" y="1438275"/>
            <a:ext cx="6954838" cy="496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25425" y="228600"/>
            <a:ext cx="8039100" cy="811213"/>
          </a:xfrm>
        </p:spPr>
        <p:txBody>
          <a:bodyPr/>
          <a:lstStyle/>
          <a:p>
            <a:r>
              <a:rPr lang="en-US" sz="2800" smtClean="0"/>
              <a:t>Structure view: Virtual machines (cont..)</a:t>
            </a:r>
          </a:p>
        </p:txBody>
      </p:sp>
      <p:sp>
        <p:nvSpPr>
          <p:cNvPr id="69635" name="Rectangle 3"/>
          <p:cNvSpPr>
            <a:spLocks noGrp="1" noChangeArrowheads="1"/>
          </p:cNvSpPr>
          <p:nvPr>
            <p:ph sz="quarter" idx="1"/>
          </p:nvPr>
        </p:nvSpPr>
        <p:spPr>
          <a:xfrm>
            <a:off x="166688" y="1403350"/>
            <a:ext cx="8677275" cy="5226050"/>
          </a:xfrm>
        </p:spPr>
        <p:txBody>
          <a:bodyPr/>
          <a:lstStyle/>
          <a:p>
            <a:r>
              <a:rPr lang="en-US" dirty="0" smtClean="0"/>
              <a:t>Operation</a:t>
            </a:r>
          </a:p>
          <a:p>
            <a:pPr lvl="1"/>
            <a:r>
              <a:rPr lang="en-US" dirty="0" smtClean="0"/>
              <a:t>User-level code executes as is</a:t>
            </a:r>
          </a:p>
          <a:p>
            <a:pPr lvl="1"/>
            <a:r>
              <a:rPr lang="en-US" dirty="0" smtClean="0"/>
              <a:t>Supervisor code executes at user level</a:t>
            </a:r>
          </a:p>
          <a:p>
            <a:pPr lvl="2"/>
            <a:r>
              <a:rPr lang="en-US" dirty="0" smtClean="0"/>
              <a:t>Privileged instructions are simulated.</a:t>
            </a:r>
          </a:p>
          <a:p>
            <a:pPr lvl="3"/>
            <a:r>
              <a:rPr lang="en-US" dirty="0" smtClean="0"/>
              <a:t>Generate trap to VM emulator</a:t>
            </a:r>
          </a:p>
          <a:p>
            <a:pPr lvl="2"/>
            <a:r>
              <a:rPr lang="en-US" dirty="0" smtClean="0"/>
              <a:t>Hidden registers and I/O instructions are simulated.</a:t>
            </a:r>
          </a:p>
          <a:p>
            <a:pPr lvl="1"/>
            <a:r>
              <a:rPr lang="en-US" dirty="0" smtClean="0"/>
              <a:t>Virtual machine software has two modes</a:t>
            </a:r>
          </a:p>
          <a:p>
            <a:pPr lvl="2"/>
            <a:r>
              <a:rPr lang="en-US" dirty="0" smtClean="0"/>
              <a:t>User mode and monitor mode</a:t>
            </a:r>
          </a:p>
          <a:p>
            <a:pPr lvl="1"/>
            <a:r>
              <a:rPr lang="en-US" dirty="0" smtClean="0"/>
              <a:t>The user program will execute in two modes</a:t>
            </a:r>
          </a:p>
          <a:p>
            <a:pPr lvl="2"/>
            <a:r>
              <a:rPr lang="en-US" dirty="0" smtClean="0"/>
              <a:t>Virtual user mode</a:t>
            </a:r>
          </a:p>
          <a:p>
            <a:pPr lvl="2"/>
            <a:r>
              <a:rPr lang="en-US" dirty="0" smtClean="0"/>
              <a:t>Virtual monitor mode</a:t>
            </a:r>
          </a:p>
          <a:p>
            <a:pPr lvl="1">
              <a:buFont typeface="Monotype Sorts" charset="2"/>
              <a:buNone/>
            </a:pP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25425" y="228600"/>
            <a:ext cx="8039100" cy="811213"/>
          </a:xfrm>
        </p:spPr>
        <p:txBody>
          <a:bodyPr/>
          <a:lstStyle/>
          <a:p>
            <a:r>
              <a:rPr lang="en-US" sz="2800" smtClean="0"/>
              <a:t>Structure view: Virtual machines (cont..)</a:t>
            </a:r>
          </a:p>
        </p:txBody>
      </p:sp>
      <p:sp>
        <p:nvSpPr>
          <p:cNvPr id="70659" name="Rectangle 3"/>
          <p:cNvSpPr>
            <a:spLocks noGrp="1" noChangeArrowheads="1"/>
          </p:cNvSpPr>
          <p:nvPr>
            <p:ph sz="quarter" idx="1"/>
          </p:nvPr>
        </p:nvSpPr>
        <p:spPr>
          <a:xfrm>
            <a:off x="166688" y="1025525"/>
            <a:ext cx="8677275" cy="5238750"/>
          </a:xfrm>
        </p:spPr>
        <p:txBody>
          <a:bodyPr>
            <a:normAutofit fontScale="92500" lnSpcReduction="10000"/>
          </a:bodyPr>
          <a:lstStyle/>
          <a:p>
            <a:pPr>
              <a:lnSpc>
                <a:spcPct val="90000"/>
              </a:lnSpc>
            </a:pPr>
            <a:r>
              <a:rPr lang="en-US" smtClean="0"/>
              <a:t>Advantages</a:t>
            </a:r>
          </a:p>
          <a:p>
            <a:pPr lvl="1">
              <a:lnSpc>
                <a:spcPct val="90000"/>
              </a:lnSpc>
            </a:pPr>
            <a:r>
              <a:rPr lang="en-US" smtClean="0"/>
              <a:t>A software  created abstraction that is a replica of the underlying machine</a:t>
            </a:r>
          </a:p>
          <a:p>
            <a:pPr lvl="1">
              <a:lnSpc>
                <a:spcPct val="90000"/>
              </a:lnSpc>
            </a:pPr>
            <a:r>
              <a:rPr lang="en-US" smtClean="0"/>
              <a:t>Additional functionality can be provided</a:t>
            </a:r>
          </a:p>
          <a:p>
            <a:pPr lvl="2">
              <a:lnSpc>
                <a:spcPct val="90000"/>
              </a:lnSpc>
            </a:pPr>
            <a:r>
              <a:rPr lang="en-US" smtClean="0"/>
              <a:t>Can run different  OSs on different VMs.</a:t>
            </a:r>
          </a:p>
          <a:p>
            <a:pPr lvl="1">
              <a:lnSpc>
                <a:spcPct val="90000"/>
              </a:lnSpc>
            </a:pPr>
            <a:r>
              <a:rPr lang="en-US" smtClean="0"/>
              <a:t>Each VM is completely isolated from others, so secure.</a:t>
            </a:r>
          </a:p>
          <a:p>
            <a:pPr lvl="1">
              <a:lnSpc>
                <a:spcPct val="90000"/>
              </a:lnSpc>
            </a:pPr>
            <a:r>
              <a:rPr lang="en-US" smtClean="0"/>
              <a:t>Protection of various system resources.</a:t>
            </a:r>
          </a:p>
          <a:p>
            <a:pPr lvl="1">
              <a:lnSpc>
                <a:spcPct val="90000"/>
              </a:lnSpc>
            </a:pPr>
            <a:r>
              <a:rPr lang="en-US" smtClean="0"/>
              <a:t>It can be used  for OS research and development.</a:t>
            </a:r>
          </a:p>
          <a:p>
            <a:pPr lvl="1">
              <a:lnSpc>
                <a:spcPct val="90000"/>
              </a:lnSpc>
            </a:pPr>
            <a:r>
              <a:rPr lang="en-US" smtClean="0"/>
              <a:t>System programs are given their own virtual machine.</a:t>
            </a:r>
          </a:p>
          <a:p>
            <a:pPr lvl="1">
              <a:lnSpc>
                <a:spcPct val="90000"/>
              </a:lnSpc>
            </a:pPr>
            <a:r>
              <a:rPr lang="en-US" smtClean="0"/>
              <a:t>Thousands of programs are available for MSDOS on Intel CPU-based systems.</a:t>
            </a:r>
          </a:p>
          <a:p>
            <a:pPr lvl="1">
              <a:lnSpc>
                <a:spcPct val="90000"/>
              </a:lnSpc>
            </a:pPr>
            <a:r>
              <a:rPr lang="en-US" smtClean="0"/>
              <a:t>SUN micro-systems and DEC use faster machines</a:t>
            </a:r>
          </a:p>
          <a:p>
            <a:pPr lvl="2">
              <a:lnSpc>
                <a:spcPct val="90000"/>
              </a:lnSpc>
            </a:pPr>
            <a:r>
              <a:rPr lang="en-US" smtClean="0"/>
              <a:t>To test MSDOS programs on the faster machines, the best way is to provide a virtual Intel machine.</a:t>
            </a:r>
          </a:p>
          <a:p>
            <a:pPr lvl="1">
              <a:lnSpc>
                <a:spcPct val="90000"/>
              </a:lnSpc>
            </a:pPr>
            <a:r>
              <a:rPr lang="en-US" smtClean="0"/>
              <a:t>System compatibility problems can be solved </a:t>
            </a:r>
          </a:p>
          <a:p>
            <a:pPr>
              <a:lnSpc>
                <a:spcPct val="90000"/>
              </a:lnSpc>
            </a:pPr>
            <a:r>
              <a:rPr lang="en-US" smtClean="0"/>
              <a:t>Disadvantages</a:t>
            </a:r>
          </a:p>
          <a:p>
            <a:pPr lvl="1">
              <a:lnSpc>
                <a:spcPct val="90000"/>
              </a:lnSpc>
            </a:pPr>
            <a:r>
              <a:rPr lang="en-US" smtClean="0"/>
              <a:t>Performance degradation is inevitable</a:t>
            </a:r>
          </a:p>
          <a:p>
            <a:pPr lvl="1">
              <a:lnSpc>
                <a:spcPct val="90000"/>
              </a:lnSpc>
            </a:pPr>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25425" y="228600"/>
            <a:ext cx="8039100" cy="811213"/>
          </a:xfrm>
        </p:spPr>
        <p:txBody>
          <a:bodyPr/>
          <a:lstStyle/>
          <a:p>
            <a:r>
              <a:rPr lang="en-US" sz="2800" smtClean="0"/>
              <a:t>JAVA</a:t>
            </a:r>
          </a:p>
        </p:txBody>
      </p:sp>
      <p:sp>
        <p:nvSpPr>
          <p:cNvPr id="71683" name="Rectangle 3"/>
          <p:cNvSpPr>
            <a:spLocks noGrp="1" noChangeArrowheads="1"/>
          </p:cNvSpPr>
          <p:nvPr>
            <p:ph sz="quarter" idx="1"/>
          </p:nvPr>
        </p:nvSpPr>
        <p:spPr>
          <a:xfrm>
            <a:off x="166688" y="1260475"/>
            <a:ext cx="8677275" cy="5003800"/>
          </a:xfrm>
        </p:spPr>
        <p:txBody>
          <a:bodyPr/>
          <a:lstStyle/>
          <a:p>
            <a:r>
              <a:rPr lang="en-US" smtClean="0"/>
              <a:t>JAVA is designed by SUN Micro systems.</a:t>
            </a:r>
          </a:p>
          <a:p>
            <a:r>
              <a:rPr lang="en-US" smtClean="0"/>
              <a:t>JAVA compiler generates  byte code output.</a:t>
            </a:r>
          </a:p>
          <a:p>
            <a:r>
              <a:rPr lang="en-US" smtClean="0"/>
              <a:t>These instructions run on Java virtual machine.</a:t>
            </a:r>
          </a:p>
          <a:p>
            <a:r>
              <a:rPr lang="en-US" smtClean="0"/>
              <a:t>JVM runs on  many types of computer.</a:t>
            </a:r>
          </a:p>
          <a:p>
            <a:r>
              <a:rPr lang="en-US" smtClean="0"/>
              <a:t>JVM is implemented in web browsers.</a:t>
            </a:r>
          </a:p>
          <a:p>
            <a:r>
              <a:rPr lang="en-US" smtClean="0"/>
              <a:t>JVM implements a stack based instruction set.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0" y="274638"/>
            <a:ext cx="8229600" cy="1143000"/>
          </a:xfrm>
        </p:spPr>
        <p:txBody>
          <a:bodyPr anchor="b"/>
          <a:lstStyle/>
          <a:p>
            <a:pPr eaLnBrk="1" hangingPunct="1"/>
            <a:r>
              <a:rPr lang="en-US" smtClean="0"/>
              <a:t>The Java Virtual Machine</a:t>
            </a:r>
          </a:p>
        </p:txBody>
      </p:sp>
      <p:pic>
        <p:nvPicPr>
          <p:cNvPr id="72707" name="Picture 5"/>
          <p:cNvPicPr>
            <a:picLocks noChangeAspect="1" noChangeArrowheads="1"/>
          </p:cNvPicPr>
          <p:nvPr/>
        </p:nvPicPr>
        <p:blipFill>
          <a:blip r:embed="rId3"/>
          <a:srcRect/>
          <a:stretch>
            <a:fillRect/>
          </a:stretch>
        </p:blipFill>
        <p:spPr bwMode="auto">
          <a:xfrm>
            <a:off x="1125538" y="1931988"/>
            <a:ext cx="7221537"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0" y="274638"/>
            <a:ext cx="8229600" cy="1143000"/>
          </a:xfrm>
        </p:spPr>
        <p:txBody>
          <a:bodyPr anchor="b"/>
          <a:lstStyle/>
          <a:p>
            <a:pPr eaLnBrk="1" hangingPunct="1"/>
            <a:r>
              <a:rPr lang="en-US" smtClean="0"/>
              <a:t>MS-DOS Layer Structure</a:t>
            </a:r>
          </a:p>
        </p:txBody>
      </p:sp>
      <p:pic>
        <p:nvPicPr>
          <p:cNvPr id="45059" name="Picture 6" descr="2"/>
          <p:cNvPicPr>
            <a:picLocks noChangeAspect="1" noChangeArrowheads="1"/>
          </p:cNvPicPr>
          <p:nvPr/>
        </p:nvPicPr>
        <p:blipFill>
          <a:blip r:embed="rId3"/>
          <a:srcRect/>
          <a:stretch>
            <a:fillRect/>
          </a:stretch>
        </p:blipFill>
        <p:spPr bwMode="auto">
          <a:xfrm>
            <a:off x="2401888" y="1274763"/>
            <a:ext cx="4500562" cy="4329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762000" y="228600"/>
            <a:ext cx="7772400" cy="1143000"/>
          </a:xfrm>
        </p:spPr>
        <p:txBody>
          <a:bodyPr/>
          <a:lstStyle/>
          <a:p>
            <a:r>
              <a:rPr lang="en-US" smtClean="0"/>
              <a:t>Types of multiplexing</a:t>
            </a:r>
          </a:p>
        </p:txBody>
      </p:sp>
      <p:sp>
        <p:nvSpPr>
          <p:cNvPr id="73731" name="Rectangle 3"/>
          <p:cNvSpPr>
            <a:spLocks noGrp="1" noChangeArrowheads="1"/>
          </p:cNvSpPr>
          <p:nvPr>
            <p:ph sz="quarter" idx="1"/>
          </p:nvPr>
        </p:nvSpPr>
        <p:spPr>
          <a:xfrm>
            <a:off x="617538" y="1957388"/>
            <a:ext cx="7869237" cy="4154487"/>
          </a:xfrm>
        </p:spPr>
        <p:txBody>
          <a:bodyPr/>
          <a:lstStyle/>
          <a:p>
            <a:r>
              <a:rPr lang="en-US" smtClean="0"/>
              <a:t>Time multiplexing</a:t>
            </a:r>
          </a:p>
          <a:p>
            <a:pPr lvl="1"/>
            <a:r>
              <a:rPr lang="en-US" smtClean="0"/>
              <a:t>time-sharing</a:t>
            </a:r>
          </a:p>
          <a:p>
            <a:pPr lvl="1"/>
            <a:r>
              <a:rPr lang="en-US" smtClean="0"/>
              <a:t>scheduling a serially-reusable resource among several users</a:t>
            </a:r>
          </a:p>
          <a:p>
            <a:r>
              <a:rPr lang="en-US" smtClean="0"/>
              <a:t>Space multiplexing</a:t>
            </a:r>
          </a:p>
          <a:p>
            <a:pPr lvl="1"/>
            <a:r>
              <a:rPr lang="en-US" smtClean="0"/>
              <a:t>space-sharing</a:t>
            </a:r>
          </a:p>
          <a:p>
            <a:pPr lvl="1"/>
            <a:r>
              <a:rPr lang="en-US" smtClean="0"/>
              <a:t>dividing a multiple-use resource up among several users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85800" y="304800"/>
            <a:ext cx="7772400" cy="1143000"/>
          </a:xfrm>
        </p:spPr>
        <p:txBody>
          <a:bodyPr/>
          <a:lstStyle/>
          <a:p>
            <a:r>
              <a:rPr lang="en-US" smtClean="0"/>
              <a:t>Virtual computers</a:t>
            </a:r>
          </a:p>
        </p:txBody>
      </p:sp>
      <p:sp>
        <p:nvSpPr>
          <p:cNvPr id="74755" name="Rectangle 3"/>
          <p:cNvSpPr>
            <a:spLocks noGrp="1" noChangeArrowheads="1"/>
          </p:cNvSpPr>
          <p:nvPr>
            <p:ph sz="quarter" idx="1"/>
          </p:nvPr>
        </p:nvSpPr>
        <p:spPr>
          <a:xfrm>
            <a:off x="617538" y="2097088"/>
            <a:ext cx="7869237" cy="4014787"/>
          </a:xfrm>
        </p:spPr>
        <p:txBody>
          <a:bodyPr/>
          <a:lstStyle/>
          <a:p>
            <a:r>
              <a:rPr lang="en-US" smtClean="0"/>
              <a:t>Processor virtualized to processes</a:t>
            </a:r>
          </a:p>
          <a:p>
            <a:pPr lvl="1"/>
            <a:r>
              <a:rPr lang="en-US" smtClean="0"/>
              <a:t>mainly time-multiplexing</a:t>
            </a:r>
          </a:p>
          <a:p>
            <a:r>
              <a:rPr lang="en-US" smtClean="0"/>
              <a:t>Memory virtualized to address spaces</a:t>
            </a:r>
          </a:p>
          <a:p>
            <a:pPr lvl="1"/>
            <a:r>
              <a:rPr lang="en-US" smtClean="0"/>
              <a:t>space and time multiplexing</a:t>
            </a:r>
          </a:p>
          <a:p>
            <a:r>
              <a:rPr lang="en-US" smtClean="0"/>
              <a:t>Disks virtualized to files</a:t>
            </a:r>
          </a:p>
          <a:p>
            <a:pPr lvl="1"/>
            <a:r>
              <a:rPr lang="en-US" smtClean="0"/>
              <a:t>space-multiplexing</a:t>
            </a:r>
          </a:p>
          <a:p>
            <a:pPr lvl="1"/>
            <a:r>
              <a:rPr lang="en-US" smtClean="0"/>
              <a:t>transforming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85800" y="228600"/>
            <a:ext cx="7772400" cy="1143000"/>
          </a:xfrm>
        </p:spPr>
        <p:txBody>
          <a:bodyPr/>
          <a:lstStyle/>
          <a:p>
            <a:r>
              <a:rPr lang="en-US" smtClean="0"/>
              <a:t>Multiple virtual computers</a:t>
            </a:r>
          </a:p>
        </p:txBody>
      </p:sp>
      <p:pic>
        <p:nvPicPr>
          <p:cNvPr id="75779" name="Picture 3" descr="1_0003"/>
          <p:cNvPicPr>
            <a:picLocks noChangeAspect="1" noChangeArrowheads="1"/>
          </p:cNvPicPr>
          <p:nvPr/>
        </p:nvPicPr>
        <p:blipFill>
          <a:blip r:embed="rId2"/>
          <a:srcRect/>
          <a:stretch>
            <a:fillRect/>
          </a:stretch>
        </p:blipFill>
        <p:spPr bwMode="auto">
          <a:xfrm>
            <a:off x="838200" y="1600200"/>
            <a:ext cx="7391400" cy="4171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225425" y="228600"/>
            <a:ext cx="8039100" cy="811213"/>
          </a:xfrm>
        </p:spPr>
        <p:txBody>
          <a:bodyPr/>
          <a:lstStyle/>
          <a:p>
            <a:r>
              <a:rPr lang="en-US" sz="2800" dirty="0" smtClean="0"/>
              <a:t>Boot :System generation (SYSGEN)</a:t>
            </a:r>
          </a:p>
        </p:txBody>
      </p:sp>
      <p:sp>
        <p:nvSpPr>
          <p:cNvPr id="84995" name="Rectangle 3"/>
          <p:cNvSpPr>
            <a:spLocks noGrp="1" noChangeArrowheads="1"/>
          </p:cNvSpPr>
          <p:nvPr>
            <p:ph sz="quarter" idx="1"/>
          </p:nvPr>
        </p:nvSpPr>
        <p:spPr>
          <a:xfrm>
            <a:off x="166688" y="1524000"/>
            <a:ext cx="8677275" cy="5334000"/>
          </a:xfrm>
        </p:spPr>
        <p:txBody>
          <a:bodyPr>
            <a:normAutofit fontScale="92500" lnSpcReduction="20000"/>
          </a:bodyPr>
          <a:lstStyle/>
          <a:p>
            <a:pPr>
              <a:lnSpc>
                <a:spcPct val="90000"/>
              </a:lnSpc>
            </a:pPr>
            <a:r>
              <a:rPr lang="en-US" dirty="0" smtClean="0"/>
              <a:t>The OS program is normally distributed on disk or tape.</a:t>
            </a:r>
          </a:p>
          <a:p>
            <a:pPr>
              <a:lnSpc>
                <a:spcPct val="90000"/>
              </a:lnSpc>
            </a:pPr>
            <a:r>
              <a:rPr lang="en-US" dirty="0" smtClean="0"/>
              <a:t>A special program SYSGEN reads from a given file  and asks the operator regarding specific configuration of the system.</a:t>
            </a:r>
          </a:p>
          <a:p>
            <a:pPr lvl="1">
              <a:lnSpc>
                <a:spcPct val="90000"/>
              </a:lnSpc>
            </a:pPr>
            <a:r>
              <a:rPr lang="en-US" dirty="0" smtClean="0"/>
              <a:t>Probes the hardware directly to determine what components are there.</a:t>
            </a:r>
          </a:p>
          <a:p>
            <a:pPr>
              <a:lnSpc>
                <a:spcPct val="90000"/>
              </a:lnSpc>
            </a:pPr>
            <a:r>
              <a:rPr lang="en-US" dirty="0" smtClean="0"/>
              <a:t> Regenerate/Configure  the OS for new machine parameters</a:t>
            </a:r>
          </a:p>
          <a:p>
            <a:pPr lvl="1">
              <a:lnSpc>
                <a:spcPct val="90000"/>
              </a:lnSpc>
            </a:pPr>
            <a:r>
              <a:rPr lang="en-US" dirty="0" smtClean="0"/>
              <a:t>CPU type</a:t>
            </a:r>
          </a:p>
          <a:p>
            <a:pPr lvl="1">
              <a:lnSpc>
                <a:spcPct val="90000"/>
              </a:lnSpc>
            </a:pPr>
            <a:r>
              <a:rPr lang="en-US" dirty="0" smtClean="0"/>
              <a:t>Machine parameters include</a:t>
            </a:r>
          </a:p>
          <a:p>
            <a:pPr lvl="2">
              <a:lnSpc>
                <a:spcPct val="90000"/>
              </a:lnSpc>
            </a:pPr>
            <a:r>
              <a:rPr lang="en-US" dirty="0" smtClean="0"/>
              <a:t>Memory size, I/O device parameters, address maps etc.</a:t>
            </a:r>
          </a:p>
          <a:p>
            <a:pPr lvl="2">
              <a:lnSpc>
                <a:spcPct val="90000"/>
              </a:lnSpc>
            </a:pPr>
            <a:r>
              <a:rPr lang="en-US" dirty="0" smtClean="0"/>
              <a:t>Mechanisms describe how things are done</a:t>
            </a:r>
          </a:p>
          <a:p>
            <a:pPr lvl="1">
              <a:lnSpc>
                <a:spcPct val="90000"/>
              </a:lnSpc>
            </a:pPr>
            <a:r>
              <a:rPr lang="en-US" dirty="0" smtClean="0"/>
              <a:t>Devices</a:t>
            </a:r>
          </a:p>
          <a:p>
            <a:pPr lvl="1">
              <a:lnSpc>
                <a:spcPct val="90000"/>
              </a:lnSpc>
            </a:pPr>
            <a:r>
              <a:rPr lang="en-US" dirty="0" smtClean="0"/>
              <a:t>Options of OS</a:t>
            </a:r>
          </a:p>
          <a:p>
            <a:pPr lvl="2">
              <a:lnSpc>
                <a:spcPct val="90000"/>
              </a:lnSpc>
            </a:pPr>
            <a:r>
              <a:rPr lang="en-US" dirty="0" smtClean="0"/>
              <a:t>CPU scheduling algorithm, buffer size.</a:t>
            </a:r>
          </a:p>
          <a:p>
            <a:pPr>
              <a:lnSpc>
                <a:spcPct val="90000"/>
              </a:lnSpc>
            </a:pPr>
            <a:r>
              <a:rPr lang="en-US" dirty="0" smtClean="0"/>
              <a:t>Approaches</a:t>
            </a:r>
          </a:p>
          <a:p>
            <a:pPr lvl="1">
              <a:lnSpc>
                <a:spcPct val="90000"/>
              </a:lnSpc>
            </a:pPr>
            <a:r>
              <a:rPr lang="en-US" dirty="0" smtClean="0"/>
              <a:t>Recompile</a:t>
            </a:r>
          </a:p>
          <a:p>
            <a:pPr lvl="1">
              <a:lnSpc>
                <a:spcPct val="90000"/>
              </a:lnSpc>
            </a:pPr>
            <a:r>
              <a:rPr lang="en-US" dirty="0" smtClean="0"/>
              <a:t>Have precompiled parameterized libraries: link rather than compiling</a:t>
            </a:r>
          </a:p>
          <a:p>
            <a:pPr lvl="1">
              <a:lnSpc>
                <a:spcPct val="90000"/>
              </a:lnSpc>
            </a:pPr>
            <a:r>
              <a:rPr lang="en-US" dirty="0" smtClean="0"/>
              <a:t>Use table driven run-time selection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1111250" y="228600"/>
            <a:ext cx="8032750" cy="1036638"/>
          </a:xfrm>
        </p:spPr>
        <p:txBody>
          <a:bodyPr anchor="b"/>
          <a:lstStyle/>
          <a:p>
            <a:pPr eaLnBrk="1" hangingPunct="1"/>
            <a:r>
              <a:rPr lang="en-US" smtClean="0"/>
              <a:t>Operating System Generation</a:t>
            </a:r>
          </a:p>
        </p:txBody>
      </p:sp>
      <p:sp>
        <p:nvSpPr>
          <p:cNvPr id="86019" name="Rectangle 3"/>
          <p:cNvSpPr>
            <a:spLocks noGrp="1" noChangeArrowheads="1"/>
          </p:cNvSpPr>
          <p:nvPr>
            <p:ph type="body" idx="4294967295"/>
          </p:nvPr>
        </p:nvSpPr>
        <p:spPr>
          <a:xfrm>
            <a:off x="496887" y="1443038"/>
            <a:ext cx="8113713" cy="4999037"/>
          </a:xfrm>
        </p:spPr>
        <p:txBody>
          <a:bodyPr>
            <a:normAutofit fontScale="92500" lnSpcReduction="10000"/>
          </a:bodyPr>
          <a:lstStyle/>
          <a:p>
            <a:r>
              <a:rPr lang="en-US" dirty="0" smtClean="0"/>
              <a:t>Operating systems are designed to run on any of a class of machines; the system must be configured for each specific computer site</a:t>
            </a:r>
          </a:p>
          <a:p>
            <a:endParaRPr lang="en-US" dirty="0" smtClean="0"/>
          </a:p>
          <a:p>
            <a:r>
              <a:rPr lang="en-US" dirty="0" smtClean="0"/>
              <a:t>SYSGEN program obtains information concerning the specific configuration of the hardware system</a:t>
            </a:r>
          </a:p>
          <a:p>
            <a:endParaRPr lang="en-US" dirty="0" smtClean="0"/>
          </a:p>
          <a:p>
            <a:r>
              <a:rPr lang="en-US" i="1" dirty="0" smtClean="0"/>
              <a:t>Booting</a:t>
            </a:r>
            <a:r>
              <a:rPr lang="en-US" dirty="0" smtClean="0"/>
              <a:t> – starting a computer by loading the kernel</a:t>
            </a:r>
          </a:p>
          <a:p>
            <a:endParaRPr lang="en-US" dirty="0" smtClean="0"/>
          </a:p>
          <a:p>
            <a:r>
              <a:rPr lang="en-US" i="1" dirty="0" smtClean="0"/>
              <a:t>Bootstrap program</a:t>
            </a:r>
            <a:r>
              <a:rPr lang="en-US" dirty="0" smtClean="0"/>
              <a:t> – code stored in ROM that is able to locate the kernel, load it into memory, and start its execution</a:t>
            </a:r>
          </a:p>
          <a:p>
            <a:pPr>
              <a:buFont typeface="Monotype Sorts" charset="2"/>
              <a:buNone/>
            </a:pP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0" y="274638"/>
            <a:ext cx="8229600" cy="1143000"/>
          </a:xfrm>
        </p:spPr>
        <p:txBody>
          <a:bodyPr anchor="b"/>
          <a:lstStyle/>
          <a:p>
            <a:pPr eaLnBrk="1" hangingPunct="1"/>
            <a:r>
              <a:rPr lang="en-US" smtClean="0"/>
              <a:t>System Boot</a:t>
            </a:r>
          </a:p>
        </p:txBody>
      </p:sp>
      <p:sp>
        <p:nvSpPr>
          <p:cNvPr id="87043" name="Rectangle 3"/>
          <p:cNvSpPr>
            <a:spLocks noGrp="1" noChangeArrowheads="1"/>
          </p:cNvSpPr>
          <p:nvPr>
            <p:ph type="body" idx="4294967295"/>
          </p:nvPr>
        </p:nvSpPr>
        <p:spPr>
          <a:xfrm>
            <a:off x="411162" y="1443038"/>
            <a:ext cx="7970838" cy="4999037"/>
          </a:xfrm>
        </p:spPr>
        <p:txBody>
          <a:bodyPr/>
          <a:lstStyle/>
          <a:p>
            <a:r>
              <a:rPr lang="en-US" dirty="0" smtClean="0"/>
              <a:t>Operating system must be made available to hardware so hardware can start it</a:t>
            </a:r>
          </a:p>
          <a:p>
            <a:pPr lvl="1"/>
            <a:r>
              <a:rPr lang="en-US" dirty="0" smtClean="0"/>
              <a:t>Small piece of code – </a:t>
            </a:r>
            <a:r>
              <a:rPr lang="en-US" b="1" dirty="0" smtClean="0"/>
              <a:t>bootstrap loader</a:t>
            </a:r>
            <a:r>
              <a:rPr lang="en-US" dirty="0" smtClean="0"/>
              <a:t>, locates the kernel, loads it into memory, and starts it</a:t>
            </a:r>
          </a:p>
          <a:p>
            <a:pPr lvl="1"/>
            <a:r>
              <a:rPr lang="en-US" dirty="0" smtClean="0"/>
              <a:t>Sometimes two-step process where </a:t>
            </a:r>
            <a:r>
              <a:rPr lang="en-US" b="1" dirty="0" smtClean="0"/>
              <a:t>boot block</a:t>
            </a:r>
            <a:r>
              <a:rPr lang="en-US" dirty="0" smtClean="0"/>
              <a:t> at fixed location loads bootstrap loader</a:t>
            </a:r>
          </a:p>
          <a:p>
            <a:pPr lvl="1"/>
            <a:r>
              <a:rPr lang="en-US" dirty="0" smtClean="0"/>
              <a:t>When power initialized on system, execution starts at a fixed memory location</a:t>
            </a:r>
          </a:p>
          <a:p>
            <a:pPr marL="1085850" lvl="2"/>
            <a:r>
              <a:rPr lang="en-US" dirty="0" smtClean="0"/>
              <a:t>Firmware used to hold initial boot code</a:t>
            </a:r>
          </a:p>
          <a:p>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1.gif"/>
          <p:cNvPicPr>
            <a:picLocks noChangeAspect="1"/>
          </p:cNvPicPr>
          <p:nvPr/>
        </p:nvPicPr>
        <p:blipFill>
          <a:blip r:embed="rId2"/>
          <a:stretch>
            <a:fillRect/>
          </a:stretch>
        </p:blipFill>
        <p:spPr>
          <a:xfrm>
            <a:off x="457200" y="1981200"/>
            <a:ext cx="8196327" cy="4648200"/>
          </a:xfrm>
          <a:prstGeom prst="rect">
            <a:avLst/>
          </a:prstGeom>
        </p:spPr>
      </p:pic>
      <p:sp>
        <p:nvSpPr>
          <p:cNvPr id="3" name="Title 2"/>
          <p:cNvSpPr>
            <a:spLocks noGrp="1"/>
          </p:cNvSpPr>
          <p:nvPr>
            <p:ph type="title"/>
          </p:nvPr>
        </p:nvSpPr>
        <p:spPr/>
        <p:txBody>
          <a:bodyPr/>
          <a:lstStyle/>
          <a:p>
            <a:r>
              <a:rPr lang="en-US" dirty="0" smtClean="0"/>
              <a:t>Linux Boot Process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407988"/>
            <a:ext cx="7180263" cy="822325"/>
          </a:xfrm>
        </p:spPr>
        <p:txBody>
          <a:bodyPr anchor="b"/>
          <a:lstStyle/>
          <a:p>
            <a:pPr eaLnBrk="1" hangingPunct="1"/>
            <a:r>
              <a:rPr lang="en-US" smtClean="0"/>
              <a:t>UNIX</a:t>
            </a:r>
            <a:endParaRPr lang="en-US" sz="2400" smtClean="0"/>
          </a:p>
        </p:txBody>
      </p:sp>
      <p:sp>
        <p:nvSpPr>
          <p:cNvPr id="46083" name="Rectangle 3"/>
          <p:cNvSpPr>
            <a:spLocks noGrp="1" noChangeArrowheads="1"/>
          </p:cNvSpPr>
          <p:nvPr>
            <p:ph type="body" idx="4294967295"/>
          </p:nvPr>
        </p:nvSpPr>
        <p:spPr>
          <a:xfrm>
            <a:off x="0" y="1423988"/>
            <a:ext cx="7713663" cy="4073525"/>
          </a:xfrm>
        </p:spPr>
        <p:txBody>
          <a:bodyPr>
            <a:normAutofit lnSpcReduction="10000"/>
          </a:bodyPr>
          <a:lstStyle/>
          <a:p>
            <a:r>
              <a:rPr lang="en-US" smtClean="0"/>
              <a:t>UNIX – limited by hardware functionality, the original UNIX operating system had limited structuring.  The UNIX OS consists of two separable parts</a:t>
            </a:r>
          </a:p>
          <a:p>
            <a:pPr lvl="1"/>
            <a:r>
              <a:rPr lang="en-US" smtClean="0"/>
              <a:t>Systems programs</a:t>
            </a:r>
          </a:p>
          <a:p>
            <a:pPr lvl="1"/>
            <a:r>
              <a:rPr lang="en-US" smtClean="0"/>
              <a:t>The kernel</a:t>
            </a:r>
          </a:p>
          <a:p>
            <a:pPr marL="1085850" lvl="2"/>
            <a:r>
              <a:rPr lang="en-US" smtClean="0"/>
              <a:t>Consists of everything below the system-call interface and above the physical hardware</a:t>
            </a:r>
          </a:p>
          <a:p>
            <a:pPr marL="1085850" lvl="2"/>
            <a:r>
              <a:rPr lang="en-US" smtClean="0"/>
              <a:t>Provides the file system, CPU scheduling, memory management, and other operating-system functions; a large number of functions for one level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914400" y="292100"/>
            <a:ext cx="8229600" cy="576263"/>
          </a:xfrm>
        </p:spPr>
        <p:txBody>
          <a:bodyPr anchor="b">
            <a:normAutofit fontScale="90000"/>
          </a:bodyPr>
          <a:lstStyle/>
          <a:p>
            <a:pPr eaLnBrk="1" hangingPunct="1"/>
            <a:r>
              <a:rPr lang="en-US" smtClean="0"/>
              <a:t>Traditional UNIX System Structure</a:t>
            </a:r>
          </a:p>
        </p:txBody>
      </p:sp>
      <p:pic>
        <p:nvPicPr>
          <p:cNvPr id="47107" name="Picture 4"/>
          <p:cNvPicPr>
            <a:picLocks noChangeAspect="1" noChangeArrowheads="1"/>
          </p:cNvPicPr>
          <p:nvPr/>
        </p:nvPicPr>
        <p:blipFill>
          <a:blip r:embed="rId3"/>
          <a:srcRect/>
          <a:stretch>
            <a:fillRect/>
          </a:stretch>
        </p:blipFill>
        <p:spPr bwMode="auto">
          <a:xfrm>
            <a:off x="877888" y="1558925"/>
            <a:ext cx="6923087" cy="4206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25425" y="228600"/>
            <a:ext cx="8039100" cy="811213"/>
          </a:xfrm>
        </p:spPr>
        <p:txBody>
          <a:bodyPr/>
          <a:lstStyle/>
          <a:p>
            <a:r>
              <a:rPr lang="en-US" sz="2800" smtClean="0"/>
              <a:t>Structure view: Structure of OS designs</a:t>
            </a:r>
          </a:p>
        </p:txBody>
      </p:sp>
      <p:sp>
        <p:nvSpPr>
          <p:cNvPr id="48131" name="Rectangle 3"/>
          <p:cNvSpPr>
            <a:spLocks noGrp="1" noChangeArrowheads="1"/>
          </p:cNvSpPr>
          <p:nvPr>
            <p:ph sz="quarter" idx="1"/>
          </p:nvPr>
        </p:nvSpPr>
        <p:spPr>
          <a:xfrm>
            <a:off x="228600" y="3171825"/>
            <a:ext cx="4267200" cy="3228975"/>
          </a:xfrm>
        </p:spPr>
        <p:txBody>
          <a:bodyPr>
            <a:normAutofit lnSpcReduction="10000"/>
          </a:bodyPr>
          <a:lstStyle/>
          <a:p>
            <a:r>
              <a:rPr lang="en-US" smtClean="0"/>
              <a:t>The THE OS (Dijkstra)</a:t>
            </a:r>
          </a:p>
          <a:p>
            <a:pPr lvl="1"/>
            <a:r>
              <a:rPr lang="en-US" smtClean="0"/>
              <a:t>Layer 0 : Hardware</a:t>
            </a:r>
          </a:p>
          <a:p>
            <a:pPr lvl="1"/>
            <a:r>
              <a:rPr lang="en-US" smtClean="0"/>
              <a:t>Layer 1: CPU scheduler</a:t>
            </a:r>
          </a:p>
          <a:p>
            <a:pPr lvl="1"/>
            <a:r>
              <a:rPr lang="en-US" smtClean="0"/>
              <a:t>Layer 2: Memory manager</a:t>
            </a:r>
          </a:p>
          <a:p>
            <a:pPr lvl="1"/>
            <a:r>
              <a:rPr lang="en-US" smtClean="0"/>
              <a:t>Layer 3: Operator-console device driver</a:t>
            </a:r>
          </a:p>
          <a:p>
            <a:pPr lvl="1"/>
            <a:r>
              <a:rPr lang="en-US" smtClean="0"/>
              <a:t>Layer 4: I/O buffering</a:t>
            </a:r>
          </a:p>
          <a:p>
            <a:pPr lvl="1"/>
            <a:r>
              <a:rPr lang="en-US" smtClean="0"/>
              <a:t>Layer 5: user program layer</a:t>
            </a:r>
          </a:p>
          <a:p>
            <a:endParaRPr lang="en-US" smtClean="0"/>
          </a:p>
        </p:txBody>
      </p:sp>
      <p:sp>
        <p:nvSpPr>
          <p:cNvPr id="48132" name="Rectangle 4"/>
          <p:cNvSpPr>
            <a:spLocks noChangeArrowheads="1"/>
          </p:cNvSpPr>
          <p:nvPr/>
        </p:nvSpPr>
        <p:spPr bwMode="auto">
          <a:xfrm>
            <a:off x="4451350" y="2947988"/>
            <a:ext cx="4276725" cy="3652837"/>
          </a:xfrm>
          <a:prstGeom prst="rect">
            <a:avLst/>
          </a:prstGeom>
          <a:noFill/>
          <a:ln w="9525">
            <a:noFill/>
            <a:miter lim="800000"/>
            <a:headEnd/>
            <a:tailEnd/>
          </a:ln>
        </p:spPr>
        <p:txBody>
          <a:bodyPr/>
          <a:lstStyle/>
          <a:p>
            <a:pPr marL="342900" indent="-342900" algn="l">
              <a:spcBef>
                <a:spcPct val="20000"/>
              </a:spcBef>
              <a:buClr>
                <a:schemeClr val="folHlink"/>
              </a:buClr>
              <a:buSzPct val="90000"/>
              <a:buFont typeface="Monotype Sorts" charset="2"/>
              <a:buChar char="n"/>
            </a:pPr>
            <a:r>
              <a:rPr kumimoji="1" lang="en-US" sz="2000"/>
              <a:t>The VENUS OS (Liskov)</a:t>
            </a:r>
          </a:p>
          <a:p>
            <a:pPr marL="742950" lvl="1" indent="-285750" algn="l">
              <a:spcBef>
                <a:spcPct val="20000"/>
              </a:spcBef>
              <a:buClr>
                <a:schemeClr val="accent2"/>
              </a:buClr>
              <a:buSzPct val="90000"/>
              <a:buFont typeface="Monotype Sorts" charset="2"/>
              <a:buChar char="F"/>
            </a:pPr>
            <a:r>
              <a:rPr kumimoji="1" lang="en-US"/>
              <a:t>Layer 0 : Hardware</a:t>
            </a:r>
          </a:p>
          <a:p>
            <a:pPr marL="742950" lvl="1" indent="-285750" algn="l">
              <a:spcBef>
                <a:spcPct val="20000"/>
              </a:spcBef>
              <a:buClr>
                <a:schemeClr val="accent2"/>
              </a:buClr>
              <a:buSzPct val="90000"/>
              <a:buFont typeface="Monotype Sorts" charset="2"/>
              <a:buChar char="F"/>
            </a:pPr>
            <a:r>
              <a:rPr kumimoji="1" lang="en-US"/>
              <a:t>Layer 1: Instruction interpreter</a:t>
            </a:r>
          </a:p>
          <a:p>
            <a:pPr marL="742950" lvl="1" indent="-285750" algn="l">
              <a:spcBef>
                <a:spcPct val="20000"/>
              </a:spcBef>
              <a:buClr>
                <a:schemeClr val="accent2"/>
              </a:buClr>
              <a:buSzPct val="90000"/>
              <a:buFont typeface="Monotype Sorts" charset="2"/>
              <a:buChar char="F"/>
            </a:pPr>
            <a:r>
              <a:rPr kumimoji="1" lang="en-US"/>
              <a:t>Layer 2: CPU scheduler</a:t>
            </a:r>
          </a:p>
          <a:p>
            <a:pPr marL="742950" lvl="1" indent="-285750" algn="l">
              <a:spcBef>
                <a:spcPct val="20000"/>
              </a:spcBef>
              <a:buClr>
                <a:schemeClr val="accent2"/>
              </a:buClr>
              <a:buSzPct val="90000"/>
              <a:buFont typeface="Monotype Sorts" charset="2"/>
              <a:buChar char="F"/>
            </a:pPr>
            <a:r>
              <a:rPr kumimoji="1" lang="en-US"/>
              <a:t>Layer 3: I/O channel</a:t>
            </a:r>
          </a:p>
          <a:p>
            <a:pPr marL="742950" lvl="1" indent="-285750" algn="l">
              <a:spcBef>
                <a:spcPct val="20000"/>
              </a:spcBef>
              <a:buClr>
                <a:schemeClr val="accent2"/>
              </a:buClr>
              <a:buSzPct val="90000"/>
              <a:buFont typeface="Monotype Sorts" charset="2"/>
              <a:buChar char="F"/>
            </a:pPr>
            <a:r>
              <a:rPr kumimoji="1" lang="en-US"/>
              <a:t>Layer 4: Virtual memory</a:t>
            </a:r>
          </a:p>
          <a:p>
            <a:pPr marL="742950" lvl="1" indent="-285750" algn="l">
              <a:spcBef>
                <a:spcPct val="20000"/>
              </a:spcBef>
              <a:buClr>
                <a:schemeClr val="accent2"/>
              </a:buClr>
              <a:buSzPct val="90000"/>
              <a:buFont typeface="Monotype Sorts" charset="2"/>
              <a:buChar char="F"/>
            </a:pPr>
            <a:r>
              <a:rPr kumimoji="1" lang="en-US"/>
              <a:t>Layer 5:  device drivers and schedulers</a:t>
            </a:r>
          </a:p>
          <a:p>
            <a:pPr marL="742950" lvl="1" indent="-285750" algn="l">
              <a:spcBef>
                <a:spcPct val="20000"/>
              </a:spcBef>
              <a:buClr>
                <a:schemeClr val="accent2"/>
              </a:buClr>
              <a:buSzPct val="90000"/>
              <a:buFont typeface="Monotype Sorts" charset="2"/>
              <a:buChar char="F"/>
            </a:pPr>
            <a:r>
              <a:rPr kumimoji="1" lang="en-US"/>
              <a:t>Layer 6: user program layer</a:t>
            </a:r>
          </a:p>
          <a:p>
            <a:pPr marL="342900" indent="-342900" algn="l">
              <a:spcBef>
                <a:spcPct val="20000"/>
              </a:spcBef>
              <a:buClr>
                <a:schemeClr val="folHlink"/>
              </a:buClr>
              <a:buSzPct val="90000"/>
              <a:buFont typeface="Monotype Sorts" charset="2"/>
              <a:buChar char="n"/>
            </a:pPr>
            <a:endParaRPr kumimoji="1" lang="en-US" sz="2000"/>
          </a:p>
        </p:txBody>
      </p:sp>
      <p:sp>
        <p:nvSpPr>
          <p:cNvPr id="48133" name="Rectangle 5"/>
          <p:cNvSpPr>
            <a:spLocks noChangeArrowheads="1"/>
          </p:cNvSpPr>
          <p:nvPr/>
        </p:nvSpPr>
        <p:spPr bwMode="auto">
          <a:xfrm>
            <a:off x="452438" y="992188"/>
            <a:ext cx="8043862" cy="2260600"/>
          </a:xfrm>
          <a:prstGeom prst="rect">
            <a:avLst/>
          </a:prstGeom>
          <a:noFill/>
          <a:ln w="9525">
            <a:noFill/>
            <a:miter lim="800000"/>
            <a:headEnd/>
            <a:tailEnd/>
          </a:ln>
        </p:spPr>
        <p:txBody>
          <a:bodyPr/>
          <a:lstStyle/>
          <a:p>
            <a:pPr marL="342900" indent="-342900" algn="l">
              <a:spcBef>
                <a:spcPct val="20000"/>
              </a:spcBef>
              <a:buClr>
                <a:schemeClr val="folHlink"/>
              </a:buClr>
              <a:buSzPct val="90000"/>
              <a:buFont typeface="Monotype Sorts" charset="2"/>
              <a:buChar char="n"/>
            </a:pPr>
            <a:r>
              <a:rPr kumimoji="1" lang="en-US" sz="2000"/>
              <a:t>Traditionally adhoc and unstructured approaches. </a:t>
            </a:r>
          </a:p>
          <a:p>
            <a:pPr marL="342900" indent="-342900" algn="l">
              <a:spcBef>
                <a:spcPct val="20000"/>
              </a:spcBef>
              <a:buClr>
                <a:schemeClr val="folHlink"/>
              </a:buClr>
              <a:buSzPct val="90000"/>
              <a:buFont typeface="Monotype Sorts" charset="2"/>
              <a:buChar char="n"/>
            </a:pPr>
            <a:r>
              <a:rPr kumimoji="1" lang="en-US" sz="2000"/>
              <a:t>Structured designs</a:t>
            </a:r>
          </a:p>
          <a:p>
            <a:pPr marL="742950" lvl="1" indent="-285750" algn="l">
              <a:spcBef>
                <a:spcPct val="20000"/>
              </a:spcBef>
              <a:buClr>
                <a:schemeClr val="accent2"/>
              </a:buClr>
              <a:buSzPct val="90000"/>
              <a:buFont typeface="Monotype Sorts" charset="2"/>
              <a:buChar char="F"/>
            </a:pPr>
            <a:r>
              <a:rPr kumimoji="1" lang="en-US"/>
              <a:t>Layered approach is followed to realize modularity</a:t>
            </a:r>
          </a:p>
          <a:p>
            <a:pPr marL="742950" lvl="1" indent="-285750" algn="l">
              <a:spcBef>
                <a:spcPct val="20000"/>
              </a:spcBef>
              <a:buClr>
                <a:schemeClr val="accent2"/>
              </a:buClr>
              <a:buSzPct val="90000"/>
              <a:buFont typeface="Monotype Sorts" charset="2"/>
              <a:buChar char="F"/>
            </a:pPr>
            <a:r>
              <a:rPr kumimoji="1" lang="en-US"/>
              <a:t>Encapsulate the modules separately</a:t>
            </a:r>
          </a:p>
          <a:p>
            <a:pPr marL="742950" lvl="1" indent="-285750" algn="l">
              <a:spcBef>
                <a:spcPct val="20000"/>
              </a:spcBef>
              <a:buClr>
                <a:schemeClr val="accent2"/>
              </a:buClr>
              <a:buSzPct val="90000"/>
              <a:buFont typeface="Monotype Sorts" charset="2"/>
              <a:buChar char="F"/>
            </a:pPr>
            <a:r>
              <a:rPr kumimoji="1" lang="en-US"/>
              <a:t>Have a hierarchy of layers where each layer calls procedures from the layers below.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25425" y="636587"/>
            <a:ext cx="8039100" cy="811213"/>
          </a:xfrm>
        </p:spPr>
        <p:txBody>
          <a:bodyPr>
            <a:normAutofit/>
          </a:bodyPr>
          <a:lstStyle/>
          <a:p>
            <a:r>
              <a:rPr lang="en-US" dirty="0" smtClean="0"/>
              <a:t>Structure view: layered system design</a:t>
            </a:r>
          </a:p>
        </p:txBody>
      </p:sp>
      <p:sp>
        <p:nvSpPr>
          <p:cNvPr id="49155" name="Rectangle 3"/>
          <p:cNvSpPr>
            <a:spLocks noGrp="1" noChangeArrowheads="1"/>
          </p:cNvSpPr>
          <p:nvPr>
            <p:ph sz="quarter" idx="1"/>
          </p:nvPr>
        </p:nvSpPr>
        <p:spPr>
          <a:xfrm>
            <a:off x="166688" y="1435100"/>
            <a:ext cx="6153150" cy="5041900"/>
          </a:xfrm>
        </p:spPr>
        <p:txBody>
          <a:bodyPr>
            <a:normAutofit fontScale="92500" lnSpcReduction="10000"/>
          </a:bodyPr>
          <a:lstStyle/>
          <a:p>
            <a:r>
              <a:rPr lang="en-US" dirty="0" smtClean="0"/>
              <a:t>A general philosophy that builds on the above approach</a:t>
            </a:r>
          </a:p>
          <a:p>
            <a:pPr lvl="1"/>
            <a:r>
              <a:rPr lang="en-US" dirty="0" smtClean="0"/>
              <a:t>Decompose functionality into layers such that </a:t>
            </a:r>
          </a:p>
          <a:p>
            <a:pPr lvl="2"/>
            <a:r>
              <a:rPr lang="en-US" dirty="0" smtClean="0"/>
              <a:t>Hardware is level 0, and layer t  accesses functionality at layer (t-1) or less</a:t>
            </a:r>
          </a:p>
          <a:p>
            <a:pPr lvl="2"/>
            <a:r>
              <a:rPr lang="en-US" dirty="0" smtClean="0"/>
              <a:t>Access via appropriately defined system calls.</a:t>
            </a:r>
          </a:p>
          <a:p>
            <a:r>
              <a:rPr lang="en-US" dirty="0" smtClean="0"/>
              <a:t>Advantages</a:t>
            </a:r>
          </a:p>
          <a:p>
            <a:pPr lvl="1"/>
            <a:r>
              <a:rPr lang="en-US" dirty="0" smtClean="0"/>
              <a:t>Modular design: well defined interfaces between layers</a:t>
            </a:r>
          </a:p>
          <a:p>
            <a:pPr lvl="1"/>
            <a:r>
              <a:rPr lang="en-US" dirty="0" smtClean="0"/>
              <a:t>Prototyping/development</a:t>
            </a:r>
          </a:p>
          <a:p>
            <a:pPr lvl="2"/>
            <a:r>
              <a:rPr lang="en-US" dirty="0" smtClean="0"/>
              <a:t>Association between function and layer eases overall  OS design.</a:t>
            </a:r>
          </a:p>
          <a:p>
            <a:pPr lvl="2"/>
            <a:r>
              <a:rPr lang="en-US" dirty="0" smtClean="0"/>
              <a:t>OS development and debugging is layer by layer.</a:t>
            </a:r>
          </a:p>
          <a:p>
            <a:pPr lvl="2"/>
            <a:r>
              <a:rPr lang="en-US" dirty="0" smtClean="0"/>
              <a:t>Simplifies debugging and system verification</a:t>
            </a:r>
          </a:p>
        </p:txBody>
      </p:sp>
      <p:grpSp>
        <p:nvGrpSpPr>
          <p:cNvPr id="2" name="Group 4"/>
          <p:cNvGrpSpPr>
            <a:grpSpLocks/>
          </p:cNvGrpSpPr>
          <p:nvPr/>
        </p:nvGrpSpPr>
        <p:grpSpPr bwMode="auto">
          <a:xfrm>
            <a:off x="6083300" y="1631950"/>
            <a:ext cx="2889250" cy="2622550"/>
            <a:chOff x="3832" y="1028"/>
            <a:chExt cx="1820" cy="1652"/>
          </a:xfrm>
        </p:grpSpPr>
        <p:sp>
          <p:nvSpPr>
            <p:cNvPr id="49157" name="Rectangle 5"/>
            <p:cNvSpPr>
              <a:spLocks noChangeArrowheads="1"/>
            </p:cNvSpPr>
            <p:nvPr/>
          </p:nvSpPr>
          <p:spPr bwMode="auto">
            <a:xfrm>
              <a:off x="4370" y="1244"/>
              <a:ext cx="1282" cy="1436"/>
            </a:xfrm>
            <a:prstGeom prst="rect">
              <a:avLst/>
            </a:prstGeom>
            <a:noFill/>
            <a:ln w="9525">
              <a:solidFill>
                <a:schemeClr val="tx1"/>
              </a:solidFill>
              <a:miter lim="800000"/>
              <a:headEnd/>
              <a:tailEnd/>
            </a:ln>
          </p:spPr>
          <p:txBody>
            <a:bodyPr wrap="none" anchor="ctr"/>
            <a:lstStyle/>
            <a:p>
              <a:endParaRPr lang="en-US"/>
            </a:p>
          </p:txBody>
        </p:sp>
        <p:sp>
          <p:nvSpPr>
            <p:cNvPr id="49158" name="Rectangle 6"/>
            <p:cNvSpPr>
              <a:spLocks noChangeArrowheads="1"/>
            </p:cNvSpPr>
            <p:nvPr/>
          </p:nvSpPr>
          <p:spPr bwMode="auto">
            <a:xfrm>
              <a:off x="4908" y="1728"/>
              <a:ext cx="614" cy="576"/>
            </a:xfrm>
            <a:prstGeom prst="rect">
              <a:avLst/>
            </a:prstGeom>
            <a:solidFill>
              <a:schemeClr val="accent1"/>
            </a:solidFill>
            <a:ln w="9525">
              <a:solidFill>
                <a:schemeClr val="tx1"/>
              </a:solidFill>
              <a:miter lim="800000"/>
              <a:headEnd/>
              <a:tailEnd/>
            </a:ln>
          </p:spPr>
          <p:txBody>
            <a:bodyPr wrap="none" anchor="ctr"/>
            <a:lstStyle/>
            <a:p>
              <a:r>
                <a:rPr lang="en-US"/>
                <a:t>Layer</a:t>
              </a:r>
            </a:p>
            <a:p>
              <a:r>
                <a:rPr lang="en-US"/>
                <a:t>M-1</a:t>
              </a:r>
            </a:p>
          </p:txBody>
        </p:sp>
        <p:sp>
          <p:nvSpPr>
            <p:cNvPr id="49159" name="Line 7"/>
            <p:cNvSpPr>
              <a:spLocks noChangeShapeType="1"/>
            </p:cNvSpPr>
            <p:nvPr/>
          </p:nvSpPr>
          <p:spPr bwMode="auto">
            <a:xfrm flipV="1">
              <a:off x="4416" y="2236"/>
              <a:ext cx="638" cy="23"/>
            </a:xfrm>
            <a:prstGeom prst="line">
              <a:avLst/>
            </a:prstGeom>
            <a:noFill/>
            <a:ln w="9525">
              <a:solidFill>
                <a:schemeClr val="tx1"/>
              </a:solidFill>
              <a:round/>
              <a:headEnd/>
              <a:tailEnd type="triangle" w="med" len="med"/>
            </a:ln>
          </p:spPr>
          <p:txBody>
            <a:bodyPr wrap="none" anchor="ctr"/>
            <a:lstStyle/>
            <a:p>
              <a:endParaRPr lang="en-US"/>
            </a:p>
          </p:txBody>
        </p:sp>
        <p:sp>
          <p:nvSpPr>
            <p:cNvPr id="49160" name="Line 8"/>
            <p:cNvSpPr>
              <a:spLocks noChangeShapeType="1"/>
            </p:cNvSpPr>
            <p:nvPr/>
          </p:nvSpPr>
          <p:spPr bwMode="auto">
            <a:xfrm>
              <a:off x="4378" y="2151"/>
              <a:ext cx="676" cy="7"/>
            </a:xfrm>
            <a:prstGeom prst="line">
              <a:avLst/>
            </a:prstGeom>
            <a:noFill/>
            <a:ln w="9525">
              <a:solidFill>
                <a:schemeClr val="tx1"/>
              </a:solidFill>
              <a:round/>
              <a:headEnd/>
              <a:tailEnd type="triangle" w="med" len="med"/>
            </a:ln>
          </p:spPr>
          <p:txBody>
            <a:bodyPr wrap="none" anchor="ctr"/>
            <a:lstStyle/>
            <a:p>
              <a:endParaRPr lang="en-US"/>
            </a:p>
          </p:txBody>
        </p:sp>
        <p:sp>
          <p:nvSpPr>
            <p:cNvPr id="49161" name="Line 9"/>
            <p:cNvSpPr>
              <a:spLocks noChangeShapeType="1"/>
            </p:cNvSpPr>
            <p:nvPr/>
          </p:nvSpPr>
          <p:spPr bwMode="auto">
            <a:xfrm>
              <a:off x="4593" y="1974"/>
              <a:ext cx="322" cy="7"/>
            </a:xfrm>
            <a:prstGeom prst="line">
              <a:avLst/>
            </a:prstGeom>
            <a:noFill/>
            <a:ln w="9525">
              <a:solidFill>
                <a:schemeClr val="tx1"/>
              </a:solidFill>
              <a:round/>
              <a:headEnd/>
              <a:tailEnd type="triangle" w="med" len="med"/>
            </a:ln>
          </p:spPr>
          <p:txBody>
            <a:bodyPr wrap="none" anchor="ctr"/>
            <a:lstStyle/>
            <a:p>
              <a:endParaRPr lang="en-US"/>
            </a:p>
          </p:txBody>
        </p:sp>
        <p:sp>
          <p:nvSpPr>
            <p:cNvPr id="49162" name="Line 10"/>
            <p:cNvSpPr>
              <a:spLocks noChangeShapeType="1"/>
            </p:cNvSpPr>
            <p:nvPr/>
          </p:nvSpPr>
          <p:spPr bwMode="auto">
            <a:xfrm>
              <a:off x="4616" y="1874"/>
              <a:ext cx="292" cy="0"/>
            </a:xfrm>
            <a:prstGeom prst="line">
              <a:avLst/>
            </a:prstGeom>
            <a:noFill/>
            <a:ln w="9525">
              <a:solidFill>
                <a:schemeClr val="tx1"/>
              </a:solidFill>
              <a:round/>
              <a:headEnd/>
              <a:tailEnd type="triangle" w="med" len="med"/>
            </a:ln>
          </p:spPr>
          <p:txBody>
            <a:bodyPr wrap="none" anchor="ctr"/>
            <a:lstStyle/>
            <a:p>
              <a:endParaRPr lang="en-US"/>
            </a:p>
          </p:txBody>
        </p:sp>
        <p:sp>
          <p:nvSpPr>
            <p:cNvPr id="49163" name="Line 11"/>
            <p:cNvSpPr>
              <a:spLocks noChangeShapeType="1"/>
            </p:cNvSpPr>
            <p:nvPr/>
          </p:nvSpPr>
          <p:spPr bwMode="auto">
            <a:xfrm>
              <a:off x="3948" y="1428"/>
              <a:ext cx="660" cy="0"/>
            </a:xfrm>
            <a:prstGeom prst="line">
              <a:avLst/>
            </a:prstGeom>
            <a:noFill/>
            <a:ln w="9525">
              <a:solidFill>
                <a:schemeClr val="tx1"/>
              </a:solidFill>
              <a:round/>
              <a:headEnd/>
              <a:tailEnd type="triangle" w="med" len="med"/>
            </a:ln>
          </p:spPr>
          <p:txBody>
            <a:bodyPr wrap="none" anchor="ctr"/>
            <a:lstStyle/>
            <a:p>
              <a:endParaRPr lang="en-US"/>
            </a:p>
          </p:txBody>
        </p:sp>
        <p:sp>
          <p:nvSpPr>
            <p:cNvPr id="49164" name="Line 12"/>
            <p:cNvSpPr>
              <a:spLocks noChangeShapeType="1"/>
            </p:cNvSpPr>
            <p:nvPr/>
          </p:nvSpPr>
          <p:spPr bwMode="auto">
            <a:xfrm>
              <a:off x="3978" y="1597"/>
              <a:ext cx="607" cy="8"/>
            </a:xfrm>
            <a:prstGeom prst="line">
              <a:avLst/>
            </a:prstGeom>
            <a:noFill/>
            <a:ln w="9525">
              <a:solidFill>
                <a:schemeClr val="tx1"/>
              </a:solidFill>
              <a:round/>
              <a:headEnd/>
              <a:tailEnd type="triangle" w="med" len="med"/>
            </a:ln>
          </p:spPr>
          <p:txBody>
            <a:bodyPr wrap="none" anchor="ctr"/>
            <a:lstStyle/>
            <a:p>
              <a:endParaRPr lang="en-US"/>
            </a:p>
          </p:txBody>
        </p:sp>
        <p:sp>
          <p:nvSpPr>
            <p:cNvPr id="49165" name="Text Box 13"/>
            <p:cNvSpPr txBox="1">
              <a:spLocks noChangeArrowheads="1"/>
            </p:cNvSpPr>
            <p:nvPr/>
          </p:nvSpPr>
          <p:spPr bwMode="auto">
            <a:xfrm>
              <a:off x="4013" y="2253"/>
              <a:ext cx="637" cy="326"/>
            </a:xfrm>
            <a:prstGeom prst="rect">
              <a:avLst/>
            </a:prstGeom>
            <a:noFill/>
            <a:ln w="9525">
              <a:noFill/>
              <a:miter lim="800000"/>
              <a:headEnd/>
              <a:tailEnd/>
            </a:ln>
          </p:spPr>
          <p:txBody>
            <a:bodyPr wrap="none">
              <a:spAutoFit/>
            </a:bodyPr>
            <a:lstStyle/>
            <a:p>
              <a:r>
                <a:rPr lang="en-US" sz="1400"/>
                <a:t>Existing</a:t>
              </a:r>
            </a:p>
            <a:p>
              <a:r>
                <a:rPr lang="en-US" sz="1400"/>
                <a:t>operations</a:t>
              </a:r>
            </a:p>
          </p:txBody>
        </p:sp>
        <p:sp>
          <p:nvSpPr>
            <p:cNvPr id="49166" name="Text Box 14"/>
            <p:cNvSpPr txBox="1">
              <a:spLocks noChangeArrowheads="1"/>
            </p:cNvSpPr>
            <p:nvPr/>
          </p:nvSpPr>
          <p:spPr bwMode="auto">
            <a:xfrm>
              <a:off x="4013" y="1769"/>
              <a:ext cx="637" cy="326"/>
            </a:xfrm>
            <a:prstGeom prst="rect">
              <a:avLst/>
            </a:prstGeom>
            <a:noFill/>
            <a:ln w="9525">
              <a:noFill/>
              <a:miter lim="800000"/>
              <a:headEnd/>
              <a:tailEnd/>
            </a:ln>
          </p:spPr>
          <p:txBody>
            <a:bodyPr wrap="none">
              <a:spAutoFit/>
            </a:bodyPr>
            <a:lstStyle/>
            <a:p>
              <a:r>
                <a:rPr lang="en-US" sz="1400"/>
                <a:t>Hidden</a:t>
              </a:r>
            </a:p>
            <a:p>
              <a:r>
                <a:rPr lang="en-US" sz="1400"/>
                <a:t>operations</a:t>
              </a:r>
            </a:p>
          </p:txBody>
        </p:sp>
        <p:sp>
          <p:nvSpPr>
            <p:cNvPr id="49167" name="Text Box 15"/>
            <p:cNvSpPr txBox="1">
              <a:spLocks noChangeArrowheads="1"/>
            </p:cNvSpPr>
            <p:nvPr/>
          </p:nvSpPr>
          <p:spPr bwMode="auto">
            <a:xfrm>
              <a:off x="3832" y="1028"/>
              <a:ext cx="637" cy="326"/>
            </a:xfrm>
            <a:prstGeom prst="rect">
              <a:avLst/>
            </a:prstGeom>
            <a:noFill/>
            <a:ln w="9525">
              <a:noFill/>
              <a:miter lim="800000"/>
              <a:headEnd/>
              <a:tailEnd/>
            </a:ln>
          </p:spPr>
          <p:txBody>
            <a:bodyPr wrap="none">
              <a:spAutoFit/>
            </a:bodyPr>
            <a:lstStyle/>
            <a:p>
              <a:r>
                <a:rPr lang="en-US" sz="1400"/>
                <a:t>New</a:t>
              </a:r>
            </a:p>
            <a:p>
              <a:r>
                <a:rPr lang="en-US" sz="1400"/>
                <a:t>operations</a:t>
              </a:r>
            </a:p>
          </p:txBody>
        </p:sp>
        <p:sp>
          <p:nvSpPr>
            <p:cNvPr id="49168" name="Text Box 16"/>
            <p:cNvSpPr txBox="1">
              <a:spLocks noChangeArrowheads="1"/>
            </p:cNvSpPr>
            <p:nvPr/>
          </p:nvSpPr>
          <p:spPr bwMode="auto">
            <a:xfrm>
              <a:off x="4937" y="1335"/>
              <a:ext cx="516" cy="192"/>
            </a:xfrm>
            <a:prstGeom prst="rect">
              <a:avLst/>
            </a:prstGeom>
            <a:noFill/>
            <a:ln w="9525">
              <a:noFill/>
              <a:miter lim="800000"/>
              <a:headEnd/>
              <a:tailEnd/>
            </a:ln>
          </p:spPr>
          <p:txBody>
            <a:bodyPr wrap="none">
              <a:spAutoFit/>
            </a:bodyPr>
            <a:lstStyle/>
            <a:p>
              <a:r>
                <a:rPr lang="en-US" sz="1400"/>
                <a:t>Layer M</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0" y="274638"/>
            <a:ext cx="8229600" cy="1143000"/>
          </a:xfrm>
        </p:spPr>
        <p:txBody>
          <a:bodyPr anchor="b"/>
          <a:lstStyle/>
          <a:p>
            <a:pPr eaLnBrk="1" hangingPunct="1"/>
            <a:r>
              <a:rPr lang="en-US" smtClean="0"/>
              <a:t>Layered Approach</a:t>
            </a:r>
          </a:p>
        </p:txBody>
      </p:sp>
      <p:sp>
        <p:nvSpPr>
          <p:cNvPr id="50179" name="Rectangle 3"/>
          <p:cNvSpPr>
            <a:spLocks noGrp="1" noChangeArrowheads="1"/>
          </p:cNvSpPr>
          <p:nvPr>
            <p:ph type="body" idx="4294967295"/>
          </p:nvPr>
        </p:nvSpPr>
        <p:spPr>
          <a:xfrm>
            <a:off x="0" y="1443038"/>
            <a:ext cx="8051800" cy="4999037"/>
          </a:xfrm>
        </p:spPr>
        <p:txBody>
          <a:bodyPr/>
          <a:lstStyle/>
          <a:p>
            <a:r>
              <a:rPr lang="en-US" smtClean="0"/>
              <a:t>The operating system is divided into a number of layers (levels), each built on top of lower layers.  The bottom layer (layer 0), is the hardware; the highest (layer N) is the user interface.</a:t>
            </a:r>
          </a:p>
          <a:p>
            <a:endParaRPr lang="en-US" smtClean="0"/>
          </a:p>
          <a:p>
            <a:r>
              <a:rPr lang="en-US" smtClean="0"/>
              <a:t>With modularity, layers are selected such that each uses functions (operations) and services of only lower-level layers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0" y="274638"/>
            <a:ext cx="8229600" cy="1143000"/>
          </a:xfrm>
        </p:spPr>
        <p:txBody>
          <a:bodyPr anchor="b"/>
          <a:lstStyle/>
          <a:p>
            <a:pPr eaLnBrk="1" hangingPunct="1"/>
            <a:r>
              <a:rPr lang="en-US" dirty="0" smtClean="0"/>
              <a:t>Layered Operating System</a:t>
            </a:r>
          </a:p>
        </p:txBody>
      </p:sp>
      <p:pic>
        <p:nvPicPr>
          <p:cNvPr id="51203" name="Picture 5"/>
          <p:cNvPicPr>
            <a:picLocks noChangeAspect="1" noChangeArrowheads="1"/>
          </p:cNvPicPr>
          <p:nvPr/>
        </p:nvPicPr>
        <p:blipFill>
          <a:blip r:embed="rId3"/>
          <a:srcRect/>
          <a:stretch>
            <a:fillRect/>
          </a:stretch>
        </p:blipFill>
        <p:spPr bwMode="auto">
          <a:xfrm>
            <a:off x="2339975" y="1524000"/>
            <a:ext cx="5133975"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109</TotalTime>
  <Words>1968</Words>
  <Application>Microsoft Macintosh PowerPoint</Application>
  <PresentationFormat>On-screen Show (4:3)</PresentationFormat>
  <Paragraphs>369</Paragraphs>
  <Slides>36</Slides>
  <Notes>18</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Civic</vt:lpstr>
      <vt:lpstr>System Structures and Virtual Machines</vt:lpstr>
      <vt:lpstr>Simple Structure </vt:lpstr>
      <vt:lpstr>MS-DOS Layer Structure</vt:lpstr>
      <vt:lpstr>UNIX</vt:lpstr>
      <vt:lpstr>Traditional UNIX System Structure</vt:lpstr>
      <vt:lpstr>Structure view: Structure of OS designs</vt:lpstr>
      <vt:lpstr>Structure view: layered system design</vt:lpstr>
      <vt:lpstr>Layered Approach</vt:lpstr>
      <vt:lpstr>Layered Operating System</vt:lpstr>
      <vt:lpstr>OS design hierarchy: hypothetical model</vt:lpstr>
      <vt:lpstr>Design hierarchy: hypothetical model</vt:lpstr>
      <vt:lpstr>Design hierarchy: hypothetical model</vt:lpstr>
      <vt:lpstr>Microkernel System Structure </vt:lpstr>
      <vt:lpstr>Modules</vt:lpstr>
      <vt:lpstr>Linux</vt:lpstr>
      <vt:lpstr>Solaris Modular Approach</vt:lpstr>
      <vt:lpstr>Mac OS X Structure: Hybrid Structure </vt:lpstr>
      <vt:lpstr>Structure view: Virtual machines</vt:lpstr>
      <vt:lpstr>Structure view: Virtual machines</vt:lpstr>
      <vt:lpstr>Virtual Machines</vt:lpstr>
      <vt:lpstr>Virtual Machines History and Benefits</vt:lpstr>
      <vt:lpstr>Virtual Machines (Cont.)</vt:lpstr>
      <vt:lpstr>Para-virtualization</vt:lpstr>
      <vt:lpstr>Virtualization Implementation</vt:lpstr>
      <vt:lpstr>VMware Architecture</vt:lpstr>
      <vt:lpstr>Structure view: Virtual machines (cont..)</vt:lpstr>
      <vt:lpstr>Structure view: Virtual machines (cont..)</vt:lpstr>
      <vt:lpstr>JAVA</vt:lpstr>
      <vt:lpstr>The Java Virtual Machine</vt:lpstr>
      <vt:lpstr>Types of multiplexing</vt:lpstr>
      <vt:lpstr>Virtual computers</vt:lpstr>
      <vt:lpstr>Multiple virtual computers</vt:lpstr>
      <vt:lpstr>Boot :System generation (SYSGEN)</vt:lpstr>
      <vt:lpstr>Operating System Generation</vt:lpstr>
      <vt:lpstr>System Boot</vt:lpstr>
      <vt:lpstr>Linux Boot Process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Structures and Virtual Machines</dc:title>
  <dc:creator>user</dc:creator>
  <cp:lastModifiedBy>user</cp:lastModifiedBy>
  <cp:revision>12</cp:revision>
  <dcterms:created xsi:type="dcterms:W3CDTF">2014-08-22T02:29:33Z</dcterms:created>
  <dcterms:modified xsi:type="dcterms:W3CDTF">2016-08-19T06:00:27Z</dcterms:modified>
</cp:coreProperties>
</file>