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Hind"/>
      <p:regular r:id="rId21"/>
      <p:bold r:id="rId22"/>
    </p:embeddedFont>
    <p:embeddedFont>
      <p:font typeface="Bebas Neue"/>
      <p:regular r:id="rId23"/>
    </p:embeddedFont>
    <p:embeddedFont>
      <p:font typeface="Arya"/>
      <p:regular r:id="rId24"/>
      <p:bold r:id="rId25"/>
    </p:embeddedFont>
    <p:embeddedFont>
      <p:font typeface="Barlow Medium"/>
      <p:regular r:id="rId26"/>
      <p:bold r:id="rId27"/>
      <p:italic r:id="rId28"/>
      <p:boldItalic r:id="rId29"/>
    </p:embeddedFont>
    <p:embeddedFont>
      <p:font typeface="Philosopher"/>
      <p:regular r:id="rId30"/>
      <p:bold r:id="rId31"/>
      <p:italic r:id="rId32"/>
      <p:boldItalic r:id="rId33"/>
    </p:embeddedFont>
    <p:embeddedFont>
      <p:font typeface="Barlow SemiBold"/>
      <p:regular r:id="rId34"/>
      <p:bold r:id="rId35"/>
      <p:italic r:id="rId36"/>
      <p:boldItalic r:id="rId37"/>
    </p:embeddedFont>
    <p:embeddedFont>
      <p:font typeface="Barlow Light"/>
      <p:regular r:id="rId38"/>
      <p:bold r:id="rId39"/>
      <p:italic r:id="rId40"/>
      <p:boldItalic r:id="rId41"/>
    </p:embeddedFont>
    <p:embeddedFont>
      <p:font typeface="Barlow"/>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20" Type="http://schemas.openxmlformats.org/officeDocument/2006/relationships/font" Target="fonts/Roboto-boldItalic.fntdata"/><Relationship Id="rId42" Type="http://schemas.openxmlformats.org/officeDocument/2006/relationships/font" Target="fonts/Barlow-regular.fntdata"/><Relationship Id="rId41" Type="http://schemas.openxmlformats.org/officeDocument/2006/relationships/font" Target="fonts/BarlowLight-boldItalic.fntdata"/><Relationship Id="rId22" Type="http://schemas.openxmlformats.org/officeDocument/2006/relationships/font" Target="fonts/Hind-bold.fntdata"/><Relationship Id="rId44" Type="http://schemas.openxmlformats.org/officeDocument/2006/relationships/font" Target="fonts/Barlow-italic.fntdata"/><Relationship Id="rId21" Type="http://schemas.openxmlformats.org/officeDocument/2006/relationships/font" Target="fonts/Hind-regular.fntdata"/><Relationship Id="rId43" Type="http://schemas.openxmlformats.org/officeDocument/2006/relationships/font" Target="fonts/Barlow-bold.fntdata"/><Relationship Id="rId24" Type="http://schemas.openxmlformats.org/officeDocument/2006/relationships/font" Target="fonts/Arya-regular.fntdata"/><Relationship Id="rId23" Type="http://schemas.openxmlformats.org/officeDocument/2006/relationships/font" Target="fonts/BebasNeue-regular.fntdata"/><Relationship Id="rId45" Type="http://schemas.openxmlformats.org/officeDocument/2006/relationships/font" Target="fonts/Barlow-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Medium-regular.fntdata"/><Relationship Id="rId25" Type="http://schemas.openxmlformats.org/officeDocument/2006/relationships/font" Target="fonts/Arya-bold.fntdata"/><Relationship Id="rId28" Type="http://schemas.openxmlformats.org/officeDocument/2006/relationships/font" Target="fonts/BarlowMedium-italic.fntdata"/><Relationship Id="rId27" Type="http://schemas.openxmlformats.org/officeDocument/2006/relationships/font" Target="fonts/Barlow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hilosopher-bold.fntdata"/><Relationship Id="rId30" Type="http://schemas.openxmlformats.org/officeDocument/2006/relationships/font" Target="fonts/Philosopher-regular.fntdata"/><Relationship Id="rId11" Type="http://schemas.openxmlformats.org/officeDocument/2006/relationships/slide" Target="slides/slide7.xml"/><Relationship Id="rId33" Type="http://schemas.openxmlformats.org/officeDocument/2006/relationships/font" Target="fonts/Philosopher-boldItalic.fntdata"/><Relationship Id="rId10" Type="http://schemas.openxmlformats.org/officeDocument/2006/relationships/slide" Target="slides/slide6.xml"/><Relationship Id="rId32" Type="http://schemas.openxmlformats.org/officeDocument/2006/relationships/font" Target="fonts/Philosopher-italic.fntdata"/><Relationship Id="rId13" Type="http://schemas.openxmlformats.org/officeDocument/2006/relationships/slide" Target="slides/slide9.xml"/><Relationship Id="rId35" Type="http://schemas.openxmlformats.org/officeDocument/2006/relationships/font" Target="fonts/BarlowSemiBold-bold.fntdata"/><Relationship Id="rId12" Type="http://schemas.openxmlformats.org/officeDocument/2006/relationships/slide" Target="slides/slide8.xml"/><Relationship Id="rId34" Type="http://schemas.openxmlformats.org/officeDocument/2006/relationships/font" Target="fonts/BarlowSemiBold-regular.fntdata"/><Relationship Id="rId15" Type="http://schemas.openxmlformats.org/officeDocument/2006/relationships/slide" Target="slides/slide11.xml"/><Relationship Id="rId37" Type="http://schemas.openxmlformats.org/officeDocument/2006/relationships/font" Target="fonts/BarlowSemiBold-boldItalic.fntdata"/><Relationship Id="rId14" Type="http://schemas.openxmlformats.org/officeDocument/2006/relationships/slide" Target="slides/slide10.xml"/><Relationship Id="rId36" Type="http://schemas.openxmlformats.org/officeDocument/2006/relationships/font" Target="fonts/BarlowSemiBold-italic.fntdata"/><Relationship Id="rId17" Type="http://schemas.openxmlformats.org/officeDocument/2006/relationships/font" Target="fonts/Roboto-regular.fntdata"/><Relationship Id="rId39" Type="http://schemas.openxmlformats.org/officeDocument/2006/relationships/font" Target="fonts/BarlowLight-bold.fntdata"/><Relationship Id="rId16" Type="http://schemas.openxmlformats.org/officeDocument/2006/relationships/slide" Target="slides/slide12.xml"/><Relationship Id="rId38" Type="http://schemas.openxmlformats.org/officeDocument/2006/relationships/font" Target="fonts/BarlowLight-regular.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9a6a39596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9a6a39596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9a6a39596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9a6a39596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9a6a395961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9a6a39596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9a6a39596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9a6a39596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9a6a39596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9a6a39596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9a68a3cf90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9a68a3cf90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9a6a39596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9a6a39596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9a6a39596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9a6a39596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9a6a39596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9a6a39596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9a6a39596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9a6a39596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9a6a39596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9a6a39596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9a6a39596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9a6a39596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49" l="0" r="0" t="39"/>
          <a:stretch/>
        </p:blipFill>
        <p:spPr>
          <a:xfrm>
            <a:off x="1354" y="4571"/>
            <a:ext cx="9141289" cy="5137404"/>
          </a:xfrm>
          <a:prstGeom prst="rect">
            <a:avLst/>
          </a:prstGeom>
          <a:noFill/>
          <a:ln>
            <a:noFill/>
          </a:ln>
        </p:spPr>
      </p:pic>
      <p:sp>
        <p:nvSpPr>
          <p:cNvPr id="10" name="Google Shape;10;p2"/>
          <p:cNvSpPr txBox="1"/>
          <p:nvPr>
            <p:ph type="ctrTitle"/>
          </p:nvPr>
        </p:nvSpPr>
        <p:spPr>
          <a:xfrm>
            <a:off x="713225" y="598550"/>
            <a:ext cx="3578700" cy="18477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25" y="3843875"/>
            <a:ext cx="1931400" cy="58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ph idx="2" type="pic"/>
          </p:nvPr>
        </p:nvSpPr>
        <p:spPr>
          <a:xfrm>
            <a:off x="4895800" y="539550"/>
            <a:ext cx="3534900" cy="4064400"/>
          </a:xfrm>
          <a:prstGeom prst="rect">
            <a:avLst/>
          </a:prstGeom>
          <a:noFill/>
          <a:ln>
            <a:noFill/>
          </a:ln>
          <a:effectLst>
            <a:outerShdw blurRad="57150" rotWithShape="0" algn="bl" dir="3000000" dist="19050">
              <a:srgbClr val="000000">
                <a:alpha val="50000"/>
              </a:srgbClr>
            </a:outerShdw>
          </a:effectLst>
        </p:spPr>
      </p:sp>
      <p:grpSp>
        <p:nvGrpSpPr>
          <p:cNvPr id="13" name="Google Shape;13;p2"/>
          <p:cNvGrpSpPr/>
          <p:nvPr/>
        </p:nvGrpSpPr>
        <p:grpSpPr>
          <a:xfrm>
            <a:off x="4028625" y="219600"/>
            <a:ext cx="4896000" cy="874800"/>
            <a:chOff x="3817550" y="269575"/>
            <a:chExt cx="4896000" cy="874800"/>
          </a:xfrm>
        </p:grpSpPr>
        <p:cxnSp>
          <p:nvCxnSpPr>
            <p:cNvPr id="14" name="Google Shape;14;p2"/>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5" name="Google Shape;15;p2"/>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pic>
        <p:nvPicPr>
          <p:cNvPr id="77" name="Google Shape;77;p11"/>
          <p:cNvPicPr preferRelativeResize="0"/>
          <p:nvPr/>
        </p:nvPicPr>
        <p:blipFill rotWithShape="1">
          <a:blip r:embed="rId2">
            <a:alphaModFix amt="60000"/>
          </a:blip>
          <a:srcRect b="49" l="0" r="0" t="39"/>
          <a:stretch/>
        </p:blipFill>
        <p:spPr>
          <a:xfrm>
            <a:off x="1354" y="4571"/>
            <a:ext cx="9141289" cy="5137404"/>
          </a:xfrm>
          <a:prstGeom prst="rect">
            <a:avLst/>
          </a:prstGeom>
          <a:noFill/>
          <a:ln>
            <a:noFill/>
          </a:ln>
        </p:spPr>
      </p:pic>
      <p:sp>
        <p:nvSpPr>
          <p:cNvPr id="78" name="Google Shape;78;p11"/>
          <p:cNvSpPr txBox="1"/>
          <p:nvPr>
            <p:ph hasCustomPrompt="1" type="title"/>
          </p:nvPr>
        </p:nvSpPr>
        <p:spPr>
          <a:xfrm>
            <a:off x="713225" y="850750"/>
            <a:ext cx="4985400" cy="10659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5500">
                <a:solidFill>
                  <a:schemeClr val="accent2"/>
                </a:solidFill>
                <a:latin typeface="Barlow Light"/>
                <a:ea typeface="Barlow Light"/>
                <a:cs typeface="Barlow Light"/>
                <a:sym typeface="Barlow 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 name="Google Shape;79;p11"/>
          <p:cNvSpPr txBox="1"/>
          <p:nvPr>
            <p:ph idx="1" type="subTitle"/>
          </p:nvPr>
        </p:nvSpPr>
        <p:spPr>
          <a:xfrm>
            <a:off x="713225" y="3870900"/>
            <a:ext cx="2094900" cy="64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80" name="Google Shape;80;p11"/>
          <p:cNvSpPr/>
          <p:nvPr>
            <p:ph idx="2" type="pic"/>
          </p:nvPr>
        </p:nvSpPr>
        <p:spPr>
          <a:xfrm>
            <a:off x="5860750" y="544475"/>
            <a:ext cx="2570100" cy="4044600"/>
          </a:xfrm>
          <a:prstGeom prst="rect">
            <a:avLst/>
          </a:prstGeom>
          <a:noFill/>
          <a:ln>
            <a:noFill/>
          </a:ln>
          <a:effectLst>
            <a:outerShdw blurRad="57150" rotWithShape="0" algn="bl" dir="3000000" dist="19050">
              <a:srgbClr val="000000">
                <a:alpha val="50000"/>
              </a:srgbClr>
            </a:outerShdw>
          </a:effectLst>
        </p:spPr>
      </p:sp>
      <p:sp>
        <p:nvSpPr>
          <p:cNvPr id="81" name="Google Shape;81;p11"/>
          <p:cNvSpPr/>
          <p:nvPr>
            <p:ph idx="3" type="pic"/>
          </p:nvPr>
        </p:nvSpPr>
        <p:spPr>
          <a:xfrm>
            <a:off x="2879276" y="2506825"/>
            <a:ext cx="2876400" cy="2092200"/>
          </a:xfrm>
          <a:prstGeom prst="rect">
            <a:avLst/>
          </a:prstGeom>
          <a:noFill/>
          <a:ln>
            <a:noFill/>
          </a:ln>
          <a:effectLst>
            <a:outerShdw blurRad="57150" rotWithShape="0" algn="bl" dir="3000000" dist="19050">
              <a:srgbClr val="000000">
                <a:alpha val="50000"/>
              </a:srgbClr>
            </a:outerShdw>
          </a:effectLst>
        </p:spPr>
      </p:sp>
      <p:grpSp>
        <p:nvGrpSpPr>
          <p:cNvPr id="82" name="Google Shape;82;p11"/>
          <p:cNvGrpSpPr/>
          <p:nvPr/>
        </p:nvGrpSpPr>
        <p:grpSpPr>
          <a:xfrm>
            <a:off x="4028625" y="215750"/>
            <a:ext cx="4896000" cy="874800"/>
            <a:chOff x="3817550" y="269575"/>
            <a:chExt cx="4896000" cy="874800"/>
          </a:xfrm>
        </p:grpSpPr>
        <p:cxnSp>
          <p:nvCxnSpPr>
            <p:cNvPr id="83" name="Google Shape;83;p11"/>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84" name="Google Shape;84;p11"/>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6" name="Shape 86"/>
        <p:cNvGrpSpPr/>
        <p:nvPr/>
      </p:nvGrpSpPr>
      <p:grpSpPr>
        <a:xfrm>
          <a:off x="0" y="0"/>
          <a:ext cx="0" cy="0"/>
          <a:chOff x="0" y="0"/>
          <a:chExt cx="0" cy="0"/>
        </a:xfrm>
      </p:grpSpPr>
      <p:pic>
        <p:nvPicPr>
          <p:cNvPr id="87" name="Google Shape;87;p13"/>
          <p:cNvPicPr preferRelativeResize="0"/>
          <p:nvPr/>
        </p:nvPicPr>
        <p:blipFill rotWithShape="1">
          <a:blip r:embed="rId2">
            <a:alphaModFix amt="60000"/>
          </a:blip>
          <a:srcRect b="79" l="0" r="0" t="69"/>
          <a:stretch/>
        </p:blipFill>
        <p:spPr>
          <a:xfrm>
            <a:off x="1354" y="6091"/>
            <a:ext cx="9141289" cy="5134363"/>
          </a:xfrm>
          <a:prstGeom prst="rect">
            <a:avLst/>
          </a:prstGeom>
          <a:noFill/>
          <a:ln>
            <a:noFill/>
          </a:ln>
        </p:spPr>
      </p:pic>
      <p:sp>
        <p:nvSpPr>
          <p:cNvPr id="88" name="Google Shape;8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9" name="Google Shape;89;p13"/>
          <p:cNvSpPr txBox="1"/>
          <p:nvPr>
            <p:ph idx="1" type="subTitle"/>
          </p:nvPr>
        </p:nvSpPr>
        <p:spPr>
          <a:xfrm>
            <a:off x="719988" y="2233548"/>
            <a:ext cx="2787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13"/>
          <p:cNvSpPr txBox="1"/>
          <p:nvPr>
            <p:ph idx="2" type="subTitle"/>
          </p:nvPr>
        </p:nvSpPr>
        <p:spPr>
          <a:xfrm>
            <a:off x="4580212" y="2233548"/>
            <a:ext cx="2787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1" name="Google Shape;91;p13"/>
          <p:cNvSpPr txBox="1"/>
          <p:nvPr>
            <p:ph idx="3" type="subTitle"/>
          </p:nvPr>
        </p:nvSpPr>
        <p:spPr>
          <a:xfrm>
            <a:off x="719988" y="3934148"/>
            <a:ext cx="2787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 name="Google Shape;92;p13"/>
          <p:cNvSpPr txBox="1"/>
          <p:nvPr>
            <p:ph idx="4" type="subTitle"/>
          </p:nvPr>
        </p:nvSpPr>
        <p:spPr>
          <a:xfrm>
            <a:off x="4580212" y="3934148"/>
            <a:ext cx="2787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 name="Google Shape;93;p13"/>
          <p:cNvSpPr txBox="1"/>
          <p:nvPr>
            <p:ph hasCustomPrompt="1" idx="5" type="title"/>
          </p:nvPr>
        </p:nvSpPr>
        <p:spPr>
          <a:xfrm>
            <a:off x="719988" y="13317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latin typeface="Barlow Light"/>
                <a:ea typeface="Barlow Light"/>
                <a:cs typeface="Barlow Light"/>
                <a:sym typeface="Barlow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hasCustomPrompt="1" idx="6" type="title"/>
          </p:nvPr>
        </p:nvSpPr>
        <p:spPr>
          <a:xfrm>
            <a:off x="719988" y="30323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latin typeface="Barlow Light"/>
                <a:ea typeface="Barlow Light"/>
                <a:cs typeface="Barlow Light"/>
                <a:sym typeface="Barlow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hasCustomPrompt="1" idx="7" type="title"/>
          </p:nvPr>
        </p:nvSpPr>
        <p:spPr>
          <a:xfrm>
            <a:off x="4580212" y="13317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latin typeface="Barlow Light"/>
                <a:ea typeface="Barlow Light"/>
                <a:cs typeface="Barlow Light"/>
                <a:sym typeface="Barlow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p:nvPr>
            <p:ph hasCustomPrompt="1" idx="8" type="title"/>
          </p:nvPr>
        </p:nvSpPr>
        <p:spPr>
          <a:xfrm>
            <a:off x="4580212" y="30323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latin typeface="Barlow Light"/>
                <a:ea typeface="Barlow Light"/>
                <a:cs typeface="Barlow Light"/>
                <a:sym typeface="Barlow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idx="9" type="subTitle"/>
          </p:nvPr>
        </p:nvSpPr>
        <p:spPr>
          <a:xfrm>
            <a:off x="719988" y="1944484"/>
            <a:ext cx="27879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latin typeface="Barlow SemiBold"/>
                <a:ea typeface="Barlow SemiBold"/>
                <a:cs typeface="Barlow SemiBold"/>
                <a:sym typeface="Barlow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 name="Google Shape;98;p13"/>
          <p:cNvSpPr txBox="1"/>
          <p:nvPr>
            <p:ph idx="13" type="subTitle"/>
          </p:nvPr>
        </p:nvSpPr>
        <p:spPr>
          <a:xfrm>
            <a:off x="4580212" y="1944484"/>
            <a:ext cx="27879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9" name="Google Shape;99;p13"/>
          <p:cNvSpPr txBox="1"/>
          <p:nvPr>
            <p:ph idx="14" type="subTitle"/>
          </p:nvPr>
        </p:nvSpPr>
        <p:spPr>
          <a:xfrm>
            <a:off x="719988" y="3645159"/>
            <a:ext cx="27879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 name="Google Shape;100;p13"/>
          <p:cNvSpPr txBox="1"/>
          <p:nvPr>
            <p:ph idx="15" type="subTitle"/>
          </p:nvPr>
        </p:nvSpPr>
        <p:spPr>
          <a:xfrm>
            <a:off x="4580212" y="3645159"/>
            <a:ext cx="27879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1" name="Google Shape;101;p13"/>
          <p:cNvGrpSpPr/>
          <p:nvPr/>
        </p:nvGrpSpPr>
        <p:grpSpPr>
          <a:xfrm rot="10800000">
            <a:off x="219300" y="4056800"/>
            <a:ext cx="4896000" cy="874800"/>
            <a:chOff x="3817550" y="269575"/>
            <a:chExt cx="4896000" cy="874800"/>
          </a:xfrm>
        </p:grpSpPr>
        <p:cxnSp>
          <p:nvCxnSpPr>
            <p:cNvPr id="102" name="Google Shape;102;p13"/>
            <p:cNvCxnSpPr/>
            <p:nvPr/>
          </p:nvCxnSpPr>
          <p:spPr>
            <a:xfrm>
              <a:off x="3817550" y="269575"/>
              <a:ext cx="4896000" cy="0"/>
            </a:xfrm>
            <a:prstGeom prst="straightConnector1">
              <a:avLst/>
            </a:prstGeom>
            <a:noFill/>
            <a:ln cap="flat" cmpd="sng" w="9525">
              <a:solidFill>
                <a:schemeClr val="accent1"/>
              </a:solidFill>
              <a:prstDash val="solid"/>
              <a:round/>
              <a:headEnd len="med" w="med" type="none"/>
              <a:tailEnd len="med" w="med" type="none"/>
            </a:ln>
          </p:spPr>
        </p:cxnSp>
        <p:cxnSp>
          <p:nvCxnSpPr>
            <p:cNvPr id="103" name="Google Shape;103;p13"/>
            <p:cNvCxnSpPr/>
            <p:nvPr/>
          </p:nvCxnSpPr>
          <p:spPr>
            <a:xfrm rot="10800000">
              <a:off x="8713550" y="269575"/>
              <a:ext cx="0" cy="874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pic>
        <p:nvPicPr>
          <p:cNvPr id="105" name="Google Shape;105;p14"/>
          <p:cNvPicPr preferRelativeResize="0"/>
          <p:nvPr/>
        </p:nvPicPr>
        <p:blipFill rotWithShape="1">
          <a:blip r:embed="rId2">
            <a:alphaModFix amt="60000"/>
          </a:blip>
          <a:srcRect b="49" l="0" r="0" t="39"/>
          <a:stretch/>
        </p:blipFill>
        <p:spPr>
          <a:xfrm flipH="1" rot="10800000">
            <a:off x="1354" y="4571"/>
            <a:ext cx="9141289" cy="5137404"/>
          </a:xfrm>
          <a:prstGeom prst="rect">
            <a:avLst/>
          </a:prstGeom>
          <a:noFill/>
          <a:ln>
            <a:noFill/>
          </a:ln>
        </p:spPr>
      </p:pic>
      <p:sp>
        <p:nvSpPr>
          <p:cNvPr id="106" name="Google Shape;106;p14"/>
          <p:cNvSpPr txBox="1"/>
          <p:nvPr>
            <p:ph type="title"/>
          </p:nvPr>
        </p:nvSpPr>
        <p:spPr>
          <a:xfrm>
            <a:off x="916888" y="2467013"/>
            <a:ext cx="3441600" cy="1551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7" name="Google Shape;107;p14"/>
          <p:cNvSpPr txBox="1"/>
          <p:nvPr>
            <p:ph hasCustomPrompt="1" idx="2" type="title"/>
          </p:nvPr>
        </p:nvSpPr>
        <p:spPr>
          <a:xfrm>
            <a:off x="916888" y="596216"/>
            <a:ext cx="1049400" cy="713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5000">
                <a:solidFill>
                  <a:schemeClr val="accent2"/>
                </a:solidFill>
                <a:latin typeface="Barlow Light"/>
                <a:ea typeface="Barlow Light"/>
                <a:cs typeface="Barlow Light"/>
                <a:sym typeface="Barlow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8" name="Google Shape;108;p14"/>
          <p:cNvSpPr txBox="1"/>
          <p:nvPr>
            <p:ph idx="1" type="subTitle"/>
          </p:nvPr>
        </p:nvSpPr>
        <p:spPr>
          <a:xfrm>
            <a:off x="916888" y="3963663"/>
            <a:ext cx="3441600" cy="35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 name="Google Shape;109;p14"/>
          <p:cNvSpPr/>
          <p:nvPr>
            <p:ph idx="3" type="pic"/>
          </p:nvPr>
        </p:nvSpPr>
        <p:spPr>
          <a:xfrm>
            <a:off x="4927863" y="539550"/>
            <a:ext cx="3292500" cy="4065300"/>
          </a:xfrm>
          <a:prstGeom prst="rect">
            <a:avLst/>
          </a:prstGeom>
          <a:noFill/>
          <a:ln>
            <a:noFill/>
          </a:ln>
          <a:effectLst>
            <a:outerShdw blurRad="57150" rotWithShape="0" algn="bl" dir="3000000" dist="19050">
              <a:srgbClr val="000000">
                <a:alpha val="50000"/>
              </a:srgbClr>
            </a:outerShdw>
          </a:effectLst>
        </p:spPr>
      </p:sp>
      <p:grpSp>
        <p:nvGrpSpPr>
          <p:cNvPr id="110" name="Google Shape;110;p14"/>
          <p:cNvGrpSpPr/>
          <p:nvPr/>
        </p:nvGrpSpPr>
        <p:grpSpPr>
          <a:xfrm>
            <a:off x="4028625" y="215750"/>
            <a:ext cx="4896000" cy="4715850"/>
            <a:chOff x="4028625" y="215750"/>
            <a:chExt cx="4896000" cy="4715850"/>
          </a:xfrm>
        </p:grpSpPr>
        <p:grpSp>
          <p:nvGrpSpPr>
            <p:cNvPr id="111" name="Google Shape;111;p14"/>
            <p:cNvGrpSpPr/>
            <p:nvPr/>
          </p:nvGrpSpPr>
          <p:grpSpPr>
            <a:xfrm>
              <a:off x="4028625" y="215750"/>
              <a:ext cx="4896000" cy="874800"/>
              <a:chOff x="3817550" y="269575"/>
              <a:chExt cx="4896000" cy="874800"/>
            </a:xfrm>
          </p:grpSpPr>
          <p:cxnSp>
            <p:nvCxnSpPr>
              <p:cNvPr id="112" name="Google Shape;112;p14"/>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13" name="Google Shape;113;p14"/>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nvGrpSpPr>
            <p:cNvPr id="114" name="Google Shape;114;p14"/>
            <p:cNvGrpSpPr/>
            <p:nvPr/>
          </p:nvGrpSpPr>
          <p:grpSpPr>
            <a:xfrm flipH="1" rot="10800000">
              <a:off x="4028625" y="4056800"/>
              <a:ext cx="4896000" cy="874800"/>
              <a:chOff x="3817550" y="269575"/>
              <a:chExt cx="4896000" cy="874800"/>
            </a:xfrm>
          </p:grpSpPr>
          <p:cxnSp>
            <p:nvCxnSpPr>
              <p:cNvPr id="115" name="Google Shape;115;p14"/>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16" name="Google Shape;116;p14"/>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7" name="Shape 117"/>
        <p:cNvGrpSpPr/>
        <p:nvPr/>
      </p:nvGrpSpPr>
      <p:grpSpPr>
        <a:xfrm>
          <a:off x="0" y="0"/>
          <a:ext cx="0" cy="0"/>
          <a:chOff x="0" y="0"/>
          <a:chExt cx="0" cy="0"/>
        </a:xfrm>
      </p:grpSpPr>
      <p:pic>
        <p:nvPicPr>
          <p:cNvPr id="118" name="Google Shape;118;p15"/>
          <p:cNvPicPr preferRelativeResize="0"/>
          <p:nvPr/>
        </p:nvPicPr>
        <p:blipFill rotWithShape="1">
          <a:blip r:embed="rId2">
            <a:alphaModFix amt="60000"/>
          </a:blip>
          <a:srcRect b="59" l="0" r="0" t="59"/>
          <a:stretch/>
        </p:blipFill>
        <p:spPr>
          <a:xfrm flipH="1">
            <a:off x="1354" y="4571"/>
            <a:ext cx="9141289" cy="5135884"/>
          </a:xfrm>
          <a:prstGeom prst="rect">
            <a:avLst/>
          </a:prstGeom>
          <a:noFill/>
          <a:ln>
            <a:noFill/>
          </a:ln>
        </p:spPr>
      </p:pic>
      <p:sp>
        <p:nvSpPr>
          <p:cNvPr id="119" name="Google Shape;119;p15"/>
          <p:cNvSpPr txBox="1"/>
          <p:nvPr>
            <p:ph type="title"/>
          </p:nvPr>
        </p:nvSpPr>
        <p:spPr>
          <a:xfrm>
            <a:off x="1896750" y="2791828"/>
            <a:ext cx="53505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0" name="Google Shape;120;p15"/>
          <p:cNvSpPr txBox="1"/>
          <p:nvPr>
            <p:ph idx="1" type="subTitle"/>
          </p:nvPr>
        </p:nvSpPr>
        <p:spPr>
          <a:xfrm>
            <a:off x="1896750" y="1589725"/>
            <a:ext cx="5350500" cy="1202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121" name="Google Shape;121;p15"/>
          <p:cNvGrpSpPr/>
          <p:nvPr/>
        </p:nvGrpSpPr>
        <p:grpSpPr>
          <a:xfrm>
            <a:off x="219370" y="4056800"/>
            <a:ext cx="8705267" cy="874800"/>
            <a:chOff x="219370" y="4056800"/>
            <a:chExt cx="8705267" cy="874800"/>
          </a:xfrm>
        </p:grpSpPr>
        <p:grpSp>
          <p:nvGrpSpPr>
            <p:cNvPr id="122" name="Google Shape;122;p15"/>
            <p:cNvGrpSpPr/>
            <p:nvPr/>
          </p:nvGrpSpPr>
          <p:grpSpPr>
            <a:xfrm rot="10800000">
              <a:off x="219370" y="4056800"/>
              <a:ext cx="4061232" cy="874800"/>
              <a:chOff x="3817550" y="269575"/>
              <a:chExt cx="4896000" cy="874800"/>
            </a:xfrm>
          </p:grpSpPr>
          <p:cxnSp>
            <p:nvCxnSpPr>
              <p:cNvPr id="123" name="Google Shape;123;p15"/>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24" name="Google Shape;124;p15"/>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nvGrpSpPr>
            <p:cNvPr id="125" name="Google Shape;125;p15"/>
            <p:cNvGrpSpPr/>
            <p:nvPr/>
          </p:nvGrpSpPr>
          <p:grpSpPr>
            <a:xfrm flipH="1" rot="10800000">
              <a:off x="4863405" y="4056800"/>
              <a:ext cx="4061232" cy="874800"/>
              <a:chOff x="3817550" y="269575"/>
              <a:chExt cx="4896000" cy="874800"/>
            </a:xfrm>
          </p:grpSpPr>
          <p:cxnSp>
            <p:nvCxnSpPr>
              <p:cNvPr id="126" name="Google Shape;126;p15"/>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15"/>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8" name="Shape 128"/>
        <p:cNvGrpSpPr/>
        <p:nvPr/>
      </p:nvGrpSpPr>
      <p:grpSpPr>
        <a:xfrm>
          <a:off x="0" y="0"/>
          <a:ext cx="0" cy="0"/>
          <a:chOff x="0" y="0"/>
          <a:chExt cx="0" cy="0"/>
        </a:xfrm>
      </p:grpSpPr>
      <p:pic>
        <p:nvPicPr>
          <p:cNvPr id="129" name="Google Shape;129;p16"/>
          <p:cNvPicPr preferRelativeResize="0"/>
          <p:nvPr/>
        </p:nvPicPr>
        <p:blipFill rotWithShape="1">
          <a:blip r:embed="rId2">
            <a:alphaModFix amt="60000"/>
          </a:blip>
          <a:srcRect b="59" l="0" r="0" t="59"/>
          <a:stretch/>
        </p:blipFill>
        <p:spPr>
          <a:xfrm flipH="1" rot="10800000">
            <a:off x="1354" y="4571"/>
            <a:ext cx="9141289" cy="5135884"/>
          </a:xfrm>
          <a:prstGeom prst="rect">
            <a:avLst/>
          </a:prstGeom>
          <a:noFill/>
          <a:ln>
            <a:noFill/>
          </a:ln>
        </p:spPr>
      </p:pic>
      <p:sp>
        <p:nvSpPr>
          <p:cNvPr id="130" name="Google Shape;130;p16"/>
          <p:cNvSpPr txBox="1"/>
          <p:nvPr>
            <p:ph type="title"/>
          </p:nvPr>
        </p:nvSpPr>
        <p:spPr>
          <a:xfrm>
            <a:off x="713225" y="865575"/>
            <a:ext cx="2785500" cy="2295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 name="Google Shape;131;p16"/>
          <p:cNvSpPr txBox="1"/>
          <p:nvPr>
            <p:ph idx="1" type="subTitle"/>
          </p:nvPr>
        </p:nvSpPr>
        <p:spPr>
          <a:xfrm>
            <a:off x="713225" y="3161625"/>
            <a:ext cx="2785500" cy="111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 name="Google Shape;132;p16"/>
          <p:cNvSpPr/>
          <p:nvPr>
            <p:ph idx="2" type="pic"/>
          </p:nvPr>
        </p:nvSpPr>
        <p:spPr>
          <a:xfrm>
            <a:off x="5069402" y="539500"/>
            <a:ext cx="3361500" cy="4064400"/>
          </a:xfrm>
          <a:prstGeom prst="rect">
            <a:avLst/>
          </a:prstGeom>
          <a:noFill/>
          <a:ln>
            <a:noFill/>
          </a:ln>
          <a:effectLst>
            <a:outerShdw blurRad="57150" rotWithShape="0" algn="bl" dir="3000000" dist="19050">
              <a:srgbClr val="000000">
                <a:alpha val="50000"/>
              </a:srgbClr>
            </a:outerShdw>
          </a:effectLst>
        </p:spPr>
      </p:sp>
      <p:grpSp>
        <p:nvGrpSpPr>
          <p:cNvPr id="133" name="Google Shape;133;p16"/>
          <p:cNvGrpSpPr/>
          <p:nvPr/>
        </p:nvGrpSpPr>
        <p:grpSpPr>
          <a:xfrm>
            <a:off x="219300" y="215750"/>
            <a:ext cx="4896000" cy="4715850"/>
            <a:chOff x="219300" y="215750"/>
            <a:chExt cx="4896000" cy="4715850"/>
          </a:xfrm>
        </p:grpSpPr>
        <p:grpSp>
          <p:nvGrpSpPr>
            <p:cNvPr id="134" name="Google Shape;134;p16"/>
            <p:cNvGrpSpPr/>
            <p:nvPr/>
          </p:nvGrpSpPr>
          <p:grpSpPr>
            <a:xfrm rot="10800000">
              <a:off x="219300" y="4056800"/>
              <a:ext cx="4896000" cy="874800"/>
              <a:chOff x="3817550" y="269575"/>
              <a:chExt cx="4896000" cy="874800"/>
            </a:xfrm>
          </p:grpSpPr>
          <p:cxnSp>
            <p:nvCxnSpPr>
              <p:cNvPr id="135" name="Google Shape;135;p16"/>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16"/>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nvGrpSpPr>
            <p:cNvPr id="137" name="Google Shape;137;p16"/>
            <p:cNvGrpSpPr/>
            <p:nvPr/>
          </p:nvGrpSpPr>
          <p:grpSpPr>
            <a:xfrm flipH="1">
              <a:off x="219300" y="215750"/>
              <a:ext cx="4896000" cy="874800"/>
              <a:chOff x="3817550" y="269575"/>
              <a:chExt cx="4896000" cy="874800"/>
            </a:xfrm>
          </p:grpSpPr>
          <p:cxnSp>
            <p:nvCxnSpPr>
              <p:cNvPr id="138" name="Google Shape;138;p16"/>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39" name="Google Shape;139;p16"/>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0" name="Shape 140"/>
        <p:cNvGrpSpPr/>
        <p:nvPr/>
      </p:nvGrpSpPr>
      <p:grpSpPr>
        <a:xfrm>
          <a:off x="0" y="0"/>
          <a:ext cx="0" cy="0"/>
          <a:chOff x="0" y="0"/>
          <a:chExt cx="0" cy="0"/>
        </a:xfrm>
      </p:grpSpPr>
      <p:pic>
        <p:nvPicPr>
          <p:cNvPr id="141" name="Google Shape;141;p17"/>
          <p:cNvPicPr preferRelativeResize="0"/>
          <p:nvPr/>
        </p:nvPicPr>
        <p:blipFill rotWithShape="1">
          <a:blip r:embed="rId2">
            <a:alphaModFix amt="60000"/>
          </a:blip>
          <a:srcRect b="59" l="0" r="0" t="59"/>
          <a:stretch/>
        </p:blipFill>
        <p:spPr>
          <a:xfrm rot="10800000">
            <a:off x="1354" y="4571"/>
            <a:ext cx="9141289" cy="5135884"/>
          </a:xfrm>
          <a:prstGeom prst="rect">
            <a:avLst/>
          </a:prstGeom>
          <a:noFill/>
          <a:ln>
            <a:noFill/>
          </a:ln>
        </p:spPr>
      </p:pic>
      <p:sp>
        <p:nvSpPr>
          <p:cNvPr id="142" name="Google Shape;142;p17"/>
          <p:cNvSpPr txBox="1"/>
          <p:nvPr>
            <p:ph type="title"/>
          </p:nvPr>
        </p:nvSpPr>
        <p:spPr>
          <a:xfrm>
            <a:off x="713225" y="1439938"/>
            <a:ext cx="2475300" cy="1207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3" name="Google Shape;143;p17"/>
          <p:cNvSpPr txBox="1"/>
          <p:nvPr>
            <p:ph idx="1" type="subTitle"/>
          </p:nvPr>
        </p:nvSpPr>
        <p:spPr>
          <a:xfrm>
            <a:off x="713225" y="2571438"/>
            <a:ext cx="2475300" cy="100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44" name="Google Shape;144;p17"/>
          <p:cNvGrpSpPr/>
          <p:nvPr/>
        </p:nvGrpSpPr>
        <p:grpSpPr>
          <a:xfrm>
            <a:off x="4028625" y="215750"/>
            <a:ext cx="4896000" cy="874800"/>
            <a:chOff x="3817550" y="269575"/>
            <a:chExt cx="4896000" cy="874800"/>
          </a:xfrm>
        </p:grpSpPr>
        <p:cxnSp>
          <p:nvCxnSpPr>
            <p:cNvPr id="145" name="Google Shape;145;p17"/>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46" name="Google Shape;146;p17"/>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47" name="Shape 147"/>
        <p:cNvGrpSpPr/>
        <p:nvPr/>
      </p:nvGrpSpPr>
      <p:grpSpPr>
        <a:xfrm>
          <a:off x="0" y="0"/>
          <a:ext cx="0" cy="0"/>
          <a:chOff x="0" y="0"/>
          <a:chExt cx="0" cy="0"/>
        </a:xfrm>
      </p:grpSpPr>
      <p:pic>
        <p:nvPicPr>
          <p:cNvPr id="148" name="Google Shape;148;p18"/>
          <p:cNvPicPr preferRelativeResize="0"/>
          <p:nvPr/>
        </p:nvPicPr>
        <p:blipFill rotWithShape="1">
          <a:blip r:embed="rId2">
            <a:alphaModFix amt="60000"/>
          </a:blip>
          <a:srcRect b="59" l="0" r="0" t="59"/>
          <a:stretch/>
        </p:blipFill>
        <p:spPr>
          <a:xfrm flipH="1">
            <a:off x="1354" y="4571"/>
            <a:ext cx="9141289" cy="5135884"/>
          </a:xfrm>
          <a:prstGeom prst="rect">
            <a:avLst/>
          </a:prstGeom>
          <a:noFill/>
          <a:ln>
            <a:noFill/>
          </a:ln>
        </p:spPr>
      </p:pic>
      <p:sp>
        <p:nvSpPr>
          <p:cNvPr id="149" name="Google Shape;149;p18"/>
          <p:cNvSpPr txBox="1"/>
          <p:nvPr>
            <p:ph type="title"/>
          </p:nvPr>
        </p:nvSpPr>
        <p:spPr>
          <a:xfrm>
            <a:off x="4669938" y="1894146"/>
            <a:ext cx="33171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 name="Google Shape;150;p18"/>
          <p:cNvSpPr txBox="1"/>
          <p:nvPr>
            <p:ph idx="1" type="subTitle"/>
          </p:nvPr>
        </p:nvSpPr>
        <p:spPr>
          <a:xfrm>
            <a:off x="4670102" y="2390646"/>
            <a:ext cx="3317100" cy="78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51" name="Google Shape;151;p18"/>
          <p:cNvGrpSpPr/>
          <p:nvPr/>
        </p:nvGrpSpPr>
        <p:grpSpPr>
          <a:xfrm flipH="1" rot="10800000">
            <a:off x="4028625" y="4056800"/>
            <a:ext cx="4896000" cy="874800"/>
            <a:chOff x="3817550" y="269575"/>
            <a:chExt cx="4896000" cy="874800"/>
          </a:xfrm>
        </p:grpSpPr>
        <p:cxnSp>
          <p:nvCxnSpPr>
            <p:cNvPr id="152" name="Google Shape;152;p18"/>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53" name="Google Shape;153;p18"/>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154" name="Shape 154"/>
        <p:cNvGrpSpPr/>
        <p:nvPr/>
      </p:nvGrpSpPr>
      <p:grpSpPr>
        <a:xfrm>
          <a:off x="0" y="0"/>
          <a:ext cx="0" cy="0"/>
          <a:chOff x="0" y="0"/>
          <a:chExt cx="0" cy="0"/>
        </a:xfrm>
      </p:grpSpPr>
      <p:pic>
        <p:nvPicPr>
          <p:cNvPr id="155" name="Google Shape;155;p19"/>
          <p:cNvPicPr preferRelativeResize="0"/>
          <p:nvPr/>
        </p:nvPicPr>
        <p:blipFill rotWithShape="1">
          <a:blip r:embed="rId2">
            <a:alphaModFix amt="60000"/>
          </a:blip>
          <a:srcRect b="49" l="0" r="0" t="39"/>
          <a:stretch/>
        </p:blipFill>
        <p:spPr>
          <a:xfrm>
            <a:off x="1354" y="4571"/>
            <a:ext cx="9141289" cy="5137404"/>
          </a:xfrm>
          <a:prstGeom prst="rect">
            <a:avLst/>
          </a:prstGeom>
          <a:noFill/>
          <a:ln>
            <a:noFill/>
          </a:ln>
        </p:spPr>
      </p:pic>
      <p:sp>
        <p:nvSpPr>
          <p:cNvPr id="156" name="Google Shape;156;p19"/>
          <p:cNvSpPr txBox="1"/>
          <p:nvPr>
            <p:ph type="title"/>
          </p:nvPr>
        </p:nvSpPr>
        <p:spPr>
          <a:xfrm>
            <a:off x="1065075" y="1890010"/>
            <a:ext cx="3319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7" name="Google Shape;157;p19"/>
          <p:cNvSpPr txBox="1"/>
          <p:nvPr>
            <p:ph idx="1" type="subTitle"/>
          </p:nvPr>
        </p:nvSpPr>
        <p:spPr>
          <a:xfrm>
            <a:off x="1065075" y="2376507"/>
            <a:ext cx="3319200" cy="8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58" name="Google Shape;158;p19"/>
          <p:cNvGrpSpPr/>
          <p:nvPr/>
        </p:nvGrpSpPr>
        <p:grpSpPr>
          <a:xfrm>
            <a:off x="4028625" y="215750"/>
            <a:ext cx="4896000" cy="874800"/>
            <a:chOff x="3817550" y="269575"/>
            <a:chExt cx="4896000" cy="874800"/>
          </a:xfrm>
        </p:grpSpPr>
        <p:cxnSp>
          <p:nvCxnSpPr>
            <p:cNvPr id="159" name="Google Shape;159;p19"/>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60" name="Google Shape;160;p19"/>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3">
    <p:spTree>
      <p:nvGrpSpPr>
        <p:cNvPr id="161" name="Shape 161"/>
        <p:cNvGrpSpPr/>
        <p:nvPr/>
      </p:nvGrpSpPr>
      <p:grpSpPr>
        <a:xfrm>
          <a:off x="0" y="0"/>
          <a:ext cx="0" cy="0"/>
          <a:chOff x="0" y="0"/>
          <a:chExt cx="0" cy="0"/>
        </a:xfrm>
      </p:grpSpPr>
      <p:pic>
        <p:nvPicPr>
          <p:cNvPr id="162" name="Google Shape;162;p20"/>
          <p:cNvPicPr preferRelativeResize="0"/>
          <p:nvPr/>
        </p:nvPicPr>
        <p:blipFill rotWithShape="1">
          <a:blip r:embed="rId2">
            <a:alphaModFix amt="60000"/>
          </a:blip>
          <a:srcRect b="59" l="0" r="0" t="59"/>
          <a:stretch/>
        </p:blipFill>
        <p:spPr>
          <a:xfrm flipH="1" rot="10800000">
            <a:off x="1354" y="4571"/>
            <a:ext cx="9141289" cy="5135884"/>
          </a:xfrm>
          <a:prstGeom prst="rect">
            <a:avLst/>
          </a:prstGeom>
          <a:noFill/>
          <a:ln>
            <a:noFill/>
          </a:ln>
        </p:spPr>
      </p:pic>
      <p:sp>
        <p:nvSpPr>
          <p:cNvPr id="163" name="Google Shape;163;p20"/>
          <p:cNvSpPr txBox="1"/>
          <p:nvPr>
            <p:ph type="title"/>
          </p:nvPr>
        </p:nvSpPr>
        <p:spPr>
          <a:xfrm>
            <a:off x="720000" y="448056"/>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4" name="Google Shape;164;p20"/>
          <p:cNvSpPr txBox="1"/>
          <p:nvPr>
            <p:ph idx="1" type="subTitle"/>
          </p:nvPr>
        </p:nvSpPr>
        <p:spPr>
          <a:xfrm>
            <a:off x="720000" y="1271053"/>
            <a:ext cx="7708500" cy="333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165" name="Google Shape;165;p20"/>
          <p:cNvGrpSpPr/>
          <p:nvPr/>
        </p:nvGrpSpPr>
        <p:grpSpPr>
          <a:xfrm flipH="1">
            <a:off x="219300" y="215750"/>
            <a:ext cx="4896000" cy="874800"/>
            <a:chOff x="3817550" y="269575"/>
            <a:chExt cx="4896000" cy="874800"/>
          </a:xfrm>
        </p:grpSpPr>
        <p:cxnSp>
          <p:nvCxnSpPr>
            <p:cNvPr id="166" name="Google Shape;166;p20"/>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67" name="Google Shape;167;p20"/>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mt="60000"/>
          </a:blip>
          <a:srcRect b="49" l="0" r="0" t="39"/>
          <a:stretch/>
        </p:blipFill>
        <p:spPr>
          <a:xfrm flipH="1">
            <a:off x="1354" y="4571"/>
            <a:ext cx="9141289" cy="5137404"/>
          </a:xfrm>
          <a:prstGeom prst="rect">
            <a:avLst/>
          </a:prstGeom>
          <a:noFill/>
          <a:ln>
            <a:noFill/>
          </a:ln>
        </p:spPr>
      </p:pic>
      <p:sp>
        <p:nvSpPr>
          <p:cNvPr id="18" name="Google Shape;18;p3"/>
          <p:cNvSpPr txBox="1"/>
          <p:nvPr>
            <p:ph type="title"/>
          </p:nvPr>
        </p:nvSpPr>
        <p:spPr>
          <a:xfrm>
            <a:off x="4989300" y="2475350"/>
            <a:ext cx="3441600" cy="15513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7678825" y="595025"/>
            <a:ext cx="752100" cy="7137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5000">
                <a:solidFill>
                  <a:schemeClr val="accent2"/>
                </a:solidFill>
                <a:latin typeface="Barlow Light"/>
                <a:ea typeface="Barlow Light"/>
                <a:cs typeface="Barlow Light"/>
                <a:sym typeface="Barlow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p:nvPr>
            <p:ph idx="1" type="subTitle"/>
          </p:nvPr>
        </p:nvSpPr>
        <p:spPr>
          <a:xfrm>
            <a:off x="4989300" y="3972000"/>
            <a:ext cx="3441600" cy="35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 name="Google Shape;21;p3"/>
          <p:cNvSpPr/>
          <p:nvPr>
            <p:ph idx="3" type="pic"/>
          </p:nvPr>
        </p:nvSpPr>
        <p:spPr>
          <a:xfrm>
            <a:off x="713225" y="539500"/>
            <a:ext cx="3048300" cy="4064400"/>
          </a:xfrm>
          <a:prstGeom prst="rect">
            <a:avLst/>
          </a:prstGeom>
          <a:noFill/>
          <a:ln>
            <a:noFill/>
          </a:ln>
          <a:effectLst>
            <a:outerShdw blurRad="57150" rotWithShape="0" algn="bl" dir="3000000" dist="19050">
              <a:srgbClr val="000000">
                <a:alpha val="50000"/>
              </a:srgbClr>
            </a:outerShdw>
          </a:effectLst>
        </p:spPr>
      </p:sp>
      <p:grpSp>
        <p:nvGrpSpPr>
          <p:cNvPr id="22" name="Google Shape;22;p3"/>
          <p:cNvGrpSpPr/>
          <p:nvPr/>
        </p:nvGrpSpPr>
        <p:grpSpPr>
          <a:xfrm>
            <a:off x="4028625" y="215750"/>
            <a:ext cx="4896000" cy="874800"/>
            <a:chOff x="3817550" y="269575"/>
            <a:chExt cx="4896000" cy="874800"/>
          </a:xfrm>
        </p:grpSpPr>
        <p:cxnSp>
          <p:nvCxnSpPr>
            <p:cNvPr id="23" name="Google Shape;23;p3"/>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24" name="Google Shape;24;p3"/>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8" name="Shape 168"/>
        <p:cNvGrpSpPr/>
        <p:nvPr/>
      </p:nvGrpSpPr>
      <p:grpSpPr>
        <a:xfrm>
          <a:off x="0" y="0"/>
          <a:ext cx="0" cy="0"/>
          <a:chOff x="0" y="0"/>
          <a:chExt cx="0" cy="0"/>
        </a:xfrm>
      </p:grpSpPr>
      <p:pic>
        <p:nvPicPr>
          <p:cNvPr id="169" name="Google Shape;169;p21"/>
          <p:cNvPicPr preferRelativeResize="0"/>
          <p:nvPr/>
        </p:nvPicPr>
        <p:blipFill rotWithShape="1">
          <a:blip r:embed="rId2">
            <a:alphaModFix amt="60000"/>
          </a:blip>
          <a:srcRect b="59" l="0" r="0" t="59"/>
          <a:stretch/>
        </p:blipFill>
        <p:spPr>
          <a:xfrm rot="10800000">
            <a:off x="1354" y="4571"/>
            <a:ext cx="9141289" cy="5135884"/>
          </a:xfrm>
          <a:prstGeom prst="rect">
            <a:avLst/>
          </a:prstGeom>
          <a:noFill/>
          <a:ln>
            <a:noFill/>
          </a:ln>
        </p:spPr>
      </p:pic>
      <p:sp>
        <p:nvSpPr>
          <p:cNvPr id="170" name="Google Shape;17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 name="Google Shape;171;p21"/>
          <p:cNvSpPr txBox="1"/>
          <p:nvPr>
            <p:ph idx="1" type="subTitle"/>
          </p:nvPr>
        </p:nvSpPr>
        <p:spPr>
          <a:xfrm>
            <a:off x="4886975" y="3057023"/>
            <a:ext cx="2610900" cy="101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1"/>
          <p:cNvSpPr txBox="1"/>
          <p:nvPr>
            <p:ph idx="2" type="subTitle"/>
          </p:nvPr>
        </p:nvSpPr>
        <p:spPr>
          <a:xfrm>
            <a:off x="1114450" y="3057023"/>
            <a:ext cx="2610900" cy="101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1"/>
          <p:cNvSpPr txBox="1"/>
          <p:nvPr>
            <p:ph idx="3" type="subTitle"/>
          </p:nvPr>
        </p:nvSpPr>
        <p:spPr>
          <a:xfrm>
            <a:off x="1114450" y="2569400"/>
            <a:ext cx="26109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4" name="Google Shape;174;p21"/>
          <p:cNvSpPr txBox="1"/>
          <p:nvPr>
            <p:ph idx="4" type="subTitle"/>
          </p:nvPr>
        </p:nvSpPr>
        <p:spPr>
          <a:xfrm>
            <a:off x="4886978" y="2569400"/>
            <a:ext cx="26109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75" name="Shape 175"/>
        <p:cNvGrpSpPr/>
        <p:nvPr/>
      </p:nvGrpSpPr>
      <p:grpSpPr>
        <a:xfrm>
          <a:off x="0" y="0"/>
          <a:ext cx="0" cy="0"/>
          <a:chOff x="0" y="0"/>
          <a:chExt cx="0" cy="0"/>
        </a:xfrm>
      </p:grpSpPr>
      <p:pic>
        <p:nvPicPr>
          <p:cNvPr id="176" name="Google Shape;176;p22"/>
          <p:cNvPicPr preferRelativeResize="0"/>
          <p:nvPr/>
        </p:nvPicPr>
        <p:blipFill rotWithShape="1">
          <a:blip r:embed="rId2">
            <a:alphaModFix amt="60000"/>
          </a:blip>
          <a:srcRect b="49" l="0" r="0" t="39"/>
          <a:stretch/>
        </p:blipFill>
        <p:spPr>
          <a:xfrm flipH="1">
            <a:off x="1354" y="4571"/>
            <a:ext cx="9141289" cy="5137404"/>
          </a:xfrm>
          <a:prstGeom prst="rect">
            <a:avLst/>
          </a:prstGeom>
          <a:noFill/>
          <a:ln>
            <a:noFill/>
          </a:ln>
        </p:spPr>
      </p:pic>
      <p:sp>
        <p:nvSpPr>
          <p:cNvPr id="177" name="Google Shape;177;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22"/>
          <p:cNvSpPr txBox="1"/>
          <p:nvPr>
            <p:ph idx="1" type="subTitle"/>
          </p:nvPr>
        </p:nvSpPr>
        <p:spPr>
          <a:xfrm>
            <a:off x="4572125" y="1274950"/>
            <a:ext cx="3858900" cy="33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9" name="Google Shape;179;p22"/>
          <p:cNvSpPr txBox="1"/>
          <p:nvPr>
            <p:ph idx="2" type="subTitle"/>
          </p:nvPr>
        </p:nvSpPr>
        <p:spPr>
          <a:xfrm>
            <a:off x="713225" y="1274950"/>
            <a:ext cx="3858900" cy="33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91919"/>
              </a:buClr>
              <a:buSzPts val="1400"/>
              <a:buChar char="●"/>
              <a:defRPr b="0"/>
            </a:lvl1pPr>
            <a:lvl2pPr lvl="1" rtl="0" algn="ctr">
              <a:lnSpc>
                <a:spcPct val="100000"/>
              </a:lnSpc>
              <a:spcBef>
                <a:spcPts val="0"/>
              </a:spcBef>
              <a:spcAft>
                <a:spcPts val="0"/>
              </a:spcAft>
              <a:buClr>
                <a:srgbClr val="191919"/>
              </a:buClr>
              <a:buSzPts val="1400"/>
              <a:buChar char="○"/>
              <a:defRPr/>
            </a:lvl2pPr>
            <a:lvl3pPr lvl="2" rtl="0" algn="ctr">
              <a:lnSpc>
                <a:spcPct val="100000"/>
              </a:lnSpc>
              <a:spcBef>
                <a:spcPts val="0"/>
              </a:spcBef>
              <a:spcAft>
                <a:spcPts val="0"/>
              </a:spcAft>
              <a:buClr>
                <a:srgbClr val="191919"/>
              </a:buClr>
              <a:buSzPts val="1400"/>
              <a:buChar char="■"/>
              <a:defRPr/>
            </a:lvl3pPr>
            <a:lvl4pPr lvl="3" rtl="0" algn="ctr">
              <a:lnSpc>
                <a:spcPct val="100000"/>
              </a:lnSpc>
              <a:spcBef>
                <a:spcPts val="0"/>
              </a:spcBef>
              <a:spcAft>
                <a:spcPts val="0"/>
              </a:spcAft>
              <a:buClr>
                <a:srgbClr val="191919"/>
              </a:buClr>
              <a:buSzPts val="1400"/>
              <a:buChar char="●"/>
              <a:defRPr/>
            </a:lvl4pPr>
            <a:lvl5pPr lvl="4" rtl="0" algn="ctr">
              <a:lnSpc>
                <a:spcPct val="100000"/>
              </a:lnSpc>
              <a:spcBef>
                <a:spcPts val="0"/>
              </a:spcBef>
              <a:spcAft>
                <a:spcPts val="0"/>
              </a:spcAft>
              <a:buClr>
                <a:srgbClr val="191919"/>
              </a:buClr>
              <a:buSzPts val="1400"/>
              <a:buChar char="○"/>
              <a:defRPr/>
            </a:lvl5pPr>
            <a:lvl6pPr lvl="5" rtl="0" algn="ctr">
              <a:lnSpc>
                <a:spcPct val="100000"/>
              </a:lnSpc>
              <a:spcBef>
                <a:spcPts val="0"/>
              </a:spcBef>
              <a:spcAft>
                <a:spcPts val="0"/>
              </a:spcAft>
              <a:buClr>
                <a:srgbClr val="191919"/>
              </a:buClr>
              <a:buSzPts val="1400"/>
              <a:buChar char="■"/>
              <a:defRPr/>
            </a:lvl6pPr>
            <a:lvl7pPr lvl="6" rtl="0" algn="ctr">
              <a:lnSpc>
                <a:spcPct val="100000"/>
              </a:lnSpc>
              <a:spcBef>
                <a:spcPts val="0"/>
              </a:spcBef>
              <a:spcAft>
                <a:spcPts val="0"/>
              </a:spcAft>
              <a:buClr>
                <a:srgbClr val="191919"/>
              </a:buClr>
              <a:buSzPts val="1400"/>
              <a:buChar char="●"/>
              <a:defRPr/>
            </a:lvl7pPr>
            <a:lvl8pPr lvl="7" rtl="0" algn="ctr">
              <a:lnSpc>
                <a:spcPct val="100000"/>
              </a:lnSpc>
              <a:spcBef>
                <a:spcPts val="0"/>
              </a:spcBef>
              <a:spcAft>
                <a:spcPts val="0"/>
              </a:spcAft>
              <a:buClr>
                <a:srgbClr val="191919"/>
              </a:buClr>
              <a:buSzPts val="1400"/>
              <a:buChar char="○"/>
              <a:defRPr/>
            </a:lvl8pPr>
            <a:lvl9pPr lvl="8" rtl="0" algn="ctr">
              <a:lnSpc>
                <a:spcPct val="100000"/>
              </a:lnSpc>
              <a:spcBef>
                <a:spcPts val="0"/>
              </a:spcBef>
              <a:spcAft>
                <a:spcPts val="0"/>
              </a:spcAft>
              <a:buClr>
                <a:srgbClr val="191919"/>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0" name="Shape 180"/>
        <p:cNvGrpSpPr/>
        <p:nvPr/>
      </p:nvGrpSpPr>
      <p:grpSpPr>
        <a:xfrm>
          <a:off x="0" y="0"/>
          <a:ext cx="0" cy="0"/>
          <a:chOff x="0" y="0"/>
          <a:chExt cx="0" cy="0"/>
        </a:xfrm>
      </p:grpSpPr>
      <p:pic>
        <p:nvPicPr>
          <p:cNvPr id="181" name="Google Shape;181;p23"/>
          <p:cNvPicPr preferRelativeResize="0"/>
          <p:nvPr/>
        </p:nvPicPr>
        <p:blipFill rotWithShape="1">
          <a:blip r:embed="rId2">
            <a:alphaModFix amt="60000"/>
          </a:blip>
          <a:srcRect b="59" l="0" r="0" t="59"/>
          <a:stretch/>
        </p:blipFill>
        <p:spPr>
          <a:xfrm>
            <a:off x="1354" y="4571"/>
            <a:ext cx="9141289" cy="5135884"/>
          </a:xfrm>
          <a:prstGeom prst="rect">
            <a:avLst/>
          </a:prstGeom>
          <a:noFill/>
          <a:ln>
            <a:noFill/>
          </a:ln>
        </p:spPr>
      </p:pic>
      <p:sp>
        <p:nvSpPr>
          <p:cNvPr id="182" name="Google Shape;182;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23"/>
          <p:cNvSpPr txBox="1"/>
          <p:nvPr>
            <p:ph idx="1" type="subTitle"/>
          </p:nvPr>
        </p:nvSpPr>
        <p:spPr>
          <a:xfrm>
            <a:off x="937626" y="3054096"/>
            <a:ext cx="2175300" cy="8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4" name="Google Shape;184;p23"/>
          <p:cNvSpPr txBox="1"/>
          <p:nvPr>
            <p:ph idx="2" type="subTitle"/>
          </p:nvPr>
        </p:nvSpPr>
        <p:spPr>
          <a:xfrm>
            <a:off x="3484347" y="3054096"/>
            <a:ext cx="2175300" cy="8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5" name="Google Shape;185;p23"/>
          <p:cNvSpPr txBox="1"/>
          <p:nvPr>
            <p:ph idx="3" type="subTitle"/>
          </p:nvPr>
        </p:nvSpPr>
        <p:spPr>
          <a:xfrm>
            <a:off x="6031074" y="3054096"/>
            <a:ext cx="2175300" cy="8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 name="Google Shape;186;p23"/>
          <p:cNvSpPr txBox="1"/>
          <p:nvPr>
            <p:ph idx="4" type="subTitle"/>
          </p:nvPr>
        </p:nvSpPr>
        <p:spPr>
          <a:xfrm>
            <a:off x="937625" y="2602267"/>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7" name="Google Shape;187;p23"/>
          <p:cNvSpPr txBox="1"/>
          <p:nvPr>
            <p:ph idx="5" type="subTitle"/>
          </p:nvPr>
        </p:nvSpPr>
        <p:spPr>
          <a:xfrm>
            <a:off x="3484350" y="2602267"/>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8" name="Google Shape;188;p23"/>
          <p:cNvSpPr txBox="1"/>
          <p:nvPr>
            <p:ph idx="6" type="subTitle"/>
          </p:nvPr>
        </p:nvSpPr>
        <p:spPr>
          <a:xfrm>
            <a:off x="6031075" y="2602267"/>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89" name="Google Shape;189;p23"/>
          <p:cNvGrpSpPr/>
          <p:nvPr/>
        </p:nvGrpSpPr>
        <p:grpSpPr>
          <a:xfrm rot="10800000">
            <a:off x="219300" y="4056800"/>
            <a:ext cx="4896000" cy="874800"/>
            <a:chOff x="3817550" y="269575"/>
            <a:chExt cx="4896000" cy="874800"/>
          </a:xfrm>
        </p:grpSpPr>
        <p:cxnSp>
          <p:nvCxnSpPr>
            <p:cNvPr id="190" name="Google Shape;190;p23"/>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191" name="Google Shape;191;p23"/>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92" name="Shape 192"/>
        <p:cNvGrpSpPr/>
        <p:nvPr/>
      </p:nvGrpSpPr>
      <p:grpSpPr>
        <a:xfrm>
          <a:off x="0" y="0"/>
          <a:ext cx="0" cy="0"/>
          <a:chOff x="0" y="0"/>
          <a:chExt cx="0" cy="0"/>
        </a:xfrm>
      </p:grpSpPr>
      <p:pic>
        <p:nvPicPr>
          <p:cNvPr id="193" name="Google Shape;193;p24"/>
          <p:cNvPicPr preferRelativeResize="0"/>
          <p:nvPr/>
        </p:nvPicPr>
        <p:blipFill rotWithShape="1">
          <a:blip r:embed="rId2">
            <a:alphaModFix amt="60000"/>
          </a:blip>
          <a:srcRect b="49" l="0" r="0" t="39"/>
          <a:stretch/>
        </p:blipFill>
        <p:spPr>
          <a:xfrm rot="10800000">
            <a:off x="1354" y="4571"/>
            <a:ext cx="9141289" cy="5137404"/>
          </a:xfrm>
          <a:prstGeom prst="rect">
            <a:avLst/>
          </a:prstGeom>
          <a:noFill/>
          <a:ln>
            <a:noFill/>
          </a:ln>
        </p:spPr>
      </p:pic>
      <p:sp>
        <p:nvSpPr>
          <p:cNvPr id="194" name="Google Shape;19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 name="Google Shape;195;p24"/>
          <p:cNvSpPr txBox="1"/>
          <p:nvPr>
            <p:ph idx="1" type="subTitle"/>
          </p:nvPr>
        </p:nvSpPr>
        <p:spPr>
          <a:xfrm>
            <a:off x="713225" y="3742726"/>
            <a:ext cx="2175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6" name="Google Shape;196;p24"/>
          <p:cNvSpPr txBox="1"/>
          <p:nvPr>
            <p:ph idx="2" type="subTitle"/>
          </p:nvPr>
        </p:nvSpPr>
        <p:spPr>
          <a:xfrm>
            <a:off x="3484347" y="3742726"/>
            <a:ext cx="2175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7" name="Google Shape;197;p24"/>
          <p:cNvSpPr txBox="1"/>
          <p:nvPr>
            <p:ph idx="3" type="subTitle"/>
          </p:nvPr>
        </p:nvSpPr>
        <p:spPr>
          <a:xfrm>
            <a:off x="6255475" y="3742726"/>
            <a:ext cx="2175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8" name="Google Shape;198;p24"/>
          <p:cNvSpPr txBox="1"/>
          <p:nvPr>
            <p:ph idx="4" type="subTitle"/>
          </p:nvPr>
        </p:nvSpPr>
        <p:spPr>
          <a:xfrm>
            <a:off x="713225" y="328815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9" name="Google Shape;199;p24"/>
          <p:cNvSpPr txBox="1"/>
          <p:nvPr>
            <p:ph idx="5" type="subTitle"/>
          </p:nvPr>
        </p:nvSpPr>
        <p:spPr>
          <a:xfrm>
            <a:off x="3484350" y="328815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0" name="Google Shape;200;p24"/>
          <p:cNvSpPr txBox="1"/>
          <p:nvPr>
            <p:ph idx="6" type="subTitle"/>
          </p:nvPr>
        </p:nvSpPr>
        <p:spPr>
          <a:xfrm>
            <a:off x="6255475" y="328815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01" name="Google Shape;201;p24"/>
          <p:cNvGrpSpPr/>
          <p:nvPr/>
        </p:nvGrpSpPr>
        <p:grpSpPr>
          <a:xfrm rot="10800000">
            <a:off x="219300" y="4056800"/>
            <a:ext cx="4896000" cy="874800"/>
            <a:chOff x="3817550" y="269575"/>
            <a:chExt cx="4896000" cy="874800"/>
          </a:xfrm>
        </p:grpSpPr>
        <p:cxnSp>
          <p:nvCxnSpPr>
            <p:cNvPr id="202" name="Google Shape;202;p24"/>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203" name="Google Shape;203;p24"/>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4" name="Shape 204"/>
        <p:cNvGrpSpPr/>
        <p:nvPr/>
      </p:nvGrpSpPr>
      <p:grpSpPr>
        <a:xfrm>
          <a:off x="0" y="0"/>
          <a:ext cx="0" cy="0"/>
          <a:chOff x="0" y="0"/>
          <a:chExt cx="0" cy="0"/>
        </a:xfrm>
      </p:grpSpPr>
      <p:pic>
        <p:nvPicPr>
          <p:cNvPr id="205" name="Google Shape;205;p25"/>
          <p:cNvPicPr preferRelativeResize="0"/>
          <p:nvPr/>
        </p:nvPicPr>
        <p:blipFill rotWithShape="1">
          <a:blip r:embed="rId2">
            <a:alphaModFix amt="60000"/>
          </a:blip>
          <a:srcRect b="59" l="0" r="0" t="59"/>
          <a:stretch/>
        </p:blipFill>
        <p:spPr>
          <a:xfrm flipH="1" rot="10800000">
            <a:off x="1354" y="4571"/>
            <a:ext cx="9141289" cy="5135884"/>
          </a:xfrm>
          <a:prstGeom prst="rect">
            <a:avLst/>
          </a:prstGeom>
          <a:noFill/>
          <a:ln>
            <a:noFill/>
          </a:ln>
        </p:spPr>
      </p:pic>
      <p:sp>
        <p:nvSpPr>
          <p:cNvPr id="206" name="Google Shape;20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 name="Google Shape;207;p25"/>
          <p:cNvSpPr txBox="1"/>
          <p:nvPr>
            <p:ph idx="2" type="title"/>
          </p:nvPr>
        </p:nvSpPr>
        <p:spPr>
          <a:xfrm>
            <a:off x="1398450" y="1230369"/>
            <a:ext cx="6347100" cy="482100"/>
          </a:xfrm>
          <a:prstGeom prst="rect">
            <a:avLst/>
          </a:prstGeom>
          <a:ln>
            <a:noFill/>
          </a:ln>
        </p:spPr>
        <p:txBody>
          <a:bodyPr anchorCtr="0" anchor="b" bIns="91425" lIns="91425" spcFirstLastPara="1" rIns="91425" wrap="square" tIns="91425">
            <a:noAutofit/>
          </a:bodyPr>
          <a:lstStyle>
            <a:lvl1pPr lvl="0" rtl="0" algn="l">
              <a:spcBef>
                <a:spcPts val="0"/>
              </a:spcBef>
              <a:spcAft>
                <a:spcPts val="0"/>
              </a:spcAft>
              <a:buSzPts val="2500"/>
              <a:buNone/>
              <a:defRPr b="0" sz="2200">
                <a:solidFill>
                  <a:schemeClr val="dk1"/>
                </a:solidFill>
                <a:latin typeface="Barlow SemiBold"/>
                <a:ea typeface="Barlow SemiBold"/>
                <a:cs typeface="Barlow SemiBold"/>
                <a:sym typeface="Barlow SemiBol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25"/>
          <p:cNvSpPr txBox="1"/>
          <p:nvPr>
            <p:ph idx="1" type="subTitle"/>
          </p:nvPr>
        </p:nvSpPr>
        <p:spPr>
          <a:xfrm>
            <a:off x="1398450" y="1600793"/>
            <a:ext cx="6347100" cy="62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9" name="Google Shape;209;p25"/>
          <p:cNvSpPr txBox="1"/>
          <p:nvPr>
            <p:ph idx="3" type="title"/>
          </p:nvPr>
        </p:nvSpPr>
        <p:spPr>
          <a:xfrm>
            <a:off x="1398450" y="3602973"/>
            <a:ext cx="6342600" cy="484500"/>
          </a:xfrm>
          <a:prstGeom prst="rect">
            <a:avLst/>
          </a:prstGeom>
          <a:ln>
            <a:noFill/>
          </a:ln>
        </p:spPr>
        <p:txBody>
          <a:bodyPr anchorCtr="0" anchor="b" bIns="91425" lIns="91425" spcFirstLastPara="1" rIns="91425" wrap="square" tIns="91425">
            <a:noAutofit/>
          </a:bodyPr>
          <a:lstStyle>
            <a:lvl1pPr lvl="0" rtl="0" algn="l">
              <a:spcBef>
                <a:spcPts val="0"/>
              </a:spcBef>
              <a:spcAft>
                <a:spcPts val="0"/>
              </a:spcAft>
              <a:buSzPts val="2500"/>
              <a:buNone/>
              <a:defRPr b="0" sz="2200">
                <a:solidFill>
                  <a:schemeClr val="dk1"/>
                </a:solidFill>
                <a:latin typeface="Barlow SemiBold"/>
                <a:ea typeface="Barlow SemiBold"/>
                <a:cs typeface="Barlow SemiBold"/>
                <a:sym typeface="Barlow SemiBol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0" name="Google Shape;210;p25"/>
          <p:cNvSpPr txBox="1"/>
          <p:nvPr>
            <p:ph idx="4" type="title"/>
          </p:nvPr>
        </p:nvSpPr>
        <p:spPr>
          <a:xfrm>
            <a:off x="1398450" y="2415471"/>
            <a:ext cx="6342600" cy="484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b="0" sz="2200">
                <a:solidFill>
                  <a:schemeClr val="dk1"/>
                </a:solidFill>
                <a:latin typeface="Barlow SemiBold"/>
                <a:ea typeface="Barlow SemiBold"/>
                <a:cs typeface="Barlow SemiBold"/>
                <a:sym typeface="Barlow SemiBol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1" name="Google Shape;211;p25"/>
          <p:cNvSpPr txBox="1"/>
          <p:nvPr>
            <p:ph idx="5" type="subTitle"/>
          </p:nvPr>
        </p:nvSpPr>
        <p:spPr>
          <a:xfrm>
            <a:off x="1398450" y="2788286"/>
            <a:ext cx="6347100" cy="62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2" name="Google Shape;212;p25"/>
          <p:cNvSpPr txBox="1"/>
          <p:nvPr>
            <p:ph idx="6" type="subTitle"/>
          </p:nvPr>
        </p:nvSpPr>
        <p:spPr>
          <a:xfrm>
            <a:off x="1398450" y="3975794"/>
            <a:ext cx="6346800" cy="62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13" name="Google Shape;213;p25"/>
          <p:cNvGrpSpPr/>
          <p:nvPr/>
        </p:nvGrpSpPr>
        <p:grpSpPr>
          <a:xfrm flipH="1">
            <a:off x="219300" y="215750"/>
            <a:ext cx="4896000" cy="874800"/>
            <a:chOff x="3817550" y="269575"/>
            <a:chExt cx="4896000" cy="874800"/>
          </a:xfrm>
        </p:grpSpPr>
        <p:cxnSp>
          <p:nvCxnSpPr>
            <p:cNvPr id="214" name="Google Shape;214;p25"/>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215" name="Google Shape;215;p25"/>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6" name="Shape 216"/>
        <p:cNvGrpSpPr/>
        <p:nvPr/>
      </p:nvGrpSpPr>
      <p:grpSpPr>
        <a:xfrm>
          <a:off x="0" y="0"/>
          <a:ext cx="0" cy="0"/>
          <a:chOff x="0" y="0"/>
          <a:chExt cx="0" cy="0"/>
        </a:xfrm>
      </p:grpSpPr>
      <p:pic>
        <p:nvPicPr>
          <p:cNvPr id="217" name="Google Shape;217;p26"/>
          <p:cNvPicPr preferRelativeResize="0"/>
          <p:nvPr/>
        </p:nvPicPr>
        <p:blipFill rotWithShape="1">
          <a:blip r:embed="rId2">
            <a:alphaModFix amt="60000"/>
          </a:blip>
          <a:srcRect b="59" l="0" r="0" t="59"/>
          <a:stretch/>
        </p:blipFill>
        <p:spPr>
          <a:xfrm rot="10800000">
            <a:off x="1354" y="4571"/>
            <a:ext cx="9141289" cy="5135884"/>
          </a:xfrm>
          <a:prstGeom prst="rect">
            <a:avLst/>
          </a:prstGeom>
          <a:noFill/>
          <a:ln>
            <a:noFill/>
          </a:ln>
        </p:spPr>
      </p:pic>
      <p:sp>
        <p:nvSpPr>
          <p:cNvPr id="218" name="Google Shape;218;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9" name="Google Shape;219;p26"/>
          <p:cNvSpPr txBox="1"/>
          <p:nvPr>
            <p:ph idx="1" type="subTitle"/>
          </p:nvPr>
        </p:nvSpPr>
        <p:spPr>
          <a:xfrm>
            <a:off x="2359175" y="1996250"/>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0" name="Google Shape;220;p26"/>
          <p:cNvSpPr txBox="1"/>
          <p:nvPr>
            <p:ph idx="2" type="subTitle"/>
          </p:nvPr>
        </p:nvSpPr>
        <p:spPr>
          <a:xfrm>
            <a:off x="6329822" y="1996250"/>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1" name="Google Shape;221;p26"/>
          <p:cNvSpPr txBox="1"/>
          <p:nvPr>
            <p:ph idx="3" type="subTitle"/>
          </p:nvPr>
        </p:nvSpPr>
        <p:spPr>
          <a:xfrm>
            <a:off x="2359175" y="3429650"/>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2" name="Google Shape;222;p26"/>
          <p:cNvSpPr txBox="1"/>
          <p:nvPr>
            <p:ph idx="4" type="subTitle"/>
          </p:nvPr>
        </p:nvSpPr>
        <p:spPr>
          <a:xfrm>
            <a:off x="6329822" y="3429650"/>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3" name="Google Shape;223;p26"/>
          <p:cNvSpPr txBox="1"/>
          <p:nvPr>
            <p:ph idx="5" type="subTitle"/>
          </p:nvPr>
        </p:nvSpPr>
        <p:spPr>
          <a:xfrm>
            <a:off x="2359175" y="171265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4" name="Google Shape;224;p26"/>
          <p:cNvSpPr txBox="1"/>
          <p:nvPr>
            <p:ph idx="6" type="subTitle"/>
          </p:nvPr>
        </p:nvSpPr>
        <p:spPr>
          <a:xfrm>
            <a:off x="2359175" y="3146125"/>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5" name="Google Shape;225;p26"/>
          <p:cNvSpPr txBox="1"/>
          <p:nvPr>
            <p:ph idx="7" type="subTitle"/>
          </p:nvPr>
        </p:nvSpPr>
        <p:spPr>
          <a:xfrm>
            <a:off x="6329819" y="171265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6" name="Google Shape;226;p26"/>
          <p:cNvSpPr txBox="1"/>
          <p:nvPr>
            <p:ph idx="8" type="subTitle"/>
          </p:nvPr>
        </p:nvSpPr>
        <p:spPr>
          <a:xfrm>
            <a:off x="6329819" y="3146125"/>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27" name="Google Shape;227;p26"/>
          <p:cNvGrpSpPr/>
          <p:nvPr/>
        </p:nvGrpSpPr>
        <p:grpSpPr>
          <a:xfrm>
            <a:off x="4028625" y="215750"/>
            <a:ext cx="4896000" cy="874800"/>
            <a:chOff x="3817550" y="269575"/>
            <a:chExt cx="4896000" cy="874800"/>
          </a:xfrm>
        </p:grpSpPr>
        <p:cxnSp>
          <p:nvCxnSpPr>
            <p:cNvPr id="228" name="Google Shape;228;p26"/>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229" name="Google Shape;229;p26"/>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5_1">
    <p:spTree>
      <p:nvGrpSpPr>
        <p:cNvPr id="230" name="Shape 230"/>
        <p:cNvGrpSpPr/>
        <p:nvPr/>
      </p:nvGrpSpPr>
      <p:grpSpPr>
        <a:xfrm>
          <a:off x="0" y="0"/>
          <a:ext cx="0" cy="0"/>
          <a:chOff x="0" y="0"/>
          <a:chExt cx="0" cy="0"/>
        </a:xfrm>
      </p:grpSpPr>
      <p:pic>
        <p:nvPicPr>
          <p:cNvPr id="231" name="Google Shape;231;p27"/>
          <p:cNvPicPr preferRelativeResize="0"/>
          <p:nvPr/>
        </p:nvPicPr>
        <p:blipFill rotWithShape="1">
          <a:blip r:embed="rId2">
            <a:alphaModFix amt="60000"/>
          </a:blip>
          <a:srcRect b="49" l="0" r="0" t="39"/>
          <a:stretch/>
        </p:blipFill>
        <p:spPr>
          <a:xfrm flipH="1">
            <a:off x="1354" y="4571"/>
            <a:ext cx="9141289" cy="5137404"/>
          </a:xfrm>
          <a:prstGeom prst="rect">
            <a:avLst/>
          </a:prstGeom>
          <a:noFill/>
          <a:ln>
            <a:noFill/>
          </a:ln>
        </p:spPr>
      </p:pic>
      <p:sp>
        <p:nvSpPr>
          <p:cNvPr id="232" name="Google Shape;23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3" name="Google Shape;233;p27"/>
          <p:cNvSpPr txBox="1"/>
          <p:nvPr>
            <p:ph idx="1" type="subTitle"/>
          </p:nvPr>
        </p:nvSpPr>
        <p:spPr>
          <a:xfrm>
            <a:off x="713225" y="1949220"/>
            <a:ext cx="21732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34" name="Google Shape;234;p27"/>
          <p:cNvSpPr txBox="1"/>
          <p:nvPr>
            <p:ph idx="2" type="subTitle"/>
          </p:nvPr>
        </p:nvSpPr>
        <p:spPr>
          <a:xfrm>
            <a:off x="3485560" y="1949220"/>
            <a:ext cx="21729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35" name="Google Shape;235;p27"/>
          <p:cNvSpPr txBox="1"/>
          <p:nvPr>
            <p:ph idx="3" type="subTitle"/>
          </p:nvPr>
        </p:nvSpPr>
        <p:spPr>
          <a:xfrm>
            <a:off x="713213" y="3402864"/>
            <a:ext cx="21732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36" name="Google Shape;236;p27"/>
          <p:cNvSpPr txBox="1"/>
          <p:nvPr>
            <p:ph idx="4" type="subTitle"/>
          </p:nvPr>
        </p:nvSpPr>
        <p:spPr>
          <a:xfrm>
            <a:off x="3483888" y="3402864"/>
            <a:ext cx="21762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37" name="Google Shape;237;p27"/>
          <p:cNvSpPr txBox="1"/>
          <p:nvPr>
            <p:ph idx="5" type="subTitle"/>
          </p:nvPr>
        </p:nvSpPr>
        <p:spPr>
          <a:xfrm>
            <a:off x="6257574" y="1949220"/>
            <a:ext cx="21762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38" name="Google Shape;238;p27"/>
          <p:cNvSpPr txBox="1"/>
          <p:nvPr>
            <p:ph idx="6" type="subTitle"/>
          </p:nvPr>
        </p:nvSpPr>
        <p:spPr>
          <a:xfrm>
            <a:off x="713225" y="1496075"/>
            <a:ext cx="21732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2400"/>
              <a:buFont typeface="Philosopher"/>
              <a:buNone/>
              <a:defRPr sz="2200">
                <a:latin typeface="Barlow SemiBold"/>
                <a:ea typeface="Barlow SemiBold"/>
                <a:cs typeface="Barlow SemiBold"/>
                <a:sym typeface="Barlow SemiBold"/>
              </a:defRPr>
            </a:lvl1pPr>
            <a:lvl2pPr lvl="1"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2pPr>
            <a:lvl3pPr lvl="2"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3pPr>
            <a:lvl4pPr lvl="3"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4pPr>
            <a:lvl5pPr lvl="4"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5pPr>
            <a:lvl6pPr lvl="5"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6pPr>
            <a:lvl7pPr lvl="6"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7pPr>
            <a:lvl8pPr lvl="7"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8pPr>
            <a:lvl9pPr lvl="8"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9pPr>
          </a:lstStyle>
          <a:p/>
        </p:txBody>
      </p:sp>
      <p:sp>
        <p:nvSpPr>
          <p:cNvPr id="239" name="Google Shape;239;p27"/>
          <p:cNvSpPr txBox="1"/>
          <p:nvPr>
            <p:ph idx="7" type="subTitle"/>
          </p:nvPr>
        </p:nvSpPr>
        <p:spPr>
          <a:xfrm>
            <a:off x="3483900" y="1496075"/>
            <a:ext cx="21762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2400"/>
              <a:buFont typeface="Philosopher"/>
              <a:buNone/>
              <a:defRPr sz="2200">
                <a:latin typeface="Barlow SemiBold"/>
                <a:ea typeface="Barlow SemiBold"/>
                <a:cs typeface="Barlow SemiBold"/>
                <a:sym typeface="Barlow SemiBold"/>
              </a:defRPr>
            </a:lvl1pPr>
            <a:lvl2pPr lvl="1"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2pPr>
            <a:lvl3pPr lvl="2"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3pPr>
            <a:lvl4pPr lvl="3"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4pPr>
            <a:lvl5pPr lvl="4"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5pPr>
            <a:lvl6pPr lvl="5"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6pPr>
            <a:lvl7pPr lvl="6"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7pPr>
            <a:lvl8pPr lvl="7"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8pPr>
            <a:lvl9pPr lvl="8"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9pPr>
          </a:lstStyle>
          <a:p/>
        </p:txBody>
      </p:sp>
      <p:sp>
        <p:nvSpPr>
          <p:cNvPr id="240" name="Google Shape;240;p27"/>
          <p:cNvSpPr txBox="1"/>
          <p:nvPr>
            <p:ph idx="8" type="subTitle"/>
          </p:nvPr>
        </p:nvSpPr>
        <p:spPr>
          <a:xfrm>
            <a:off x="6257574" y="1496075"/>
            <a:ext cx="21762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2400"/>
              <a:buFont typeface="Philosopher"/>
              <a:buNone/>
              <a:defRPr sz="2200">
                <a:latin typeface="Barlow SemiBold"/>
                <a:ea typeface="Barlow SemiBold"/>
                <a:cs typeface="Barlow SemiBold"/>
                <a:sym typeface="Barlow SemiBold"/>
              </a:defRPr>
            </a:lvl1pPr>
            <a:lvl2pPr lvl="1"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2pPr>
            <a:lvl3pPr lvl="2"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3pPr>
            <a:lvl4pPr lvl="3"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4pPr>
            <a:lvl5pPr lvl="4"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5pPr>
            <a:lvl6pPr lvl="5"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6pPr>
            <a:lvl7pPr lvl="6"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7pPr>
            <a:lvl8pPr lvl="7"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8pPr>
            <a:lvl9pPr lvl="8"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9pPr>
          </a:lstStyle>
          <a:p/>
        </p:txBody>
      </p:sp>
      <p:sp>
        <p:nvSpPr>
          <p:cNvPr id="241" name="Google Shape;241;p27"/>
          <p:cNvSpPr txBox="1"/>
          <p:nvPr>
            <p:ph idx="9" type="subTitle"/>
          </p:nvPr>
        </p:nvSpPr>
        <p:spPr>
          <a:xfrm>
            <a:off x="713213" y="2949694"/>
            <a:ext cx="21732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2400"/>
              <a:buFont typeface="Philosopher"/>
              <a:buNone/>
              <a:defRPr sz="2200">
                <a:latin typeface="Barlow SemiBold"/>
                <a:ea typeface="Barlow SemiBold"/>
                <a:cs typeface="Barlow SemiBold"/>
                <a:sym typeface="Barlow SemiBold"/>
              </a:defRPr>
            </a:lvl1pPr>
            <a:lvl2pPr lvl="1"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2pPr>
            <a:lvl3pPr lvl="2"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3pPr>
            <a:lvl4pPr lvl="3"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4pPr>
            <a:lvl5pPr lvl="4"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5pPr>
            <a:lvl6pPr lvl="5"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6pPr>
            <a:lvl7pPr lvl="6"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7pPr>
            <a:lvl8pPr lvl="7"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8pPr>
            <a:lvl9pPr lvl="8"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9pPr>
          </a:lstStyle>
          <a:p/>
        </p:txBody>
      </p:sp>
      <p:sp>
        <p:nvSpPr>
          <p:cNvPr id="242" name="Google Shape;242;p27"/>
          <p:cNvSpPr txBox="1"/>
          <p:nvPr>
            <p:ph idx="13" type="subTitle"/>
          </p:nvPr>
        </p:nvSpPr>
        <p:spPr>
          <a:xfrm>
            <a:off x="3483888" y="2949694"/>
            <a:ext cx="21762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2400"/>
              <a:buFont typeface="Philosopher"/>
              <a:buNone/>
              <a:defRPr sz="2200">
                <a:latin typeface="Barlow SemiBold"/>
                <a:ea typeface="Barlow SemiBold"/>
                <a:cs typeface="Barlow SemiBold"/>
                <a:sym typeface="Barlow SemiBold"/>
              </a:defRPr>
            </a:lvl1pPr>
            <a:lvl2pPr lvl="1"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2pPr>
            <a:lvl3pPr lvl="2"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3pPr>
            <a:lvl4pPr lvl="3"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4pPr>
            <a:lvl5pPr lvl="4"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5pPr>
            <a:lvl6pPr lvl="5"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6pPr>
            <a:lvl7pPr lvl="6"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7pPr>
            <a:lvl8pPr lvl="7"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8pPr>
            <a:lvl9pPr lvl="8" rtl="0">
              <a:lnSpc>
                <a:spcPct val="100000"/>
              </a:lnSpc>
              <a:spcBef>
                <a:spcPts val="0"/>
              </a:spcBef>
              <a:spcAft>
                <a:spcPts val="0"/>
              </a:spcAft>
              <a:buClr>
                <a:schemeClr val="dk2"/>
              </a:buClr>
              <a:buSzPts val="2400"/>
              <a:buFont typeface="Philosopher"/>
              <a:buNone/>
              <a:defRPr b="1" sz="2400">
                <a:solidFill>
                  <a:schemeClr val="dk2"/>
                </a:solidFill>
                <a:latin typeface="Philosopher"/>
                <a:ea typeface="Philosopher"/>
                <a:cs typeface="Philosopher"/>
                <a:sym typeface="Philosopher"/>
              </a:defRPr>
            </a:lvl9pPr>
          </a:lstStyle>
          <a:p/>
        </p:txBody>
      </p:sp>
      <p:grpSp>
        <p:nvGrpSpPr>
          <p:cNvPr id="243" name="Google Shape;243;p27"/>
          <p:cNvGrpSpPr/>
          <p:nvPr/>
        </p:nvGrpSpPr>
        <p:grpSpPr>
          <a:xfrm flipH="1">
            <a:off x="219300" y="215750"/>
            <a:ext cx="4896000" cy="874800"/>
            <a:chOff x="3817550" y="269575"/>
            <a:chExt cx="4896000" cy="874800"/>
          </a:xfrm>
        </p:grpSpPr>
        <p:cxnSp>
          <p:nvCxnSpPr>
            <p:cNvPr id="244" name="Google Shape;244;p27"/>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245" name="Google Shape;245;p27"/>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46" name="Shape 246"/>
        <p:cNvGrpSpPr/>
        <p:nvPr/>
      </p:nvGrpSpPr>
      <p:grpSpPr>
        <a:xfrm>
          <a:off x="0" y="0"/>
          <a:ext cx="0" cy="0"/>
          <a:chOff x="0" y="0"/>
          <a:chExt cx="0" cy="0"/>
        </a:xfrm>
      </p:grpSpPr>
      <p:pic>
        <p:nvPicPr>
          <p:cNvPr id="247" name="Google Shape;247;p28"/>
          <p:cNvPicPr preferRelativeResize="0"/>
          <p:nvPr/>
        </p:nvPicPr>
        <p:blipFill rotWithShape="1">
          <a:blip r:embed="rId2">
            <a:alphaModFix amt="60000"/>
          </a:blip>
          <a:srcRect b="59" l="0" r="0" t="59"/>
          <a:stretch/>
        </p:blipFill>
        <p:spPr>
          <a:xfrm rot="10800000">
            <a:off x="1354" y="4571"/>
            <a:ext cx="9141289" cy="5135884"/>
          </a:xfrm>
          <a:prstGeom prst="rect">
            <a:avLst/>
          </a:prstGeom>
          <a:noFill/>
          <a:ln>
            <a:noFill/>
          </a:ln>
        </p:spPr>
      </p:pic>
      <p:sp>
        <p:nvSpPr>
          <p:cNvPr id="248" name="Google Shape;24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9" name="Google Shape;249;p28"/>
          <p:cNvSpPr txBox="1"/>
          <p:nvPr>
            <p:ph idx="1" type="subTitle"/>
          </p:nvPr>
        </p:nvSpPr>
        <p:spPr>
          <a:xfrm>
            <a:off x="960200" y="1954573"/>
            <a:ext cx="1975200" cy="60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0" name="Google Shape;250;p28"/>
          <p:cNvSpPr txBox="1"/>
          <p:nvPr>
            <p:ph idx="2" type="subTitle"/>
          </p:nvPr>
        </p:nvSpPr>
        <p:spPr>
          <a:xfrm>
            <a:off x="3582449" y="1954573"/>
            <a:ext cx="1975200" cy="60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1" name="Google Shape;251;p28"/>
          <p:cNvSpPr txBox="1"/>
          <p:nvPr>
            <p:ph idx="3" type="subTitle"/>
          </p:nvPr>
        </p:nvSpPr>
        <p:spPr>
          <a:xfrm>
            <a:off x="960200" y="3540375"/>
            <a:ext cx="1975200" cy="60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2" name="Google Shape;252;p28"/>
          <p:cNvSpPr txBox="1"/>
          <p:nvPr>
            <p:ph idx="4" type="subTitle"/>
          </p:nvPr>
        </p:nvSpPr>
        <p:spPr>
          <a:xfrm>
            <a:off x="3582450" y="3540375"/>
            <a:ext cx="1975200" cy="60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3" name="Google Shape;253;p28"/>
          <p:cNvSpPr txBox="1"/>
          <p:nvPr>
            <p:ph idx="5" type="subTitle"/>
          </p:nvPr>
        </p:nvSpPr>
        <p:spPr>
          <a:xfrm>
            <a:off x="6204697" y="1954573"/>
            <a:ext cx="1975200" cy="60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28"/>
          <p:cNvSpPr txBox="1"/>
          <p:nvPr>
            <p:ph idx="6" type="subTitle"/>
          </p:nvPr>
        </p:nvSpPr>
        <p:spPr>
          <a:xfrm>
            <a:off x="6204699" y="3540375"/>
            <a:ext cx="1975200" cy="60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5" name="Google Shape;255;p28"/>
          <p:cNvSpPr txBox="1"/>
          <p:nvPr>
            <p:ph idx="7" type="subTitle"/>
          </p:nvPr>
        </p:nvSpPr>
        <p:spPr>
          <a:xfrm>
            <a:off x="958705" y="1693088"/>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6" name="Google Shape;256;p28"/>
          <p:cNvSpPr txBox="1"/>
          <p:nvPr>
            <p:ph idx="8" type="subTitle"/>
          </p:nvPr>
        </p:nvSpPr>
        <p:spPr>
          <a:xfrm>
            <a:off x="3580950" y="1693088"/>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7" name="Google Shape;257;p28"/>
          <p:cNvSpPr txBox="1"/>
          <p:nvPr>
            <p:ph idx="9" type="subTitle"/>
          </p:nvPr>
        </p:nvSpPr>
        <p:spPr>
          <a:xfrm>
            <a:off x="6203195" y="1693088"/>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8" name="Google Shape;258;p28"/>
          <p:cNvSpPr txBox="1"/>
          <p:nvPr>
            <p:ph idx="13" type="subTitle"/>
          </p:nvPr>
        </p:nvSpPr>
        <p:spPr>
          <a:xfrm>
            <a:off x="958705" y="327775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9" name="Google Shape;259;p28"/>
          <p:cNvSpPr txBox="1"/>
          <p:nvPr>
            <p:ph idx="14" type="subTitle"/>
          </p:nvPr>
        </p:nvSpPr>
        <p:spPr>
          <a:xfrm>
            <a:off x="3580950" y="327775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0" name="Google Shape;260;p28"/>
          <p:cNvSpPr txBox="1"/>
          <p:nvPr>
            <p:ph idx="15" type="subTitle"/>
          </p:nvPr>
        </p:nvSpPr>
        <p:spPr>
          <a:xfrm>
            <a:off x="6203195" y="3277750"/>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61" name="Google Shape;261;p28"/>
          <p:cNvGrpSpPr/>
          <p:nvPr/>
        </p:nvGrpSpPr>
        <p:grpSpPr>
          <a:xfrm>
            <a:off x="4028625" y="215750"/>
            <a:ext cx="4896000" cy="874800"/>
            <a:chOff x="3817550" y="269575"/>
            <a:chExt cx="4896000" cy="874800"/>
          </a:xfrm>
        </p:grpSpPr>
        <p:cxnSp>
          <p:nvCxnSpPr>
            <p:cNvPr id="262" name="Google Shape;262;p28"/>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263" name="Google Shape;263;p28"/>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lumns">
  <p:cSld name="CUSTOM_7_1">
    <p:spTree>
      <p:nvGrpSpPr>
        <p:cNvPr id="264" name="Shape 264"/>
        <p:cNvGrpSpPr/>
        <p:nvPr/>
      </p:nvGrpSpPr>
      <p:grpSpPr>
        <a:xfrm>
          <a:off x="0" y="0"/>
          <a:ext cx="0" cy="0"/>
          <a:chOff x="0" y="0"/>
          <a:chExt cx="0" cy="0"/>
        </a:xfrm>
      </p:grpSpPr>
      <p:pic>
        <p:nvPicPr>
          <p:cNvPr id="265" name="Google Shape;265;p29"/>
          <p:cNvPicPr preferRelativeResize="0"/>
          <p:nvPr/>
        </p:nvPicPr>
        <p:blipFill rotWithShape="1">
          <a:blip r:embed="rId2">
            <a:alphaModFix amt="60000"/>
          </a:blip>
          <a:srcRect b="59" l="0" r="0" t="59"/>
          <a:stretch/>
        </p:blipFill>
        <p:spPr>
          <a:xfrm>
            <a:off x="1354" y="4571"/>
            <a:ext cx="9141289" cy="5135884"/>
          </a:xfrm>
          <a:prstGeom prst="rect">
            <a:avLst/>
          </a:prstGeom>
          <a:noFill/>
          <a:ln>
            <a:noFill/>
          </a:ln>
        </p:spPr>
      </p:pic>
      <p:sp>
        <p:nvSpPr>
          <p:cNvPr id="266" name="Google Shape;266;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7" name="Google Shape;267;p29"/>
          <p:cNvSpPr txBox="1"/>
          <p:nvPr>
            <p:ph idx="1" type="subTitle"/>
          </p:nvPr>
        </p:nvSpPr>
        <p:spPr>
          <a:xfrm>
            <a:off x="2654815" y="3405844"/>
            <a:ext cx="1898700" cy="67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0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8" name="Google Shape;268;p29"/>
          <p:cNvSpPr txBox="1"/>
          <p:nvPr>
            <p:ph idx="2" type="subTitle"/>
          </p:nvPr>
        </p:nvSpPr>
        <p:spPr>
          <a:xfrm>
            <a:off x="2654816" y="2952184"/>
            <a:ext cx="18987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200"/>
              <a:buFont typeface="Arya"/>
              <a:buNone/>
              <a:defRPr sz="2200">
                <a:latin typeface="Barlow SemiBold"/>
                <a:ea typeface="Barlow SemiBold"/>
                <a:cs typeface="Barlow SemiBold"/>
                <a:sym typeface="Barlow SemiBold"/>
              </a:defRPr>
            </a:lvl1pPr>
            <a:lvl2pPr lvl="1" rtl="0">
              <a:spcBef>
                <a:spcPts val="0"/>
              </a:spcBef>
              <a:spcAft>
                <a:spcPts val="0"/>
              </a:spcAft>
              <a:buClr>
                <a:schemeClr val="dk1"/>
              </a:buClr>
              <a:buSzPts val="2200"/>
              <a:buFont typeface="Arya"/>
              <a:buNone/>
              <a:defRPr sz="2200">
                <a:solidFill>
                  <a:schemeClr val="dk1"/>
                </a:solidFill>
                <a:latin typeface="Arya"/>
                <a:ea typeface="Arya"/>
                <a:cs typeface="Arya"/>
                <a:sym typeface="Arya"/>
              </a:defRPr>
            </a:lvl2pPr>
            <a:lvl3pPr lvl="2"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3pPr>
            <a:lvl4pPr lvl="3"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4pPr>
            <a:lvl5pPr lvl="4"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5pPr>
            <a:lvl6pPr lvl="5"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6pPr>
            <a:lvl7pPr lvl="6"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7pPr>
            <a:lvl8pPr lvl="7"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8pPr>
            <a:lvl9pPr lvl="8" rtl="0">
              <a:spcBef>
                <a:spcPts val="1600"/>
              </a:spcBef>
              <a:spcAft>
                <a:spcPts val="1600"/>
              </a:spcAft>
              <a:buClr>
                <a:schemeClr val="dk1"/>
              </a:buClr>
              <a:buSzPts val="2200"/>
              <a:buFont typeface="Arya"/>
              <a:buNone/>
              <a:defRPr sz="2200">
                <a:solidFill>
                  <a:schemeClr val="dk1"/>
                </a:solidFill>
                <a:latin typeface="Arya"/>
                <a:ea typeface="Arya"/>
                <a:cs typeface="Arya"/>
                <a:sym typeface="Arya"/>
              </a:defRPr>
            </a:lvl9pPr>
          </a:lstStyle>
          <a:p/>
        </p:txBody>
      </p:sp>
      <p:sp>
        <p:nvSpPr>
          <p:cNvPr id="269" name="Google Shape;269;p29"/>
          <p:cNvSpPr txBox="1"/>
          <p:nvPr>
            <p:ph idx="3" type="subTitle"/>
          </p:nvPr>
        </p:nvSpPr>
        <p:spPr>
          <a:xfrm>
            <a:off x="720000" y="3405844"/>
            <a:ext cx="1898700" cy="67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0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0" name="Google Shape;270;p29"/>
          <p:cNvSpPr txBox="1"/>
          <p:nvPr>
            <p:ph idx="4" type="subTitle"/>
          </p:nvPr>
        </p:nvSpPr>
        <p:spPr>
          <a:xfrm>
            <a:off x="720000" y="2952184"/>
            <a:ext cx="18987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200"/>
              <a:buFont typeface="Arya"/>
              <a:buNone/>
              <a:defRPr sz="2200">
                <a:latin typeface="Barlow SemiBold"/>
                <a:ea typeface="Barlow SemiBold"/>
                <a:cs typeface="Barlow SemiBold"/>
                <a:sym typeface="Barlow SemiBold"/>
              </a:defRPr>
            </a:lvl1pPr>
            <a:lvl2pPr lvl="1" rtl="0">
              <a:spcBef>
                <a:spcPts val="0"/>
              </a:spcBef>
              <a:spcAft>
                <a:spcPts val="0"/>
              </a:spcAft>
              <a:buClr>
                <a:schemeClr val="dk1"/>
              </a:buClr>
              <a:buSzPts val="2200"/>
              <a:buFont typeface="Arya"/>
              <a:buNone/>
              <a:defRPr sz="2200">
                <a:solidFill>
                  <a:schemeClr val="dk1"/>
                </a:solidFill>
                <a:latin typeface="Arya"/>
                <a:ea typeface="Arya"/>
                <a:cs typeface="Arya"/>
                <a:sym typeface="Arya"/>
              </a:defRPr>
            </a:lvl2pPr>
            <a:lvl3pPr lvl="2"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3pPr>
            <a:lvl4pPr lvl="3"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4pPr>
            <a:lvl5pPr lvl="4"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5pPr>
            <a:lvl6pPr lvl="5"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6pPr>
            <a:lvl7pPr lvl="6"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7pPr>
            <a:lvl8pPr lvl="7"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8pPr>
            <a:lvl9pPr lvl="8" rtl="0">
              <a:spcBef>
                <a:spcPts val="1600"/>
              </a:spcBef>
              <a:spcAft>
                <a:spcPts val="1600"/>
              </a:spcAft>
              <a:buClr>
                <a:schemeClr val="dk1"/>
              </a:buClr>
              <a:buSzPts val="2200"/>
              <a:buFont typeface="Arya"/>
              <a:buNone/>
              <a:defRPr sz="2200">
                <a:solidFill>
                  <a:schemeClr val="dk1"/>
                </a:solidFill>
                <a:latin typeface="Arya"/>
                <a:ea typeface="Arya"/>
                <a:cs typeface="Arya"/>
                <a:sym typeface="Arya"/>
              </a:defRPr>
            </a:lvl9pPr>
          </a:lstStyle>
          <a:p/>
        </p:txBody>
      </p:sp>
      <p:sp>
        <p:nvSpPr>
          <p:cNvPr id="271" name="Google Shape;271;p29"/>
          <p:cNvSpPr txBox="1"/>
          <p:nvPr>
            <p:ph idx="5" type="subTitle"/>
          </p:nvPr>
        </p:nvSpPr>
        <p:spPr>
          <a:xfrm>
            <a:off x="4590288" y="3405844"/>
            <a:ext cx="1898700" cy="67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0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2" name="Google Shape;272;p29"/>
          <p:cNvSpPr txBox="1"/>
          <p:nvPr>
            <p:ph idx="6" type="subTitle"/>
          </p:nvPr>
        </p:nvSpPr>
        <p:spPr>
          <a:xfrm>
            <a:off x="4590289" y="2952184"/>
            <a:ext cx="18987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200"/>
              <a:buFont typeface="Arya"/>
              <a:buNone/>
              <a:defRPr sz="2200">
                <a:latin typeface="Barlow SemiBold"/>
                <a:ea typeface="Barlow SemiBold"/>
                <a:cs typeface="Barlow SemiBold"/>
                <a:sym typeface="Barlow SemiBold"/>
              </a:defRPr>
            </a:lvl1pPr>
            <a:lvl2pPr lvl="1" rtl="0">
              <a:spcBef>
                <a:spcPts val="0"/>
              </a:spcBef>
              <a:spcAft>
                <a:spcPts val="0"/>
              </a:spcAft>
              <a:buClr>
                <a:schemeClr val="dk1"/>
              </a:buClr>
              <a:buSzPts val="2200"/>
              <a:buFont typeface="Arya"/>
              <a:buNone/>
              <a:defRPr sz="2200">
                <a:solidFill>
                  <a:schemeClr val="dk1"/>
                </a:solidFill>
                <a:latin typeface="Arya"/>
                <a:ea typeface="Arya"/>
                <a:cs typeface="Arya"/>
                <a:sym typeface="Arya"/>
              </a:defRPr>
            </a:lvl2pPr>
            <a:lvl3pPr lvl="2"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3pPr>
            <a:lvl4pPr lvl="3"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4pPr>
            <a:lvl5pPr lvl="4"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5pPr>
            <a:lvl6pPr lvl="5"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6pPr>
            <a:lvl7pPr lvl="6"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7pPr>
            <a:lvl8pPr lvl="7"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8pPr>
            <a:lvl9pPr lvl="8" rtl="0">
              <a:spcBef>
                <a:spcPts val="1600"/>
              </a:spcBef>
              <a:spcAft>
                <a:spcPts val="1600"/>
              </a:spcAft>
              <a:buClr>
                <a:schemeClr val="dk1"/>
              </a:buClr>
              <a:buSzPts val="2200"/>
              <a:buFont typeface="Arya"/>
              <a:buNone/>
              <a:defRPr sz="2200">
                <a:solidFill>
                  <a:schemeClr val="dk1"/>
                </a:solidFill>
                <a:latin typeface="Arya"/>
                <a:ea typeface="Arya"/>
                <a:cs typeface="Arya"/>
                <a:sym typeface="Arya"/>
              </a:defRPr>
            </a:lvl9pPr>
          </a:lstStyle>
          <a:p/>
        </p:txBody>
      </p:sp>
      <p:sp>
        <p:nvSpPr>
          <p:cNvPr id="273" name="Google Shape;273;p29"/>
          <p:cNvSpPr txBox="1"/>
          <p:nvPr>
            <p:ph idx="7" type="subTitle"/>
          </p:nvPr>
        </p:nvSpPr>
        <p:spPr>
          <a:xfrm>
            <a:off x="2654815" y="1949356"/>
            <a:ext cx="1898700" cy="67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4" name="Google Shape;274;p29"/>
          <p:cNvSpPr txBox="1"/>
          <p:nvPr>
            <p:ph idx="8" type="subTitle"/>
          </p:nvPr>
        </p:nvSpPr>
        <p:spPr>
          <a:xfrm>
            <a:off x="2655119" y="1495670"/>
            <a:ext cx="18987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200"/>
              <a:buFont typeface="Arya"/>
              <a:buNone/>
              <a:defRPr sz="2200">
                <a:latin typeface="Barlow SemiBold"/>
                <a:ea typeface="Barlow SemiBold"/>
                <a:cs typeface="Barlow SemiBold"/>
                <a:sym typeface="Barlow SemiBold"/>
              </a:defRPr>
            </a:lvl1pPr>
            <a:lvl2pPr lvl="1" rtl="0">
              <a:spcBef>
                <a:spcPts val="0"/>
              </a:spcBef>
              <a:spcAft>
                <a:spcPts val="0"/>
              </a:spcAft>
              <a:buClr>
                <a:schemeClr val="dk1"/>
              </a:buClr>
              <a:buSzPts val="2200"/>
              <a:buFont typeface="Arya"/>
              <a:buNone/>
              <a:defRPr sz="2200">
                <a:solidFill>
                  <a:schemeClr val="dk1"/>
                </a:solidFill>
                <a:latin typeface="Arya"/>
                <a:ea typeface="Arya"/>
                <a:cs typeface="Arya"/>
                <a:sym typeface="Arya"/>
              </a:defRPr>
            </a:lvl2pPr>
            <a:lvl3pPr lvl="2"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3pPr>
            <a:lvl4pPr lvl="3"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4pPr>
            <a:lvl5pPr lvl="4"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5pPr>
            <a:lvl6pPr lvl="5"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6pPr>
            <a:lvl7pPr lvl="6"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7pPr>
            <a:lvl8pPr lvl="7"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8pPr>
            <a:lvl9pPr lvl="8" rtl="0">
              <a:spcBef>
                <a:spcPts val="1600"/>
              </a:spcBef>
              <a:spcAft>
                <a:spcPts val="1600"/>
              </a:spcAft>
              <a:buClr>
                <a:schemeClr val="dk1"/>
              </a:buClr>
              <a:buSzPts val="2200"/>
              <a:buFont typeface="Arya"/>
              <a:buNone/>
              <a:defRPr sz="2200">
                <a:solidFill>
                  <a:schemeClr val="dk1"/>
                </a:solidFill>
                <a:latin typeface="Arya"/>
                <a:ea typeface="Arya"/>
                <a:cs typeface="Arya"/>
                <a:sym typeface="Arya"/>
              </a:defRPr>
            </a:lvl9pPr>
          </a:lstStyle>
          <a:p/>
        </p:txBody>
      </p:sp>
      <p:sp>
        <p:nvSpPr>
          <p:cNvPr id="275" name="Google Shape;275;p29"/>
          <p:cNvSpPr txBox="1"/>
          <p:nvPr>
            <p:ph idx="9" type="subTitle"/>
          </p:nvPr>
        </p:nvSpPr>
        <p:spPr>
          <a:xfrm>
            <a:off x="720000" y="1949356"/>
            <a:ext cx="1898700" cy="67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0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6" name="Google Shape;276;p29"/>
          <p:cNvSpPr txBox="1"/>
          <p:nvPr>
            <p:ph idx="13" type="subTitle"/>
          </p:nvPr>
        </p:nvSpPr>
        <p:spPr>
          <a:xfrm>
            <a:off x="720000" y="1495670"/>
            <a:ext cx="18987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200"/>
              <a:buFont typeface="Arya"/>
              <a:buNone/>
              <a:defRPr sz="2200">
                <a:latin typeface="Barlow SemiBold"/>
                <a:ea typeface="Barlow SemiBold"/>
                <a:cs typeface="Barlow SemiBold"/>
                <a:sym typeface="Barlow SemiBold"/>
              </a:defRPr>
            </a:lvl1pPr>
            <a:lvl2pPr lvl="1" rtl="0">
              <a:spcBef>
                <a:spcPts val="0"/>
              </a:spcBef>
              <a:spcAft>
                <a:spcPts val="0"/>
              </a:spcAft>
              <a:buClr>
                <a:schemeClr val="dk1"/>
              </a:buClr>
              <a:buSzPts val="2200"/>
              <a:buFont typeface="Arya"/>
              <a:buNone/>
              <a:defRPr sz="2200">
                <a:solidFill>
                  <a:schemeClr val="dk1"/>
                </a:solidFill>
                <a:latin typeface="Arya"/>
                <a:ea typeface="Arya"/>
                <a:cs typeface="Arya"/>
                <a:sym typeface="Arya"/>
              </a:defRPr>
            </a:lvl2pPr>
            <a:lvl3pPr lvl="2"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3pPr>
            <a:lvl4pPr lvl="3"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4pPr>
            <a:lvl5pPr lvl="4"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5pPr>
            <a:lvl6pPr lvl="5"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6pPr>
            <a:lvl7pPr lvl="6"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7pPr>
            <a:lvl8pPr lvl="7"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8pPr>
            <a:lvl9pPr lvl="8" rtl="0">
              <a:spcBef>
                <a:spcPts val="1600"/>
              </a:spcBef>
              <a:spcAft>
                <a:spcPts val="1600"/>
              </a:spcAft>
              <a:buClr>
                <a:schemeClr val="dk1"/>
              </a:buClr>
              <a:buSzPts val="2200"/>
              <a:buFont typeface="Arya"/>
              <a:buNone/>
              <a:defRPr sz="2200">
                <a:solidFill>
                  <a:schemeClr val="dk1"/>
                </a:solidFill>
                <a:latin typeface="Arya"/>
                <a:ea typeface="Arya"/>
                <a:cs typeface="Arya"/>
                <a:sym typeface="Arya"/>
              </a:defRPr>
            </a:lvl9pPr>
          </a:lstStyle>
          <a:p/>
        </p:txBody>
      </p:sp>
      <p:sp>
        <p:nvSpPr>
          <p:cNvPr id="277" name="Google Shape;277;p29"/>
          <p:cNvSpPr txBox="1"/>
          <p:nvPr>
            <p:ph idx="14" type="subTitle"/>
          </p:nvPr>
        </p:nvSpPr>
        <p:spPr>
          <a:xfrm>
            <a:off x="4590288" y="1949356"/>
            <a:ext cx="1898700" cy="67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0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8" name="Google Shape;278;p29"/>
          <p:cNvSpPr txBox="1"/>
          <p:nvPr>
            <p:ph idx="15" type="subTitle"/>
          </p:nvPr>
        </p:nvSpPr>
        <p:spPr>
          <a:xfrm>
            <a:off x="4590238" y="1495670"/>
            <a:ext cx="18987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200"/>
              <a:buFont typeface="Arya"/>
              <a:buNone/>
              <a:defRPr sz="2200">
                <a:latin typeface="Barlow SemiBold"/>
                <a:ea typeface="Barlow SemiBold"/>
                <a:cs typeface="Barlow SemiBold"/>
                <a:sym typeface="Barlow SemiBold"/>
              </a:defRPr>
            </a:lvl1pPr>
            <a:lvl2pPr lvl="1" rtl="0">
              <a:spcBef>
                <a:spcPts val="0"/>
              </a:spcBef>
              <a:spcAft>
                <a:spcPts val="0"/>
              </a:spcAft>
              <a:buClr>
                <a:schemeClr val="dk1"/>
              </a:buClr>
              <a:buSzPts val="2200"/>
              <a:buFont typeface="Arya"/>
              <a:buNone/>
              <a:defRPr sz="2200">
                <a:solidFill>
                  <a:schemeClr val="dk1"/>
                </a:solidFill>
                <a:latin typeface="Arya"/>
                <a:ea typeface="Arya"/>
                <a:cs typeface="Arya"/>
                <a:sym typeface="Arya"/>
              </a:defRPr>
            </a:lvl2pPr>
            <a:lvl3pPr lvl="2"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3pPr>
            <a:lvl4pPr lvl="3"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4pPr>
            <a:lvl5pPr lvl="4"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5pPr>
            <a:lvl6pPr lvl="5"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6pPr>
            <a:lvl7pPr lvl="6"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7pPr>
            <a:lvl8pPr lvl="7"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8pPr>
            <a:lvl9pPr lvl="8" rtl="0">
              <a:spcBef>
                <a:spcPts val="1600"/>
              </a:spcBef>
              <a:spcAft>
                <a:spcPts val="1600"/>
              </a:spcAft>
              <a:buClr>
                <a:schemeClr val="dk1"/>
              </a:buClr>
              <a:buSzPts val="2200"/>
              <a:buFont typeface="Arya"/>
              <a:buNone/>
              <a:defRPr sz="2200">
                <a:solidFill>
                  <a:schemeClr val="dk1"/>
                </a:solidFill>
                <a:latin typeface="Arya"/>
                <a:ea typeface="Arya"/>
                <a:cs typeface="Arya"/>
                <a:sym typeface="Arya"/>
              </a:defRPr>
            </a:lvl9pPr>
          </a:lstStyle>
          <a:p/>
        </p:txBody>
      </p:sp>
      <p:sp>
        <p:nvSpPr>
          <p:cNvPr id="279" name="Google Shape;279;p29"/>
          <p:cNvSpPr txBox="1"/>
          <p:nvPr>
            <p:ph idx="16" type="subTitle"/>
          </p:nvPr>
        </p:nvSpPr>
        <p:spPr>
          <a:xfrm>
            <a:off x="6525350" y="3405846"/>
            <a:ext cx="1898700" cy="67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0" name="Google Shape;280;p29"/>
          <p:cNvSpPr txBox="1"/>
          <p:nvPr>
            <p:ph idx="17" type="subTitle"/>
          </p:nvPr>
        </p:nvSpPr>
        <p:spPr>
          <a:xfrm>
            <a:off x="6525377" y="2952188"/>
            <a:ext cx="18987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200"/>
              <a:buFont typeface="Arya"/>
              <a:buNone/>
              <a:defRPr sz="2200">
                <a:latin typeface="Barlow SemiBold"/>
                <a:ea typeface="Barlow SemiBold"/>
                <a:cs typeface="Barlow SemiBold"/>
                <a:sym typeface="Barlow SemiBold"/>
              </a:defRPr>
            </a:lvl1pPr>
            <a:lvl2pPr lvl="1" rtl="0">
              <a:spcBef>
                <a:spcPts val="0"/>
              </a:spcBef>
              <a:spcAft>
                <a:spcPts val="0"/>
              </a:spcAft>
              <a:buClr>
                <a:schemeClr val="dk1"/>
              </a:buClr>
              <a:buSzPts val="2200"/>
              <a:buFont typeface="Arya"/>
              <a:buNone/>
              <a:defRPr sz="2200">
                <a:solidFill>
                  <a:schemeClr val="dk1"/>
                </a:solidFill>
                <a:latin typeface="Arya"/>
                <a:ea typeface="Arya"/>
                <a:cs typeface="Arya"/>
                <a:sym typeface="Arya"/>
              </a:defRPr>
            </a:lvl2pPr>
            <a:lvl3pPr lvl="2"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3pPr>
            <a:lvl4pPr lvl="3"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4pPr>
            <a:lvl5pPr lvl="4"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5pPr>
            <a:lvl6pPr lvl="5"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6pPr>
            <a:lvl7pPr lvl="6"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7pPr>
            <a:lvl8pPr lvl="7"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8pPr>
            <a:lvl9pPr lvl="8" rtl="0">
              <a:spcBef>
                <a:spcPts val="1600"/>
              </a:spcBef>
              <a:spcAft>
                <a:spcPts val="1600"/>
              </a:spcAft>
              <a:buClr>
                <a:schemeClr val="dk1"/>
              </a:buClr>
              <a:buSzPts val="2200"/>
              <a:buFont typeface="Arya"/>
              <a:buNone/>
              <a:defRPr sz="2200">
                <a:solidFill>
                  <a:schemeClr val="dk1"/>
                </a:solidFill>
                <a:latin typeface="Arya"/>
                <a:ea typeface="Arya"/>
                <a:cs typeface="Arya"/>
                <a:sym typeface="Arya"/>
              </a:defRPr>
            </a:lvl9pPr>
          </a:lstStyle>
          <a:p/>
        </p:txBody>
      </p:sp>
      <p:sp>
        <p:nvSpPr>
          <p:cNvPr id="281" name="Google Shape;281;p29"/>
          <p:cNvSpPr txBox="1"/>
          <p:nvPr>
            <p:ph idx="18" type="subTitle"/>
          </p:nvPr>
        </p:nvSpPr>
        <p:spPr>
          <a:xfrm>
            <a:off x="6525376" y="1949364"/>
            <a:ext cx="1898700" cy="67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2" name="Google Shape;282;p29"/>
          <p:cNvSpPr txBox="1"/>
          <p:nvPr>
            <p:ph idx="19" type="subTitle"/>
          </p:nvPr>
        </p:nvSpPr>
        <p:spPr>
          <a:xfrm>
            <a:off x="6525357" y="1495895"/>
            <a:ext cx="18987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200"/>
              <a:buFont typeface="Arya"/>
              <a:buNone/>
              <a:defRPr sz="2200">
                <a:latin typeface="Barlow SemiBold"/>
                <a:ea typeface="Barlow SemiBold"/>
                <a:cs typeface="Barlow SemiBold"/>
                <a:sym typeface="Barlow SemiBold"/>
              </a:defRPr>
            </a:lvl1pPr>
            <a:lvl2pPr lvl="1" rtl="0">
              <a:spcBef>
                <a:spcPts val="0"/>
              </a:spcBef>
              <a:spcAft>
                <a:spcPts val="0"/>
              </a:spcAft>
              <a:buClr>
                <a:schemeClr val="dk1"/>
              </a:buClr>
              <a:buSzPts val="2200"/>
              <a:buFont typeface="Arya"/>
              <a:buNone/>
              <a:defRPr sz="2200">
                <a:solidFill>
                  <a:schemeClr val="dk1"/>
                </a:solidFill>
                <a:latin typeface="Arya"/>
                <a:ea typeface="Arya"/>
                <a:cs typeface="Arya"/>
                <a:sym typeface="Arya"/>
              </a:defRPr>
            </a:lvl2pPr>
            <a:lvl3pPr lvl="2"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3pPr>
            <a:lvl4pPr lvl="3"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4pPr>
            <a:lvl5pPr lvl="4"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5pPr>
            <a:lvl6pPr lvl="5"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6pPr>
            <a:lvl7pPr lvl="6"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7pPr>
            <a:lvl8pPr lvl="7" rtl="0">
              <a:spcBef>
                <a:spcPts val="1600"/>
              </a:spcBef>
              <a:spcAft>
                <a:spcPts val="0"/>
              </a:spcAft>
              <a:buClr>
                <a:schemeClr val="dk1"/>
              </a:buClr>
              <a:buSzPts val="2200"/>
              <a:buFont typeface="Arya"/>
              <a:buNone/>
              <a:defRPr sz="2200">
                <a:solidFill>
                  <a:schemeClr val="dk1"/>
                </a:solidFill>
                <a:latin typeface="Arya"/>
                <a:ea typeface="Arya"/>
                <a:cs typeface="Arya"/>
                <a:sym typeface="Arya"/>
              </a:defRPr>
            </a:lvl8pPr>
            <a:lvl9pPr lvl="8" rtl="0">
              <a:spcBef>
                <a:spcPts val="1600"/>
              </a:spcBef>
              <a:spcAft>
                <a:spcPts val="1600"/>
              </a:spcAft>
              <a:buClr>
                <a:schemeClr val="dk1"/>
              </a:buClr>
              <a:buSzPts val="2200"/>
              <a:buFont typeface="Arya"/>
              <a:buNone/>
              <a:defRPr sz="2200">
                <a:solidFill>
                  <a:schemeClr val="dk1"/>
                </a:solidFill>
                <a:latin typeface="Arya"/>
                <a:ea typeface="Arya"/>
                <a:cs typeface="Arya"/>
                <a:sym typeface="Arya"/>
              </a:defRPr>
            </a:lvl9pPr>
          </a:lstStyle>
          <a:p/>
        </p:txBody>
      </p:sp>
      <p:grpSp>
        <p:nvGrpSpPr>
          <p:cNvPr id="283" name="Google Shape;283;p29"/>
          <p:cNvGrpSpPr/>
          <p:nvPr/>
        </p:nvGrpSpPr>
        <p:grpSpPr>
          <a:xfrm rot="10800000">
            <a:off x="219300" y="4015744"/>
            <a:ext cx="4896000" cy="874800"/>
            <a:chOff x="3817550" y="269575"/>
            <a:chExt cx="4896000" cy="874800"/>
          </a:xfrm>
        </p:grpSpPr>
        <p:cxnSp>
          <p:nvCxnSpPr>
            <p:cNvPr id="284" name="Google Shape;284;p29"/>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285" name="Google Shape;285;p29"/>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86" name="Shape 286"/>
        <p:cNvGrpSpPr/>
        <p:nvPr/>
      </p:nvGrpSpPr>
      <p:grpSpPr>
        <a:xfrm>
          <a:off x="0" y="0"/>
          <a:ext cx="0" cy="0"/>
          <a:chOff x="0" y="0"/>
          <a:chExt cx="0" cy="0"/>
        </a:xfrm>
      </p:grpSpPr>
      <p:pic>
        <p:nvPicPr>
          <p:cNvPr id="287" name="Google Shape;287;p30"/>
          <p:cNvPicPr preferRelativeResize="0"/>
          <p:nvPr/>
        </p:nvPicPr>
        <p:blipFill rotWithShape="1">
          <a:blip r:embed="rId2">
            <a:alphaModFix amt="60000"/>
          </a:blip>
          <a:srcRect b="59" l="0" r="0" t="59"/>
          <a:stretch/>
        </p:blipFill>
        <p:spPr>
          <a:xfrm rot="10800000">
            <a:off x="1354" y="4571"/>
            <a:ext cx="9141289" cy="5135884"/>
          </a:xfrm>
          <a:prstGeom prst="rect">
            <a:avLst/>
          </a:prstGeom>
          <a:noFill/>
          <a:ln>
            <a:noFill/>
          </a:ln>
        </p:spPr>
      </p:pic>
      <p:sp>
        <p:nvSpPr>
          <p:cNvPr id="288" name="Google Shape;288;p30"/>
          <p:cNvSpPr txBox="1"/>
          <p:nvPr>
            <p:ph hasCustomPrompt="1" type="title"/>
          </p:nvPr>
        </p:nvSpPr>
        <p:spPr>
          <a:xfrm>
            <a:off x="4712350" y="727786"/>
            <a:ext cx="3212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2"/>
                </a:solidFill>
                <a:latin typeface="Barlow Light"/>
                <a:ea typeface="Barlow Light"/>
                <a:cs typeface="Barlow Light"/>
                <a:sym typeface="Barlow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9" name="Google Shape;289;p30"/>
          <p:cNvSpPr txBox="1"/>
          <p:nvPr>
            <p:ph idx="1" type="subTitle"/>
          </p:nvPr>
        </p:nvSpPr>
        <p:spPr>
          <a:xfrm>
            <a:off x="4712350" y="1470035"/>
            <a:ext cx="32127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90" name="Google Shape;290;p30"/>
          <p:cNvSpPr txBox="1"/>
          <p:nvPr>
            <p:ph hasCustomPrompt="1" idx="2" type="title"/>
          </p:nvPr>
        </p:nvSpPr>
        <p:spPr>
          <a:xfrm>
            <a:off x="1218950" y="2024207"/>
            <a:ext cx="32094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2"/>
                </a:solidFill>
                <a:latin typeface="Barlow Light"/>
                <a:ea typeface="Barlow Light"/>
                <a:cs typeface="Barlow Light"/>
                <a:sym typeface="Barlow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1" name="Google Shape;291;p30"/>
          <p:cNvSpPr txBox="1"/>
          <p:nvPr>
            <p:ph idx="3" type="subTitle"/>
          </p:nvPr>
        </p:nvSpPr>
        <p:spPr>
          <a:xfrm>
            <a:off x="1218950" y="2769031"/>
            <a:ext cx="32094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92" name="Google Shape;292;p30"/>
          <p:cNvSpPr txBox="1"/>
          <p:nvPr>
            <p:ph hasCustomPrompt="1" idx="4" type="title"/>
          </p:nvPr>
        </p:nvSpPr>
        <p:spPr>
          <a:xfrm>
            <a:off x="4712350" y="3323194"/>
            <a:ext cx="3212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2"/>
                </a:solidFill>
                <a:latin typeface="Barlow Light"/>
                <a:ea typeface="Barlow Light"/>
                <a:cs typeface="Barlow Light"/>
                <a:sym typeface="Barlow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3" name="Google Shape;293;p30"/>
          <p:cNvSpPr txBox="1"/>
          <p:nvPr>
            <p:ph idx="5" type="subTitle"/>
          </p:nvPr>
        </p:nvSpPr>
        <p:spPr>
          <a:xfrm>
            <a:off x="4712350" y="4067444"/>
            <a:ext cx="32127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94" name="Google Shape;294;p30"/>
          <p:cNvGrpSpPr/>
          <p:nvPr/>
        </p:nvGrpSpPr>
        <p:grpSpPr>
          <a:xfrm>
            <a:off x="219466" y="215750"/>
            <a:ext cx="8705172" cy="874800"/>
            <a:chOff x="219466" y="215750"/>
            <a:chExt cx="8705172" cy="874800"/>
          </a:xfrm>
        </p:grpSpPr>
        <p:grpSp>
          <p:nvGrpSpPr>
            <p:cNvPr id="295" name="Google Shape;295;p30"/>
            <p:cNvGrpSpPr/>
            <p:nvPr/>
          </p:nvGrpSpPr>
          <p:grpSpPr>
            <a:xfrm>
              <a:off x="4863405" y="215750"/>
              <a:ext cx="4061232" cy="874800"/>
              <a:chOff x="3817550" y="269575"/>
              <a:chExt cx="4896000" cy="874800"/>
            </a:xfrm>
          </p:grpSpPr>
          <p:cxnSp>
            <p:nvCxnSpPr>
              <p:cNvPr id="296" name="Google Shape;296;p30"/>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297" name="Google Shape;297;p30"/>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nvGrpSpPr>
            <p:cNvPr id="298" name="Google Shape;298;p30"/>
            <p:cNvGrpSpPr/>
            <p:nvPr/>
          </p:nvGrpSpPr>
          <p:grpSpPr>
            <a:xfrm flipH="1">
              <a:off x="219466" y="215750"/>
              <a:ext cx="4061232" cy="874800"/>
              <a:chOff x="3817550" y="269575"/>
              <a:chExt cx="4896000" cy="874800"/>
            </a:xfrm>
          </p:grpSpPr>
          <p:cxnSp>
            <p:nvCxnSpPr>
              <p:cNvPr id="299" name="Google Shape;299;p30"/>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00" name="Google Shape;300;p30"/>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alphaModFix amt="60000"/>
          </a:blip>
          <a:srcRect b="49" l="0" r="0" t="39"/>
          <a:stretch/>
        </p:blipFill>
        <p:spPr>
          <a:xfrm>
            <a:off x="1354" y="4571"/>
            <a:ext cx="9141289" cy="5137404"/>
          </a:xfrm>
          <a:prstGeom prst="rect">
            <a:avLst/>
          </a:prstGeom>
          <a:noFill/>
          <a:ln>
            <a:noFill/>
          </a:ln>
        </p:spPr>
      </p:pic>
      <p:sp>
        <p:nvSpPr>
          <p:cNvPr id="27" name="Google Shape;27;p4"/>
          <p:cNvSpPr txBox="1"/>
          <p:nvPr>
            <p:ph type="title"/>
          </p:nvPr>
        </p:nvSpPr>
        <p:spPr>
          <a:xfrm>
            <a:off x="1771075" y="1100475"/>
            <a:ext cx="6659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4"/>
          <p:cNvSpPr txBox="1"/>
          <p:nvPr>
            <p:ph idx="1" type="body"/>
          </p:nvPr>
        </p:nvSpPr>
        <p:spPr>
          <a:xfrm>
            <a:off x="1771075" y="1758475"/>
            <a:ext cx="6659700" cy="2442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9" name="Google Shape;29;p4"/>
          <p:cNvGrpSpPr/>
          <p:nvPr/>
        </p:nvGrpSpPr>
        <p:grpSpPr>
          <a:xfrm flipH="1">
            <a:off x="219300" y="215750"/>
            <a:ext cx="4896000" cy="874800"/>
            <a:chOff x="3817550" y="269575"/>
            <a:chExt cx="4896000" cy="874800"/>
          </a:xfrm>
        </p:grpSpPr>
        <p:cxnSp>
          <p:nvCxnSpPr>
            <p:cNvPr id="30" name="Google Shape;30;p4"/>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4"/>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01" name="Shape 301"/>
        <p:cNvGrpSpPr/>
        <p:nvPr/>
      </p:nvGrpSpPr>
      <p:grpSpPr>
        <a:xfrm>
          <a:off x="0" y="0"/>
          <a:ext cx="0" cy="0"/>
          <a:chOff x="0" y="0"/>
          <a:chExt cx="0" cy="0"/>
        </a:xfrm>
      </p:grpSpPr>
      <p:pic>
        <p:nvPicPr>
          <p:cNvPr id="302" name="Google Shape;302;p31"/>
          <p:cNvPicPr preferRelativeResize="0"/>
          <p:nvPr/>
        </p:nvPicPr>
        <p:blipFill rotWithShape="1">
          <a:blip r:embed="rId2">
            <a:alphaModFix amt="60000"/>
          </a:blip>
          <a:srcRect b="49" l="0" r="0" t="39"/>
          <a:stretch/>
        </p:blipFill>
        <p:spPr>
          <a:xfrm rot="10800000">
            <a:off x="1354" y="4571"/>
            <a:ext cx="9141289" cy="5137404"/>
          </a:xfrm>
          <a:prstGeom prst="rect">
            <a:avLst/>
          </a:prstGeom>
          <a:noFill/>
          <a:ln>
            <a:noFill/>
          </a:ln>
        </p:spPr>
      </p:pic>
      <p:sp>
        <p:nvSpPr>
          <p:cNvPr id="303" name="Google Shape;30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04" name="Google Shape;304;p31"/>
          <p:cNvGrpSpPr/>
          <p:nvPr/>
        </p:nvGrpSpPr>
        <p:grpSpPr>
          <a:xfrm rot="10800000">
            <a:off x="219300" y="4056800"/>
            <a:ext cx="4896000" cy="874800"/>
            <a:chOff x="3817550" y="269575"/>
            <a:chExt cx="4896000" cy="874800"/>
          </a:xfrm>
        </p:grpSpPr>
        <p:cxnSp>
          <p:nvCxnSpPr>
            <p:cNvPr id="305" name="Google Shape;305;p31"/>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06" name="Google Shape;306;p31"/>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307" name="Shape 307"/>
        <p:cNvGrpSpPr/>
        <p:nvPr/>
      </p:nvGrpSpPr>
      <p:grpSpPr>
        <a:xfrm>
          <a:off x="0" y="0"/>
          <a:ext cx="0" cy="0"/>
          <a:chOff x="0" y="0"/>
          <a:chExt cx="0" cy="0"/>
        </a:xfrm>
      </p:grpSpPr>
      <p:pic>
        <p:nvPicPr>
          <p:cNvPr id="308" name="Google Shape;308;p32"/>
          <p:cNvPicPr preferRelativeResize="0"/>
          <p:nvPr/>
        </p:nvPicPr>
        <p:blipFill rotWithShape="1">
          <a:blip r:embed="rId2">
            <a:alphaModFix amt="60000"/>
          </a:blip>
          <a:srcRect b="59" l="0" r="0" t="59"/>
          <a:stretch/>
        </p:blipFill>
        <p:spPr>
          <a:xfrm>
            <a:off x="1354" y="4571"/>
            <a:ext cx="9141289" cy="5135884"/>
          </a:xfrm>
          <a:prstGeom prst="rect">
            <a:avLst/>
          </a:prstGeom>
          <a:noFill/>
          <a:ln>
            <a:noFill/>
          </a:ln>
        </p:spPr>
      </p:pic>
      <p:sp>
        <p:nvSpPr>
          <p:cNvPr id="309" name="Google Shape;309;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10" name="Google Shape;310;p32"/>
          <p:cNvGrpSpPr/>
          <p:nvPr/>
        </p:nvGrpSpPr>
        <p:grpSpPr>
          <a:xfrm rot="10800000">
            <a:off x="219300" y="4056800"/>
            <a:ext cx="4896000" cy="874800"/>
            <a:chOff x="3817550" y="269575"/>
            <a:chExt cx="4896000" cy="874800"/>
          </a:xfrm>
        </p:grpSpPr>
        <p:cxnSp>
          <p:nvCxnSpPr>
            <p:cNvPr id="311" name="Google Shape;311;p32"/>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12" name="Google Shape;312;p32"/>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313" name="Shape 313"/>
        <p:cNvGrpSpPr/>
        <p:nvPr/>
      </p:nvGrpSpPr>
      <p:grpSpPr>
        <a:xfrm>
          <a:off x="0" y="0"/>
          <a:ext cx="0" cy="0"/>
          <a:chOff x="0" y="0"/>
          <a:chExt cx="0" cy="0"/>
        </a:xfrm>
      </p:grpSpPr>
      <p:pic>
        <p:nvPicPr>
          <p:cNvPr id="314" name="Google Shape;314;p33"/>
          <p:cNvPicPr preferRelativeResize="0"/>
          <p:nvPr/>
        </p:nvPicPr>
        <p:blipFill rotWithShape="1">
          <a:blip r:embed="rId2">
            <a:alphaModFix amt="60000"/>
          </a:blip>
          <a:srcRect b="59" l="0" r="0" t="59"/>
          <a:stretch/>
        </p:blipFill>
        <p:spPr>
          <a:xfrm flipH="1">
            <a:off x="1354" y="4571"/>
            <a:ext cx="9141289" cy="5135884"/>
          </a:xfrm>
          <a:prstGeom prst="rect">
            <a:avLst/>
          </a:prstGeom>
          <a:noFill/>
          <a:ln>
            <a:noFill/>
          </a:ln>
        </p:spPr>
      </p:pic>
      <p:sp>
        <p:nvSpPr>
          <p:cNvPr id="315" name="Google Shape;315;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16" name="Google Shape;316;p33"/>
          <p:cNvGrpSpPr/>
          <p:nvPr/>
        </p:nvGrpSpPr>
        <p:grpSpPr>
          <a:xfrm>
            <a:off x="219370" y="4056800"/>
            <a:ext cx="8705267" cy="874800"/>
            <a:chOff x="219370" y="4056800"/>
            <a:chExt cx="8705267" cy="874800"/>
          </a:xfrm>
        </p:grpSpPr>
        <p:grpSp>
          <p:nvGrpSpPr>
            <p:cNvPr id="317" name="Google Shape;317;p33"/>
            <p:cNvGrpSpPr/>
            <p:nvPr/>
          </p:nvGrpSpPr>
          <p:grpSpPr>
            <a:xfrm rot="10800000">
              <a:off x="219370" y="4056800"/>
              <a:ext cx="4061232" cy="874800"/>
              <a:chOff x="3817550" y="269575"/>
              <a:chExt cx="4896000" cy="874800"/>
            </a:xfrm>
          </p:grpSpPr>
          <p:cxnSp>
            <p:nvCxnSpPr>
              <p:cNvPr id="318" name="Google Shape;318;p33"/>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19" name="Google Shape;319;p33"/>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nvGrpSpPr>
            <p:cNvPr id="320" name="Google Shape;320;p33"/>
            <p:cNvGrpSpPr/>
            <p:nvPr/>
          </p:nvGrpSpPr>
          <p:grpSpPr>
            <a:xfrm flipH="1" rot="10800000">
              <a:off x="4863405" y="4056800"/>
              <a:ext cx="4061232" cy="874800"/>
              <a:chOff x="3817550" y="269575"/>
              <a:chExt cx="4896000" cy="874800"/>
            </a:xfrm>
          </p:grpSpPr>
          <p:cxnSp>
            <p:nvCxnSpPr>
              <p:cNvPr id="321" name="Google Shape;321;p33"/>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22" name="Google Shape;322;p33"/>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23" name="Shape 323"/>
        <p:cNvGrpSpPr/>
        <p:nvPr/>
      </p:nvGrpSpPr>
      <p:grpSpPr>
        <a:xfrm>
          <a:off x="0" y="0"/>
          <a:ext cx="0" cy="0"/>
          <a:chOff x="0" y="0"/>
          <a:chExt cx="0" cy="0"/>
        </a:xfrm>
      </p:grpSpPr>
      <p:pic>
        <p:nvPicPr>
          <p:cNvPr id="324" name="Google Shape;324;p34"/>
          <p:cNvPicPr preferRelativeResize="0"/>
          <p:nvPr/>
        </p:nvPicPr>
        <p:blipFill rotWithShape="1">
          <a:blip r:embed="rId2">
            <a:alphaModFix amt="60000"/>
          </a:blip>
          <a:srcRect b="59" l="0" r="0" t="59"/>
          <a:stretch/>
        </p:blipFill>
        <p:spPr>
          <a:xfrm rot="10800000">
            <a:off x="1354" y="4571"/>
            <a:ext cx="9141289" cy="5135884"/>
          </a:xfrm>
          <a:prstGeom prst="rect">
            <a:avLst/>
          </a:prstGeom>
          <a:noFill/>
          <a:ln>
            <a:noFill/>
          </a:ln>
        </p:spPr>
      </p:pic>
      <p:sp>
        <p:nvSpPr>
          <p:cNvPr id="325" name="Google Shape;325;p34"/>
          <p:cNvSpPr txBox="1"/>
          <p:nvPr>
            <p:ph type="title"/>
          </p:nvPr>
        </p:nvSpPr>
        <p:spPr>
          <a:xfrm>
            <a:off x="713225" y="841638"/>
            <a:ext cx="4448100" cy="989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6" name="Google Shape;326;p34"/>
          <p:cNvSpPr txBox="1"/>
          <p:nvPr>
            <p:ph idx="1" type="subTitle"/>
          </p:nvPr>
        </p:nvSpPr>
        <p:spPr>
          <a:xfrm>
            <a:off x="713225" y="1739312"/>
            <a:ext cx="4448100" cy="7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7" name="Google Shape;327;p34"/>
          <p:cNvSpPr txBox="1"/>
          <p:nvPr/>
        </p:nvSpPr>
        <p:spPr>
          <a:xfrm>
            <a:off x="713225" y="3404388"/>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Hind"/>
                <a:ea typeface="Hind"/>
                <a:cs typeface="Hind"/>
                <a:sym typeface="Hind"/>
              </a:rPr>
              <a:t>CREDITS:</a:t>
            </a:r>
            <a:r>
              <a:rPr lang="en" sz="1200">
                <a:solidFill>
                  <a:schemeClr val="dk1"/>
                </a:solidFill>
                <a:latin typeface="Hind"/>
                <a:ea typeface="Hind"/>
                <a:cs typeface="Hind"/>
                <a:sym typeface="Hind"/>
              </a:rPr>
              <a:t> This presentation template was created by </a:t>
            </a:r>
            <a:r>
              <a:rPr b="1" lang="en" sz="1200" u="sng">
                <a:solidFill>
                  <a:schemeClr val="dk1"/>
                </a:solidFill>
                <a:latin typeface="Hind"/>
                <a:ea typeface="Hind"/>
                <a:cs typeface="Hind"/>
                <a:sym typeface="Hind"/>
                <a:hlinkClick r:id="rId3">
                  <a:extLst>
                    <a:ext uri="{A12FA001-AC4F-418D-AE19-62706E023703}">
                      <ahyp:hlinkClr val="tx"/>
                    </a:ext>
                  </a:extLst>
                </a:hlinkClick>
              </a:rPr>
              <a:t>Slidesgo</a:t>
            </a:r>
            <a:r>
              <a:rPr lang="en" sz="1200">
                <a:solidFill>
                  <a:schemeClr val="dk1"/>
                </a:solidFill>
                <a:latin typeface="Hind"/>
                <a:ea typeface="Hind"/>
                <a:cs typeface="Hind"/>
                <a:sym typeface="Hind"/>
              </a:rPr>
              <a:t>, and includes icons by </a:t>
            </a:r>
            <a:r>
              <a:rPr b="1" lang="en" sz="1200" u="sng">
                <a:solidFill>
                  <a:schemeClr val="dk1"/>
                </a:solidFill>
                <a:latin typeface="Hind"/>
                <a:ea typeface="Hind"/>
                <a:cs typeface="Hind"/>
                <a:sym typeface="Hind"/>
                <a:hlinkClick r:id="rId4">
                  <a:extLst>
                    <a:ext uri="{A12FA001-AC4F-418D-AE19-62706E023703}">
                      <ahyp:hlinkClr val="tx"/>
                    </a:ext>
                  </a:extLst>
                </a:hlinkClick>
              </a:rPr>
              <a:t>Flaticon</a:t>
            </a:r>
            <a:r>
              <a:rPr lang="en" sz="1200">
                <a:solidFill>
                  <a:schemeClr val="dk1"/>
                </a:solidFill>
                <a:latin typeface="Hind"/>
                <a:ea typeface="Hind"/>
                <a:cs typeface="Hind"/>
                <a:sym typeface="Hind"/>
              </a:rPr>
              <a:t>, and infographics &amp; images by </a:t>
            </a:r>
            <a:r>
              <a:rPr b="1" lang="en" sz="1200" u="sng">
                <a:solidFill>
                  <a:schemeClr val="dk1"/>
                </a:solidFill>
                <a:latin typeface="Hind"/>
                <a:ea typeface="Hind"/>
                <a:cs typeface="Hind"/>
                <a:sym typeface="Hind"/>
                <a:hlinkClick r:id="rId5">
                  <a:extLst>
                    <a:ext uri="{A12FA001-AC4F-418D-AE19-62706E023703}">
                      <ahyp:hlinkClr val="tx"/>
                    </a:ext>
                  </a:extLst>
                </a:hlinkClick>
              </a:rPr>
              <a:t>Freepik</a:t>
            </a:r>
            <a:r>
              <a:rPr lang="en" sz="1200" u="sng">
                <a:solidFill>
                  <a:schemeClr val="dk1"/>
                </a:solidFill>
                <a:latin typeface="Hind"/>
                <a:ea typeface="Hind"/>
                <a:cs typeface="Hind"/>
                <a:sym typeface="Hind"/>
              </a:rPr>
              <a:t> </a:t>
            </a:r>
            <a:endParaRPr b="1" sz="1200" u="sng">
              <a:solidFill>
                <a:schemeClr val="dk1"/>
              </a:solidFill>
              <a:latin typeface="Hind"/>
              <a:ea typeface="Hind"/>
              <a:cs typeface="Hind"/>
              <a:sym typeface="Hind"/>
            </a:endParaRPr>
          </a:p>
        </p:txBody>
      </p:sp>
      <p:sp>
        <p:nvSpPr>
          <p:cNvPr id="328" name="Google Shape;328;p34"/>
          <p:cNvSpPr/>
          <p:nvPr>
            <p:ph idx="2" type="pic"/>
          </p:nvPr>
        </p:nvSpPr>
        <p:spPr>
          <a:xfrm>
            <a:off x="5494050" y="539500"/>
            <a:ext cx="2936700" cy="4064400"/>
          </a:xfrm>
          <a:prstGeom prst="rect">
            <a:avLst/>
          </a:prstGeom>
          <a:noFill/>
          <a:ln>
            <a:noFill/>
          </a:ln>
          <a:effectLst>
            <a:outerShdw blurRad="57150" rotWithShape="0" algn="bl" dir="3000000" dist="19050">
              <a:srgbClr val="000000">
                <a:alpha val="50000"/>
              </a:srgbClr>
            </a:outerShdw>
          </a:effectLst>
        </p:spPr>
      </p:sp>
      <p:grpSp>
        <p:nvGrpSpPr>
          <p:cNvPr id="329" name="Google Shape;329;p34"/>
          <p:cNvGrpSpPr/>
          <p:nvPr/>
        </p:nvGrpSpPr>
        <p:grpSpPr>
          <a:xfrm>
            <a:off x="219466" y="215750"/>
            <a:ext cx="8705172" cy="874800"/>
            <a:chOff x="219466" y="215750"/>
            <a:chExt cx="8705172" cy="874800"/>
          </a:xfrm>
        </p:grpSpPr>
        <p:grpSp>
          <p:nvGrpSpPr>
            <p:cNvPr id="330" name="Google Shape;330;p34"/>
            <p:cNvGrpSpPr/>
            <p:nvPr/>
          </p:nvGrpSpPr>
          <p:grpSpPr>
            <a:xfrm>
              <a:off x="4863405" y="215750"/>
              <a:ext cx="4061232" cy="874800"/>
              <a:chOff x="3817550" y="269575"/>
              <a:chExt cx="4896000" cy="874800"/>
            </a:xfrm>
          </p:grpSpPr>
          <p:cxnSp>
            <p:nvCxnSpPr>
              <p:cNvPr id="331" name="Google Shape;331;p34"/>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32" name="Google Shape;332;p34"/>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nvGrpSpPr>
            <p:cNvPr id="333" name="Google Shape;333;p34"/>
            <p:cNvGrpSpPr/>
            <p:nvPr/>
          </p:nvGrpSpPr>
          <p:grpSpPr>
            <a:xfrm flipH="1">
              <a:off x="219466" y="215750"/>
              <a:ext cx="4061232" cy="874800"/>
              <a:chOff x="3817550" y="269575"/>
              <a:chExt cx="4896000" cy="874800"/>
            </a:xfrm>
          </p:grpSpPr>
          <p:cxnSp>
            <p:nvCxnSpPr>
              <p:cNvPr id="334" name="Google Shape;334;p34"/>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35" name="Google Shape;335;p34"/>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36" name="Shape 336"/>
        <p:cNvGrpSpPr/>
        <p:nvPr/>
      </p:nvGrpSpPr>
      <p:grpSpPr>
        <a:xfrm>
          <a:off x="0" y="0"/>
          <a:ext cx="0" cy="0"/>
          <a:chOff x="0" y="0"/>
          <a:chExt cx="0" cy="0"/>
        </a:xfrm>
      </p:grpSpPr>
      <p:pic>
        <p:nvPicPr>
          <p:cNvPr id="337" name="Google Shape;337;p35"/>
          <p:cNvPicPr preferRelativeResize="0"/>
          <p:nvPr/>
        </p:nvPicPr>
        <p:blipFill rotWithShape="1">
          <a:blip r:embed="rId2">
            <a:alphaModFix amt="60000"/>
          </a:blip>
          <a:srcRect b="59" l="0" r="0" t="59"/>
          <a:stretch/>
        </p:blipFill>
        <p:spPr>
          <a:xfrm rot="10800000">
            <a:off x="1354" y="4571"/>
            <a:ext cx="9141289" cy="5135884"/>
          </a:xfrm>
          <a:prstGeom prst="rect">
            <a:avLst/>
          </a:prstGeom>
          <a:noFill/>
          <a:ln>
            <a:noFill/>
          </a:ln>
        </p:spPr>
      </p:pic>
      <p:grpSp>
        <p:nvGrpSpPr>
          <p:cNvPr id="338" name="Google Shape;338;p35"/>
          <p:cNvGrpSpPr/>
          <p:nvPr/>
        </p:nvGrpSpPr>
        <p:grpSpPr>
          <a:xfrm>
            <a:off x="219370" y="215750"/>
            <a:ext cx="8705267" cy="4715850"/>
            <a:chOff x="219370" y="215750"/>
            <a:chExt cx="8705267" cy="4715850"/>
          </a:xfrm>
        </p:grpSpPr>
        <p:grpSp>
          <p:nvGrpSpPr>
            <p:cNvPr id="339" name="Google Shape;339;p35"/>
            <p:cNvGrpSpPr/>
            <p:nvPr/>
          </p:nvGrpSpPr>
          <p:grpSpPr>
            <a:xfrm>
              <a:off x="219466" y="215750"/>
              <a:ext cx="8705172" cy="874800"/>
              <a:chOff x="219466" y="215750"/>
              <a:chExt cx="8705172" cy="874800"/>
            </a:xfrm>
          </p:grpSpPr>
          <p:grpSp>
            <p:nvGrpSpPr>
              <p:cNvPr id="340" name="Google Shape;340;p35"/>
              <p:cNvGrpSpPr/>
              <p:nvPr/>
            </p:nvGrpSpPr>
            <p:grpSpPr>
              <a:xfrm>
                <a:off x="4863405" y="215750"/>
                <a:ext cx="4061232" cy="874800"/>
                <a:chOff x="3817550" y="269575"/>
                <a:chExt cx="4896000" cy="874800"/>
              </a:xfrm>
            </p:grpSpPr>
            <p:cxnSp>
              <p:nvCxnSpPr>
                <p:cNvPr id="341" name="Google Shape;341;p35"/>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42" name="Google Shape;342;p35"/>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nvGrpSpPr>
              <p:cNvPr id="343" name="Google Shape;343;p35"/>
              <p:cNvGrpSpPr/>
              <p:nvPr/>
            </p:nvGrpSpPr>
            <p:grpSpPr>
              <a:xfrm flipH="1">
                <a:off x="219466" y="215750"/>
                <a:ext cx="4061232" cy="874800"/>
                <a:chOff x="3817550" y="269575"/>
                <a:chExt cx="4896000" cy="874800"/>
              </a:xfrm>
            </p:grpSpPr>
            <p:cxnSp>
              <p:nvCxnSpPr>
                <p:cNvPr id="344" name="Google Shape;344;p35"/>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45" name="Google Shape;345;p35"/>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grpSp>
          <p:nvGrpSpPr>
            <p:cNvPr id="346" name="Google Shape;346;p35"/>
            <p:cNvGrpSpPr/>
            <p:nvPr/>
          </p:nvGrpSpPr>
          <p:grpSpPr>
            <a:xfrm>
              <a:off x="219370" y="4056800"/>
              <a:ext cx="8705267" cy="874800"/>
              <a:chOff x="219370" y="4056800"/>
              <a:chExt cx="8705267" cy="874800"/>
            </a:xfrm>
          </p:grpSpPr>
          <p:grpSp>
            <p:nvGrpSpPr>
              <p:cNvPr id="347" name="Google Shape;347;p35"/>
              <p:cNvGrpSpPr/>
              <p:nvPr/>
            </p:nvGrpSpPr>
            <p:grpSpPr>
              <a:xfrm rot="10800000">
                <a:off x="219370" y="4056800"/>
                <a:ext cx="4061232" cy="874800"/>
                <a:chOff x="3817550" y="269575"/>
                <a:chExt cx="4896000" cy="874800"/>
              </a:xfrm>
            </p:grpSpPr>
            <p:cxnSp>
              <p:nvCxnSpPr>
                <p:cNvPr id="348" name="Google Shape;348;p35"/>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49" name="Google Shape;349;p35"/>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nvGrpSpPr>
              <p:cNvPr id="350" name="Google Shape;350;p35"/>
              <p:cNvGrpSpPr/>
              <p:nvPr/>
            </p:nvGrpSpPr>
            <p:grpSpPr>
              <a:xfrm flipH="1" rot="10800000">
                <a:off x="4863405" y="4056800"/>
                <a:ext cx="4061232" cy="874800"/>
                <a:chOff x="3817550" y="269575"/>
                <a:chExt cx="4896000" cy="874800"/>
              </a:xfrm>
            </p:grpSpPr>
            <p:cxnSp>
              <p:nvCxnSpPr>
                <p:cNvPr id="351" name="Google Shape;351;p35"/>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52" name="Google Shape;352;p35"/>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53" name="Shape 353"/>
        <p:cNvGrpSpPr/>
        <p:nvPr/>
      </p:nvGrpSpPr>
      <p:grpSpPr>
        <a:xfrm>
          <a:off x="0" y="0"/>
          <a:ext cx="0" cy="0"/>
          <a:chOff x="0" y="0"/>
          <a:chExt cx="0" cy="0"/>
        </a:xfrm>
      </p:grpSpPr>
      <p:pic>
        <p:nvPicPr>
          <p:cNvPr id="354" name="Google Shape;354;p36"/>
          <p:cNvPicPr preferRelativeResize="0"/>
          <p:nvPr/>
        </p:nvPicPr>
        <p:blipFill rotWithShape="1">
          <a:blip r:embed="rId2">
            <a:alphaModFix amt="60000"/>
          </a:blip>
          <a:srcRect b="49" l="0" r="0" t="39"/>
          <a:stretch/>
        </p:blipFill>
        <p:spPr>
          <a:xfrm>
            <a:off x="1354" y="4571"/>
            <a:ext cx="9141289" cy="5137404"/>
          </a:xfrm>
          <a:prstGeom prst="rect">
            <a:avLst/>
          </a:prstGeom>
          <a:noFill/>
          <a:ln>
            <a:noFill/>
          </a:ln>
        </p:spPr>
      </p:pic>
      <p:grpSp>
        <p:nvGrpSpPr>
          <p:cNvPr id="355" name="Google Shape;355;p36"/>
          <p:cNvGrpSpPr/>
          <p:nvPr/>
        </p:nvGrpSpPr>
        <p:grpSpPr>
          <a:xfrm>
            <a:off x="219466" y="215750"/>
            <a:ext cx="8705172" cy="4715850"/>
            <a:chOff x="219466" y="215750"/>
            <a:chExt cx="8705172" cy="4715850"/>
          </a:xfrm>
        </p:grpSpPr>
        <p:grpSp>
          <p:nvGrpSpPr>
            <p:cNvPr id="356" name="Google Shape;356;p36"/>
            <p:cNvGrpSpPr/>
            <p:nvPr/>
          </p:nvGrpSpPr>
          <p:grpSpPr>
            <a:xfrm flipH="1">
              <a:off x="219466" y="215750"/>
              <a:ext cx="4061232" cy="874800"/>
              <a:chOff x="3817550" y="269575"/>
              <a:chExt cx="4896000" cy="874800"/>
            </a:xfrm>
          </p:grpSpPr>
          <p:cxnSp>
            <p:nvCxnSpPr>
              <p:cNvPr id="357" name="Google Shape;357;p36"/>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58" name="Google Shape;358;p36"/>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nvGrpSpPr>
            <p:cNvPr id="359" name="Google Shape;359;p36"/>
            <p:cNvGrpSpPr/>
            <p:nvPr/>
          </p:nvGrpSpPr>
          <p:grpSpPr>
            <a:xfrm flipH="1" rot="10800000">
              <a:off x="4863405" y="4056800"/>
              <a:ext cx="4061232" cy="874800"/>
              <a:chOff x="3817550" y="269575"/>
              <a:chExt cx="4896000" cy="874800"/>
            </a:xfrm>
          </p:grpSpPr>
          <p:cxnSp>
            <p:nvCxnSpPr>
              <p:cNvPr id="360" name="Google Shape;360;p36"/>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361" name="Google Shape;361;p36"/>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pic>
        <p:nvPicPr>
          <p:cNvPr id="33" name="Google Shape;33;p5"/>
          <p:cNvPicPr preferRelativeResize="0"/>
          <p:nvPr/>
        </p:nvPicPr>
        <p:blipFill rotWithShape="1">
          <a:blip r:embed="rId2">
            <a:alphaModFix amt="60000"/>
          </a:blip>
          <a:srcRect b="59" l="0" r="0" t="59"/>
          <a:stretch/>
        </p:blipFill>
        <p:spPr>
          <a:xfrm rot="10800000">
            <a:off x="1354" y="4571"/>
            <a:ext cx="9141289" cy="5135884"/>
          </a:xfrm>
          <a:prstGeom prst="rect">
            <a:avLst/>
          </a:prstGeom>
          <a:noFill/>
          <a:ln>
            <a:noFill/>
          </a:ln>
        </p:spPr>
      </p:pic>
      <p:sp>
        <p:nvSpPr>
          <p:cNvPr id="34" name="Google Shape;3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5"/>
          <p:cNvSpPr txBox="1"/>
          <p:nvPr>
            <p:ph idx="1" type="subTitle"/>
          </p:nvPr>
        </p:nvSpPr>
        <p:spPr>
          <a:xfrm>
            <a:off x="1449350" y="3177325"/>
            <a:ext cx="6431100" cy="82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2" type="subTitle"/>
          </p:nvPr>
        </p:nvSpPr>
        <p:spPr>
          <a:xfrm>
            <a:off x="1449350" y="1749475"/>
            <a:ext cx="6431100" cy="82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3" type="subTitle"/>
          </p:nvPr>
        </p:nvSpPr>
        <p:spPr>
          <a:xfrm>
            <a:off x="1449350" y="2869301"/>
            <a:ext cx="64311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 name="Google Shape;38;p5"/>
          <p:cNvSpPr txBox="1"/>
          <p:nvPr>
            <p:ph idx="4" type="subTitle"/>
          </p:nvPr>
        </p:nvSpPr>
        <p:spPr>
          <a:xfrm>
            <a:off x="1449350" y="1441450"/>
            <a:ext cx="64311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Barlow SemiBold"/>
                <a:ea typeface="Barlow SemiBold"/>
                <a:cs typeface="Barlow SemiBold"/>
                <a:sym typeface="Barlow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pic>
        <p:nvPicPr>
          <p:cNvPr id="40" name="Google Shape;40;p6"/>
          <p:cNvPicPr preferRelativeResize="0"/>
          <p:nvPr/>
        </p:nvPicPr>
        <p:blipFill rotWithShape="1">
          <a:blip r:embed="rId2">
            <a:alphaModFix amt="60000"/>
          </a:blip>
          <a:srcRect b="59" l="0" r="0" t="59"/>
          <a:stretch/>
        </p:blipFill>
        <p:spPr>
          <a:xfrm flipH="1" rot="10800000">
            <a:off x="1354" y="4571"/>
            <a:ext cx="9141289" cy="5135884"/>
          </a:xfrm>
          <a:prstGeom prst="rect">
            <a:avLst/>
          </a:prstGeom>
          <a:noFill/>
          <a:ln>
            <a:noFill/>
          </a:ln>
        </p:spPr>
      </p:pic>
      <p:sp>
        <p:nvSpPr>
          <p:cNvPr id="41" name="Google Shape;4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2" name="Google Shape;42;p6"/>
          <p:cNvGrpSpPr/>
          <p:nvPr/>
        </p:nvGrpSpPr>
        <p:grpSpPr>
          <a:xfrm flipH="1">
            <a:off x="219300" y="211900"/>
            <a:ext cx="4896000" cy="874800"/>
            <a:chOff x="3817550" y="269575"/>
            <a:chExt cx="4896000" cy="874800"/>
          </a:xfrm>
        </p:grpSpPr>
        <p:cxnSp>
          <p:nvCxnSpPr>
            <p:cNvPr id="43" name="Google Shape;43;p6"/>
            <p:cNvCxnSpPr/>
            <p:nvPr/>
          </p:nvCxnSpPr>
          <p:spPr>
            <a:xfrm>
              <a:off x="3817550" y="269575"/>
              <a:ext cx="4896000" cy="0"/>
            </a:xfrm>
            <a:prstGeom prst="straightConnector1">
              <a:avLst/>
            </a:prstGeom>
            <a:noFill/>
            <a:ln cap="flat" cmpd="sng" w="9525">
              <a:solidFill>
                <a:schemeClr val="accent1"/>
              </a:solidFill>
              <a:prstDash val="solid"/>
              <a:round/>
              <a:headEnd len="med" w="med" type="none"/>
              <a:tailEnd len="med" w="med" type="none"/>
            </a:ln>
          </p:spPr>
        </p:cxnSp>
        <p:cxnSp>
          <p:nvCxnSpPr>
            <p:cNvPr id="44" name="Google Shape;44;p6"/>
            <p:cNvCxnSpPr/>
            <p:nvPr/>
          </p:nvCxnSpPr>
          <p:spPr>
            <a:xfrm rot="10800000">
              <a:off x="8713550" y="269575"/>
              <a:ext cx="0" cy="874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pic>
        <p:nvPicPr>
          <p:cNvPr id="46" name="Google Shape;46;p7"/>
          <p:cNvPicPr preferRelativeResize="0"/>
          <p:nvPr/>
        </p:nvPicPr>
        <p:blipFill rotWithShape="1">
          <a:blip r:embed="rId2">
            <a:alphaModFix amt="60000"/>
          </a:blip>
          <a:srcRect b="59" l="0" r="0" t="59"/>
          <a:stretch/>
        </p:blipFill>
        <p:spPr>
          <a:xfrm rot="10800000">
            <a:off x="1354" y="4571"/>
            <a:ext cx="9141289" cy="5135884"/>
          </a:xfrm>
          <a:prstGeom prst="rect">
            <a:avLst/>
          </a:prstGeom>
          <a:noFill/>
          <a:ln>
            <a:noFill/>
          </a:ln>
        </p:spPr>
      </p:pic>
      <p:sp>
        <p:nvSpPr>
          <p:cNvPr id="47" name="Google Shape;47;p7"/>
          <p:cNvSpPr txBox="1"/>
          <p:nvPr>
            <p:ph type="title"/>
          </p:nvPr>
        </p:nvSpPr>
        <p:spPr>
          <a:xfrm>
            <a:off x="805850" y="918050"/>
            <a:ext cx="3644100" cy="1329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7"/>
          <p:cNvSpPr txBox="1"/>
          <p:nvPr>
            <p:ph idx="1" type="subTitle"/>
          </p:nvPr>
        </p:nvSpPr>
        <p:spPr>
          <a:xfrm>
            <a:off x="805850" y="2247850"/>
            <a:ext cx="3644100" cy="197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Hind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49" name="Google Shape;49;p7"/>
          <p:cNvSpPr/>
          <p:nvPr>
            <p:ph idx="2" type="pic"/>
          </p:nvPr>
        </p:nvSpPr>
        <p:spPr>
          <a:xfrm>
            <a:off x="5214925" y="539500"/>
            <a:ext cx="3216000" cy="4064400"/>
          </a:xfrm>
          <a:prstGeom prst="rect">
            <a:avLst/>
          </a:prstGeom>
          <a:noFill/>
          <a:ln>
            <a:noFill/>
          </a:ln>
          <a:effectLst>
            <a:outerShdw blurRad="57150" rotWithShape="0" algn="bl" dir="3000000" dist="19050">
              <a:srgbClr val="000000">
                <a:alpha val="50000"/>
              </a:srgbClr>
            </a:outerShdw>
          </a:effectLst>
        </p:spPr>
      </p:sp>
      <p:grpSp>
        <p:nvGrpSpPr>
          <p:cNvPr id="50" name="Google Shape;50;p7"/>
          <p:cNvGrpSpPr/>
          <p:nvPr/>
        </p:nvGrpSpPr>
        <p:grpSpPr>
          <a:xfrm flipH="1">
            <a:off x="219300" y="215750"/>
            <a:ext cx="4896000" cy="874800"/>
            <a:chOff x="3817550" y="269575"/>
            <a:chExt cx="4896000" cy="874800"/>
          </a:xfrm>
        </p:grpSpPr>
        <p:cxnSp>
          <p:nvCxnSpPr>
            <p:cNvPr id="51" name="Google Shape;51;p7"/>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52" name="Google Shape;52;p7"/>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pic>
        <p:nvPicPr>
          <p:cNvPr id="54" name="Google Shape;54;p8"/>
          <p:cNvPicPr preferRelativeResize="0"/>
          <p:nvPr/>
        </p:nvPicPr>
        <p:blipFill rotWithShape="1">
          <a:blip r:embed="rId2">
            <a:alphaModFix amt="60000"/>
          </a:blip>
          <a:srcRect b="49" l="0" r="0" t="39"/>
          <a:stretch/>
        </p:blipFill>
        <p:spPr>
          <a:xfrm flipH="1">
            <a:off x="1354" y="4571"/>
            <a:ext cx="9141289" cy="5137404"/>
          </a:xfrm>
          <a:prstGeom prst="rect">
            <a:avLst/>
          </a:prstGeom>
          <a:noFill/>
          <a:ln>
            <a:noFill/>
          </a:ln>
        </p:spPr>
      </p:pic>
      <p:sp>
        <p:nvSpPr>
          <p:cNvPr id="55" name="Google Shape;55;p8"/>
          <p:cNvSpPr txBox="1"/>
          <p:nvPr>
            <p:ph type="title"/>
          </p:nvPr>
        </p:nvSpPr>
        <p:spPr>
          <a:xfrm>
            <a:off x="3981475" y="539500"/>
            <a:ext cx="4449300" cy="14712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6" name="Google Shape;56;p8"/>
          <p:cNvSpPr/>
          <p:nvPr>
            <p:ph idx="2" type="pic"/>
          </p:nvPr>
        </p:nvSpPr>
        <p:spPr>
          <a:xfrm>
            <a:off x="713225" y="539499"/>
            <a:ext cx="2862000" cy="4049700"/>
          </a:xfrm>
          <a:prstGeom prst="rect">
            <a:avLst/>
          </a:prstGeom>
          <a:noFill/>
          <a:ln>
            <a:noFill/>
          </a:ln>
          <a:effectLst>
            <a:outerShdw blurRad="57150" rotWithShape="0" algn="bl" dir="3000000" dist="19050">
              <a:srgbClr val="000000">
                <a:alpha val="50000"/>
              </a:srgbClr>
            </a:outerShdw>
          </a:effectLst>
        </p:spPr>
      </p:sp>
      <p:sp>
        <p:nvSpPr>
          <p:cNvPr id="57" name="Google Shape;57;p8"/>
          <p:cNvSpPr/>
          <p:nvPr>
            <p:ph idx="3" type="pic"/>
          </p:nvPr>
        </p:nvSpPr>
        <p:spPr>
          <a:xfrm>
            <a:off x="4246075" y="2339500"/>
            <a:ext cx="4184700" cy="2259600"/>
          </a:xfrm>
          <a:prstGeom prst="rect">
            <a:avLst/>
          </a:prstGeom>
          <a:noFill/>
          <a:ln>
            <a:noFill/>
          </a:ln>
          <a:effectLst>
            <a:outerShdw blurRad="57150" rotWithShape="0" algn="bl" dir="3000000" dist="19050">
              <a:srgbClr val="000000">
                <a:alpha val="50000"/>
              </a:srgbClr>
            </a:outerShdw>
          </a:effectLst>
        </p:spPr>
      </p:sp>
      <p:grpSp>
        <p:nvGrpSpPr>
          <p:cNvPr id="58" name="Google Shape;58;p8"/>
          <p:cNvGrpSpPr/>
          <p:nvPr/>
        </p:nvGrpSpPr>
        <p:grpSpPr>
          <a:xfrm flipH="1">
            <a:off x="219300" y="215750"/>
            <a:ext cx="4896000" cy="874800"/>
            <a:chOff x="3817550" y="269575"/>
            <a:chExt cx="4896000" cy="874800"/>
          </a:xfrm>
        </p:grpSpPr>
        <p:cxnSp>
          <p:nvCxnSpPr>
            <p:cNvPr id="59" name="Google Shape;59;p8"/>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60" name="Google Shape;60;p8"/>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pic>
        <p:nvPicPr>
          <p:cNvPr id="62" name="Google Shape;62;p9"/>
          <p:cNvPicPr preferRelativeResize="0"/>
          <p:nvPr/>
        </p:nvPicPr>
        <p:blipFill rotWithShape="1">
          <a:blip r:embed="rId2">
            <a:alphaModFix amt="60000"/>
          </a:blip>
          <a:srcRect b="59" l="0" r="0" t="59"/>
          <a:stretch/>
        </p:blipFill>
        <p:spPr>
          <a:xfrm flipH="1" rot="10800000">
            <a:off x="1354" y="4571"/>
            <a:ext cx="9141289" cy="5135884"/>
          </a:xfrm>
          <a:prstGeom prst="rect">
            <a:avLst/>
          </a:prstGeom>
          <a:noFill/>
          <a:ln>
            <a:noFill/>
          </a:ln>
        </p:spPr>
      </p:pic>
      <p:sp>
        <p:nvSpPr>
          <p:cNvPr id="63" name="Google Shape;63;p9"/>
          <p:cNvSpPr txBox="1"/>
          <p:nvPr>
            <p:ph type="title"/>
          </p:nvPr>
        </p:nvSpPr>
        <p:spPr>
          <a:xfrm>
            <a:off x="2142300" y="2918125"/>
            <a:ext cx="4551600" cy="1102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4" name="Google Shape;64;p9"/>
          <p:cNvSpPr txBox="1"/>
          <p:nvPr>
            <p:ph idx="1" type="subTitle"/>
          </p:nvPr>
        </p:nvSpPr>
        <p:spPr>
          <a:xfrm>
            <a:off x="2142300" y="3944275"/>
            <a:ext cx="4551600" cy="5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 name="Google Shape;65;p9"/>
          <p:cNvSpPr/>
          <p:nvPr>
            <p:ph idx="2" type="pic"/>
          </p:nvPr>
        </p:nvSpPr>
        <p:spPr>
          <a:xfrm>
            <a:off x="1450650" y="539500"/>
            <a:ext cx="6242700" cy="2301900"/>
          </a:xfrm>
          <a:prstGeom prst="rect">
            <a:avLst/>
          </a:prstGeom>
          <a:noFill/>
          <a:ln>
            <a:noFill/>
          </a:ln>
          <a:effectLst>
            <a:outerShdw blurRad="57150" rotWithShape="0" algn="bl" dir="3000000" dist="19050">
              <a:srgbClr val="000000">
                <a:alpha val="50000"/>
              </a:srgbClr>
            </a:outerShdw>
          </a:effectLst>
        </p:spPr>
      </p:sp>
      <p:grpSp>
        <p:nvGrpSpPr>
          <p:cNvPr id="66" name="Google Shape;66;p9"/>
          <p:cNvGrpSpPr/>
          <p:nvPr/>
        </p:nvGrpSpPr>
        <p:grpSpPr>
          <a:xfrm>
            <a:off x="219466" y="215750"/>
            <a:ext cx="8705172" cy="874800"/>
            <a:chOff x="219466" y="215750"/>
            <a:chExt cx="8705172" cy="874800"/>
          </a:xfrm>
        </p:grpSpPr>
        <p:grpSp>
          <p:nvGrpSpPr>
            <p:cNvPr id="67" name="Google Shape;67;p9"/>
            <p:cNvGrpSpPr/>
            <p:nvPr/>
          </p:nvGrpSpPr>
          <p:grpSpPr>
            <a:xfrm>
              <a:off x="4863405" y="215750"/>
              <a:ext cx="4061232" cy="874800"/>
              <a:chOff x="3817550" y="269575"/>
              <a:chExt cx="4896000" cy="874800"/>
            </a:xfrm>
          </p:grpSpPr>
          <p:cxnSp>
            <p:nvCxnSpPr>
              <p:cNvPr id="68" name="Google Shape;68;p9"/>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69" name="Google Shape;69;p9"/>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nvGrpSpPr>
            <p:cNvPr id="70" name="Google Shape;70;p9"/>
            <p:cNvGrpSpPr/>
            <p:nvPr/>
          </p:nvGrpSpPr>
          <p:grpSpPr>
            <a:xfrm flipH="1">
              <a:off x="219466" y="215750"/>
              <a:ext cx="4061232" cy="874800"/>
              <a:chOff x="3817550" y="269575"/>
              <a:chExt cx="4896000" cy="874800"/>
            </a:xfrm>
          </p:grpSpPr>
          <p:cxnSp>
            <p:nvCxnSpPr>
              <p:cNvPr id="71" name="Google Shape;71;p9"/>
              <p:cNvCxnSpPr/>
              <p:nvPr/>
            </p:nvCxnSpPr>
            <p:spPr>
              <a:xfrm>
                <a:off x="3817550" y="269575"/>
                <a:ext cx="4896000" cy="0"/>
              </a:xfrm>
              <a:prstGeom prst="straightConnector1">
                <a:avLst/>
              </a:prstGeom>
              <a:noFill/>
              <a:ln cap="flat" cmpd="sng" w="9525">
                <a:solidFill>
                  <a:schemeClr val="dk1"/>
                </a:solidFill>
                <a:prstDash val="solid"/>
                <a:round/>
                <a:headEnd len="med" w="med" type="none"/>
                <a:tailEnd len="med" w="med" type="none"/>
              </a:ln>
            </p:spPr>
          </p:cxnSp>
          <p:cxnSp>
            <p:nvCxnSpPr>
              <p:cNvPr id="72" name="Google Shape;72;p9"/>
              <p:cNvCxnSpPr/>
              <p:nvPr/>
            </p:nvCxnSpPr>
            <p:spPr>
              <a:xfrm rot="10800000">
                <a:off x="8713550" y="269575"/>
                <a:ext cx="0" cy="87480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0"/>
          <p:cNvSpPr/>
          <p:nvPr>
            <p:ph idx="2" type="pic"/>
          </p:nvPr>
        </p:nvSpPr>
        <p:spPr>
          <a:xfrm>
            <a:off x="-3301" y="0"/>
            <a:ext cx="9150600" cy="5143500"/>
          </a:xfrm>
          <a:prstGeom prst="rect">
            <a:avLst/>
          </a:prstGeom>
          <a:noFill/>
          <a:ln>
            <a:noFill/>
          </a:ln>
        </p:spPr>
      </p:sp>
      <p:sp>
        <p:nvSpPr>
          <p:cNvPr id="75" name="Google Shape;75;p10"/>
          <p:cNvSpPr txBox="1"/>
          <p:nvPr>
            <p:ph type="title"/>
          </p:nvPr>
        </p:nvSpPr>
        <p:spPr>
          <a:xfrm>
            <a:off x="713225" y="539500"/>
            <a:ext cx="2690700" cy="9102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2200">
                <a:latin typeface="Barlow SemiBold"/>
                <a:ea typeface="Barlow SemiBold"/>
                <a:cs typeface="Barlow SemiBold"/>
                <a:sym typeface="Barlow SemiBold"/>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Medium"/>
              <a:buNone/>
              <a:defRPr sz="3500">
                <a:solidFill>
                  <a:schemeClr val="dk1"/>
                </a:solidFill>
                <a:latin typeface="Barlow Medium"/>
                <a:ea typeface="Barlow Medium"/>
                <a:cs typeface="Barlow Medium"/>
                <a:sym typeface="Barlow Medium"/>
              </a:defRPr>
            </a:lvl1pPr>
            <a:lvl2pPr lvl="1" rtl="0">
              <a:spcBef>
                <a:spcPts val="0"/>
              </a:spcBef>
              <a:spcAft>
                <a:spcPts val="0"/>
              </a:spcAft>
              <a:buClr>
                <a:schemeClr val="dk1"/>
              </a:buClr>
              <a:buSzPts val="3500"/>
              <a:buFont typeface="Barlow Medium"/>
              <a:buNone/>
              <a:defRPr sz="3500">
                <a:solidFill>
                  <a:schemeClr val="dk1"/>
                </a:solidFill>
                <a:latin typeface="Barlow Medium"/>
                <a:ea typeface="Barlow Medium"/>
                <a:cs typeface="Barlow Medium"/>
                <a:sym typeface="Barlow Medium"/>
              </a:defRPr>
            </a:lvl2pPr>
            <a:lvl3pPr lvl="2" rtl="0">
              <a:spcBef>
                <a:spcPts val="0"/>
              </a:spcBef>
              <a:spcAft>
                <a:spcPts val="0"/>
              </a:spcAft>
              <a:buClr>
                <a:schemeClr val="dk1"/>
              </a:buClr>
              <a:buSzPts val="3500"/>
              <a:buFont typeface="Barlow Medium"/>
              <a:buNone/>
              <a:defRPr sz="3500">
                <a:solidFill>
                  <a:schemeClr val="dk1"/>
                </a:solidFill>
                <a:latin typeface="Barlow Medium"/>
                <a:ea typeface="Barlow Medium"/>
                <a:cs typeface="Barlow Medium"/>
                <a:sym typeface="Barlow Medium"/>
              </a:defRPr>
            </a:lvl3pPr>
            <a:lvl4pPr lvl="3" rtl="0">
              <a:spcBef>
                <a:spcPts val="0"/>
              </a:spcBef>
              <a:spcAft>
                <a:spcPts val="0"/>
              </a:spcAft>
              <a:buClr>
                <a:schemeClr val="dk1"/>
              </a:buClr>
              <a:buSzPts val="3500"/>
              <a:buFont typeface="Barlow Medium"/>
              <a:buNone/>
              <a:defRPr sz="3500">
                <a:solidFill>
                  <a:schemeClr val="dk1"/>
                </a:solidFill>
                <a:latin typeface="Barlow Medium"/>
                <a:ea typeface="Barlow Medium"/>
                <a:cs typeface="Barlow Medium"/>
                <a:sym typeface="Barlow Medium"/>
              </a:defRPr>
            </a:lvl4pPr>
            <a:lvl5pPr lvl="4" rtl="0">
              <a:spcBef>
                <a:spcPts val="0"/>
              </a:spcBef>
              <a:spcAft>
                <a:spcPts val="0"/>
              </a:spcAft>
              <a:buClr>
                <a:schemeClr val="dk1"/>
              </a:buClr>
              <a:buSzPts val="3500"/>
              <a:buFont typeface="Barlow Medium"/>
              <a:buNone/>
              <a:defRPr sz="3500">
                <a:solidFill>
                  <a:schemeClr val="dk1"/>
                </a:solidFill>
                <a:latin typeface="Barlow Medium"/>
                <a:ea typeface="Barlow Medium"/>
                <a:cs typeface="Barlow Medium"/>
                <a:sym typeface="Barlow Medium"/>
              </a:defRPr>
            </a:lvl5pPr>
            <a:lvl6pPr lvl="5" rtl="0">
              <a:spcBef>
                <a:spcPts val="0"/>
              </a:spcBef>
              <a:spcAft>
                <a:spcPts val="0"/>
              </a:spcAft>
              <a:buClr>
                <a:schemeClr val="dk1"/>
              </a:buClr>
              <a:buSzPts val="3500"/>
              <a:buFont typeface="Barlow Medium"/>
              <a:buNone/>
              <a:defRPr sz="3500">
                <a:solidFill>
                  <a:schemeClr val="dk1"/>
                </a:solidFill>
                <a:latin typeface="Barlow Medium"/>
                <a:ea typeface="Barlow Medium"/>
                <a:cs typeface="Barlow Medium"/>
                <a:sym typeface="Barlow Medium"/>
              </a:defRPr>
            </a:lvl6pPr>
            <a:lvl7pPr lvl="6" rtl="0">
              <a:spcBef>
                <a:spcPts val="0"/>
              </a:spcBef>
              <a:spcAft>
                <a:spcPts val="0"/>
              </a:spcAft>
              <a:buClr>
                <a:schemeClr val="dk1"/>
              </a:buClr>
              <a:buSzPts val="3500"/>
              <a:buFont typeface="Barlow Medium"/>
              <a:buNone/>
              <a:defRPr sz="3500">
                <a:solidFill>
                  <a:schemeClr val="dk1"/>
                </a:solidFill>
                <a:latin typeface="Barlow Medium"/>
                <a:ea typeface="Barlow Medium"/>
                <a:cs typeface="Barlow Medium"/>
                <a:sym typeface="Barlow Medium"/>
              </a:defRPr>
            </a:lvl7pPr>
            <a:lvl8pPr lvl="7" rtl="0">
              <a:spcBef>
                <a:spcPts val="0"/>
              </a:spcBef>
              <a:spcAft>
                <a:spcPts val="0"/>
              </a:spcAft>
              <a:buClr>
                <a:schemeClr val="dk1"/>
              </a:buClr>
              <a:buSzPts val="3500"/>
              <a:buFont typeface="Barlow Medium"/>
              <a:buNone/>
              <a:defRPr sz="3500">
                <a:solidFill>
                  <a:schemeClr val="dk1"/>
                </a:solidFill>
                <a:latin typeface="Barlow Medium"/>
                <a:ea typeface="Barlow Medium"/>
                <a:cs typeface="Barlow Medium"/>
                <a:sym typeface="Barlow Medium"/>
              </a:defRPr>
            </a:lvl8pPr>
            <a:lvl9pPr lvl="8" rtl="0">
              <a:spcBef>
                <a:spcPts val="0"/>
              </a:spcBef>
              <a:spcAft>
                <a:spcPts val="0"/>
              </a:spcAft>
              <a:buClr>
                <a:schemeClr val="dk1"/>
              </a:buClr>
              <a:buSzPts val="3500"/>
              <a:buFont typeface="Barlow Medium"/>
              <a:buNone/>
              <a:defRPr sz="3500">
                <a:solidFill>
                  <a:schemeClr val="dk1"/>
                </a:solidFill>
                <a:latin typeface="Barlow Medium"/>
                <a:ea typeface="Barlow Medium"/>
                <a:cs typeface="Barlow Medium"/>
                <a:sym typeface="Barlow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indent="-317500" lvl="1" marL="9144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a:lnSpc>
                <a:spcPct val="100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mc:AlternateContent>
    <mc:Choice Requires="p14">
      <p:transition spd="med" p14:dur="600">
        <p:fade/>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hyperlink" Target="https://drive.google.com/drive/folders/1yyeW-V2PoVkr4n7Euh55c17dbW2WQNez?usp=sharing" TargetMode="Externa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7"/>
          <p:cNvSpPr txBox="1"/>
          <p:nvPr>
            <p:ph idx="4294967295" type="ctrTitle"/>
          </p:nvPr>
        </p:nvSpPr>
        <p:spPr>
          <a:xfrm>
            <a:off x="803538" y="438425"/>
            <a:ext cx="3942600" cy="272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5600">
                <a:latin typeface="Barlow"/>
                <a:ea typeface="Barlow"/>
                <a:cs typeface="Barlow"/>
                <a:sym typeface="Barlow"/>
              </a:rPr>
              <a:t>I</a:t>
            </a:r>
            <a:r>
              <a:rPr lang="en">
                <a:latin typeface="Barlow"/>
                <a:ea typeface="Barlow"/>
                <a:cs typeface="Barlow"/>
                <a:sym typeface="Barlow"/>
              </a:rPr>
              <a:t>NDIAN</a:t>
            </a:r>
            <a:endParaRPr>
              <a:latin typeface="Barlow"/>
              <a:ea typeface="Barlow"/>
              <a:cs typeface="Barlow"/>
              <a:sym typeface="Barlow"/>
            </a:endParaRPr>
          </a:p>
          <a:p>
            <a:pPr indent="0" lvl="0" marL="0" rtl="0" algn="l">
              <a:lnSpc>
                <a:spcPct val="100000"/>
              </a:lnSpc>
              <a:spcBef>
                <a:spcPts val="0"/>
              </a:spcBef>
              <a:spcAft>
                <a:spcPts val="0"/>
              </a:spcAft>
              <a:buNone/>
            </a:pPr>
            <a:r>
              <a:rPr b="1" lang="en" sz="5600">
                <a:latin typeface="Barlow"/>
                <a:ea typeface="Barlow"/>
                <a:cs typeface="Barlow"/>
                <a:sym typeface="Barlow"/>
              </a:rPr>
              <a:t>R</a:t>
            </a:r>
            <a:r>
              <a:rPr lang="en">
                <a:latin typeface="Barlow"/>
                <a:ea typeface="Barlow"/>
                <a:cs typeface="Barlow"/>
                <a:sym typeface="Barlow"/>
              </a:rPr>
              <a:t>AILWAY</a:t>
            </a:r>
            <a:endParaRPr>
              <a:latin typeface="Barlow"/>
              <a:ea typeface="Barlow"/>
              <a:cs typeface="Barlow"/>
              <a:sym typeface="Barlow"/>
            </a:endParaRPr>
          </a:p>
          <a:p>
            <a:pPr indent="0" lvl="0" marL="0" rtl="0" algn="l">
              <a:lnSpc>
                <a:spcPct val="100000"/>
              </a:lnSpc>
              <a:spcBef>
                <a:spcPts val="0"/>
              </a:spcBef>
              <a:spcAft>
                <a:spcPts val="0"/>
              </a:spcAft>
              <a:buNone/>
            </a:pPr>
            <a:r>
              <a:rPr b="1" lang="en" sz="5600">
                <a:latin typeface="Barlow"/>
                <a:ea typeface="Barlow"/>
                <a:cs typeface="Barlow"/>
                <a:sym typeface="Barlow"/>
              </a:rPr>
              <a:t>N</a:t>
            </a:r>
            <a:r>
              <a:rPr lang="en">
                <a:latin typeface="Barlow"/>
                <a:ea typeface="Barlow"/>
                <a:cs typeface="Barlow"/>
                <a:sym typeface="Barlow"/>
              </a:rPr>
              <a:t>AVIGATOR</a:t>
            </a:r>
            <a:endParaRPr>
              <a:latin typeface="Barlow Light"/>
              <a:ea typeface="Barlow Light"/>
              <a:cs typeface="Barlow Light"/>
              <a:sym typeface="Barlow Light"/>
            </a:endParaRPr>
          </a:p>
        </p:txBody>
      </p:sp>
      <p:pic>
        <p:nvPicPr>
          <p:cNvPr id="367" name="Google Shape;367;p37"/>
          <p:cNvPicPr preferRelativeResize="0"/>
          <p:nvPr/>
        </p:nvPicPr>
        <p:blipFill rotWithShape="1">
          <a:blip r:embed="rId3">
            <a:alphaModFix/>
          </a:blip>
          <a:srcRect b="13874" l="-906" r="-906" t="2646"/>
          <a:stretch/>
        </p:blipFill>
        <p:spPr>
          <a:xfrm>
            <a:off x="5292088" y="541738"/>
            <a:ext cx="3048367" cy="4042375"/>
          </a:xfrm>
          <a:prstGeom prst="rect">
            <a:avLst/>
          </a:prstGeom>
          <a:noFill/>
          <a:ln>
            <a:noFill/>
          </a:ln>
        </p:spPr>
      </p:pic>
      <p:sp>
        <p:nvSpPr>
          <p:cNvPr id="368" name="Google Shape;368;p37"/>
          <p:cNvSpPr txBox="1"/>
          <p:nvPr/>
        </p:nvSpPr>
        <p:spPr>
          <a:xfrm>
            <a:off x="803538" y="3746325"/>
            <a:ext cx="40344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ind"/>
                <a:ea typeface="Hind"/>
                <a:cs typeface="Hind"/>
                <a:sym typeface="Hind"/>
              </a:rPr>
              <a:t>Under the Guidance of Dr.Dootika vats</a:t>
            </a:r>
            <a:endParaRPr>
              <a:solidFill>
                <a:schemeClr val="dk1"/>
              </a:solidFill>
              <a:latin typeface="Hind"/>
              <a:ea typeface="Hind"/>
              <a:cs typeface="Hind"/>
              <a:sym typeface="Hind"/>
            </a:endParaRPr>
          </a:p>
        </p:txBody>
      </p:sp>
      <p:sp>
        <p:nvSpPr>
          <p:cNvPr id="369" name="Google Shape;369;p37"/>
          <p:cNvSpPr txBox="1"/>
          <p:nvPr>
            <p:ph idx="4294967295" type="subTitle"/>
          </p:nvPr>
        </p:nvSpPr>
        <p:spPr>
          <a:xfrm>
            <a:off x="803538" y="4144425"/>
            <a:ext cx="2346600" cy="36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Presented by</a:t>
            </a:r>
            <a:r>
              <a:rPr lang="en"/>
              <a:t>: Group 14</a:t>
            </a:r>
            <a:endParaRPr/>
          </a:p>
        </p:txBody>
      </p:sp>
      <p:sp>
        <p:nvSpPr>
          <p:cNvPr id="370" name="Google Shape;370;p37"/>
          <p:cNvSpPr/>
          <p:nvPr/>
        </p:nvSpPr>
        <p:spPr>
          <a:xfrm>
            <a:off x="906916" y="4624851"/>
            <a:ext cx="218100" cy="23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pic>
        <p:nvPicPr>
          <p:cNvPr id="371" name="Google Shape;371;p37"/>
          <p:cNvPicPr preferRelativeResize="0"/>
          <p:nvPr/>
        </p:nvPicPr>
        <p:blipFill>
          <a:blip r:embed="rId4">
            <a:alphaModFix/>
          </a:blip>
          <a:stretch>
            <a:fillRect/>
          </a:stretch>
        </p:blipFill>
        <p:spPr>
          <a:xfrm>
            <a:off x="905849" y="4629332"/>
            <a:ext cx="220196" cy="223244"/>
          </a:xfrm>
          <a:prstGeom prst="rect">
            <a:avLst/>
          </a:prstGeom>
          <a:noFill/>
          <a:ln>
            <a:noFill/>
          </a:ln>
        </p:spPr>
      </p:pic>
      <p:sp>
        <p:nvSpPr>
          <p:cNvPr id="372" name="Google Shape;372;p37"/>
          <p:cNvSpPr txBox="1"/>
          <p:nvPr/>
        </p:nvSpPr>
        <p:spPr>
          <a:xfrm>
            <a:off x="1083907" y="4584088"/>
            <a:ext cx="11436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Hind"/>
                <a:ea typeface="Hind"/>
                <a:cs typeface="Hind"/>
                <a:sym typeface="Hind"/>
              </a:rPr>
              <a:t>INDIAN </a:t>
            </a:r>
            <a:r>
              <a:rPr b="1" lang="en" sz="900">
                <a:solidFill>
                  <a:schemeClr val="dk1"/>
                </a:solidFill>
                <a:latin typeface="Hind"/>
                <a:ea typeface="Hind"/>
                <a:cs typeface="Hind"/>
                <a:sym typeface="Hind"/>
              </a:rPr>
              <a:t>RAILWAY</a:t>
            </a:r>
            <a:endParaRPr b="1" sz="900">
              <a:solidFill>
                <a:schemeClr val="dk1"/>
              </a:solidFill>
              <a:latin typeface="Hind"/>
              <a:ea typeface="Hind"/>
              <a:cs typeface="Hind"/>
              <a:sym typeface="Hi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46"/>
          <p:cNvPicPr preferRelativeResize="0"/>
          <p:nvPr/>
        </p:nvPicPr>
        <p:blipFill rotWithShape="1">
          <a:blip r:embed="rId3">
            <a:alphaModFix/>
          </a:blip>
          <a:srcRect b="0" l="0" r="7952" t="0"/>
          <a:stretch/>
        </p:blipFill>
        <p:spPr>
          <a:xfrm>
            <a:off x="375650" y="403550"/>
            <a:ext cx="8136300" cy="3316500"/>
          </a:xfrm>
          <a:prstGeom prst="rect">
            <a:avLst/>
          </a:prstGeom>
          <a:noFill/>
          <a:ln>
            <a:noFill/>
          </a:ln>
        </p:spPr>
      </p:pic>
      <p:grpSp>
        <p:nvGrpSpPr>
          <p:cNvPr id="475" name="Google Shape;475;p46"/>
          <p:cNvGrpSpPr/>
          <p:nvPr/>
        </p:nvGrpSpPr>
        <p:grpSpPr>
          <a:xfrm>
            <a:off x="375641" y="4059810"/>
            <a:ext cx="101077" cy="107645"/>
            <a:chOff x="4811425" y="2065025"/>
            <a:chExt cx="41500" cy="44200"/>
          </a:xfrm>
        </p:grpSpPr>
        <p:sp>
          <p:nvSpPr>
            <p:cNvPr id="476" name="Google Shape;476;p46"/>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46"/>
          <p:cNvSpPr txBox="1"/>
          <p:nvPr/>
        </p:nvSpPr>
        <p:spPr>
          <a:xfrm>
            <a:off x="558075" y="3929575"/>
            <a:ext cx="78981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latin typeface="Hind"/>
                <a:ea typeface="Hind"/>
                <a:cs typeface="Hind"/>
                <a:sym typeface="Hind"/>
              </a:rPr>
              <a:t>The graph indicates </a:t>
            </a:r>
            <a:r>
              <a:rPr lang="en" sz="1200">
                <a:solidFill>
                  <a:schemeClr val="dk1"/>
                </a:solidFill>
                <a:latin typeface="Hind"/>
                <a:ea typeface="Hind"/>
                <a:cs typeface="Hind"/>
                <a:sym typeface="Hind"/>
              </a:rPr>
              <a:t>Rajdhani Express</a:t>
            </a:r>
            <a:r>
              <a:rPr lang="en" sz="1200">
                <a:solidFill>
                  <a:schemeClr val="dk1"/>
                </a:solidFill>
                <a:latin typeface="Hind"/>
                <a:ea typeface="Hind"/>
                <a:cs typeface="Hind"/>
                <a:sym typeface="Hind"/>
              </a:rPr>
              <a:t> as the fastest at 90 km/h, followed by </a:t>
            </a:r>
            <a:r>
              <a:rPr lang="en" sz="1200">
                <a:solidFill>
                  <a:schemeClr val="dk1"/>
                </a:solidFill>
                <a:latin typeface="Hind"/>
                <a:ea typeface="Hind"/>
                <a:cs typeface="Hind"/>
                <a:sym typeface="Hind"/>
              </a:rPr>
              <a:t>Vande Bharat Express</a:t>
            </a:r>
            <a:r>
              <a:rPr lang="en" sz="1200">
                <a:solidFill>
                  <a:schemeClr val="dk1"/>
                </a:solidFill>
                <a:latin typeface="Hind"/>
                <a:ea typeface="Hind"/>
                <a:cs typeface="Hind"/>
                <a:sym typeface="Hind"/>
              </a:rPr>
              <a:t>. MEMU, EMU, and DEMU trains are the slowest. Within each type, there's a wide speed range due to factors like distance, stops.</a:t>
            </a:r>
            <a:endParaRPr sz="1200">
              <a:solidFill>
                <a:schemeClr val="dk1"/>
              </a:solidFill>
              <a:latin typeface="Hind"/>
              <a:ea typeface="Hind"/>
              <a:cs typeface="Hind"/>
              <a:sym typeface="Hind"/>
            </a:endParaRPr>
          </a:p>
          <a:p>
            <a:pPr indent="0" lvl="0" marL="0" rtl="0" algn="l">
              <a:lnSpc>
                <a:spcPct val="150000"/>
              </a:lnSpc>
              <a:spcBef>
                <a:spcPts val="0"/>
              </a:spcBef>
              <a:spcAft>
                <a:spcPts val="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47">
            <a:hlinkClick r:id="rId3"/>
          </p:cNvPr>
          <p:cNvPicPr preferRelativeResize="0"/>
          <p:nvPr/>
        </p:nvPicPr>
        <p:blipFill>
          <a:blip r:embed="rId4">
            <a:alphaModFix/>
          </a:blip>
          <a:stretch>
            <a:fillRect/>
          </a:stretch>
        </p:blipFill>
        <p:spPr>
          <a:xfrm>
            <a:off x="1368675" y="967225"/>
            <a:ext cx="6268924" cy="3918075"/>
          </a:xfrm>
          <a:prstGeom prst="rect">
            <a:avLst/>
          </a:prstGeom>
          <a:noFill/>
          <a:ln>
            <a:noFill/>
          </a:ln>
        </p:spPr>
      </p:pic>
      <p:sp>
        <p:nvSpPr>
          <p:cNvPr id="484" name="Google Shape;484;p47"/>
          <p:cNvSpPr txBox="1"/>
          <p:nvPr/>
        </p:nvSpPr>
        <p:spPr>
          <a:xfrm>
            <a:off x="485075" y="272850"/>
            <a:ext cx="34413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Hind"/>
                <a:ea typeface="Hind"/>
                <a:cs typeface="Hind"/>
                <a:sym typeface="Hind"/>
              </a:rPr>
              <a:t>R SHINY APP :</a:t>
            </a:r>
            <a:endParaRPr b="1" sz="3600">
              <a:solidFill>
                <a:schemeClr val="dk1"/>
              </a:solidFill>
              <a:latin typeface="Hind"/>
              <a:ea typeface="Hind"/>
              <a:cs typeface="Hind"/>
              <a:sym typeface="Hi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8"/>
          <p:cNvSpPr txBox="1"/>
          <p:nvPr/>
        </p:nvSpPr>
        <p:spPr>
          <a:xfrm>
            <a:off x="2609400" y="1846175"/>
            <a:ext cx="4446000" cy="13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900">
                <a:solidFill>
                  <a:schemeClr val="dk1"/>
                </a:solidFill>
                <a:latin typeface="Barlow"/>
                <a:ea typeface="Barlow"/>
                <a:cs typeface="Barlow"/>
                <a:sym typeface="Barlow"/>
              </a:rPr>
              <a:t>T</a:t>
            </a:r>
            <a:r>
              <a:rPr lang="en" sz="3900">
                <a:solidFill>
                  <a:schemeClr val="dk1"/>
                </a:solidFill>
                <a:latin typeface="Barlow"/>
                <a:ea typeface="Barlow"/>
                <a:cs typeface="Barlow"/>
                <a:sym typeface="Barlow"/>
              </a:rPr>
              <a:t>HAN</a:t>
            </a:r>
            <a:r>
              <a:rPr lang="en" sz="3900">
                <a:solidFill>
                  <a:schemeClr val="dk1"/>
                </a:solidFill>
                <a:latin typeface="Barlow"/>
                <a:ea typeface="Barlow"/>
                <a:cs typeface="Barlow"/>
                <a:sym typeface="Barlow"/>
              </a:rPr>
              <a:t>K</a:t>
            </a:r>
            <a:r>
              <a:rPr lang="en" sz="5000">
                <a:solidFill>
                  <a:schemeClr val="dk1"/>
                </a:solidFill>
                <a:latin typeface="Barlow"/>
                <a:ea typeface="Barlow"/>
                <a:cs typeface="Barlow"/>
                <a:sym typeface="Barlow"/>
              </a:rPr>
              <a:t> </a:t>
            </a:r>
            <a:r>
              <a:rPr b="1" lang="en" sz="6900">
                <a:solidFill>
                  <a:schemeClr val="dk1"/>
                </a:solidFill>
                <a:latin typeface="Barlow"/>
                <a:ea typeface="Barlow"/>
                <a:cs typeface="Barlow"/>
                <a:sym typeface="Barlow"/>
              </a:rPr>
              <a:t>Y</a:t>
            </a:r>
            <a:r>
              <a:rPr lang="en" sz="3900">
                <a:solidFill>
                  <a:schemeClr val="dk1"/>
                </a:solidFill>
                <a:latin typeface="Barlow"/>
                <a:ea typeface="Barlow"/>
                <a:cs typeface="Barlow"/>
                <a:sym typeface="Barlow"/>
              </a:rPr>
              <a:t>OU </a:t>
            </a:r>
            <a:r>
              <a:rPr b="1" lang="en" sz="6900">
                <a:solidFill>
                  <a:schemeClr val="dk1"/>
                </a:solidFill>
                <a:latin typeface="Barlow"/>
                <a:ea typeface="Barlow"/>
                <a:cs typeface="Barlow"/>
                <a:sym typeface="Barlow"/>
              </a:rPr>
              <a:t>!</a:t>
            </a:r>
            <a:endParaRPr b="1" sz="6900">
              <a:solidFill>
                <a:schemeClr val="dk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8"/>
          <p:cNvSpPr txBox="1"/>
          <p:nvPr>
            <p:ph idx="4294967295" type="title"/>
          </p:nvPr>
        </p:nvSpPr>
        <p:spPr>
          <a:xfrm>
            <a:off x="403800" y="393600"/>
            <a:ext cx="66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arlow"/>
                <a:ea typeface="Barlow"/>
                <a:cs typeface="Barlow"/>
                <a:sym typeface="Barlow"/>
              </a:rPr>
              <a:t>ABOUT </a:t>
            </a:r>
            <a:r>
              <a:rPr b="1" lang="en">
                <a:latin typeface="Barlow"/>
                <a:ea typeface="Barlow"/>
                <a:cs typeface="Barlow"/>
                <a:sym typeface="Barlow"/>
              </a:rPr>
              <a:t>DATA :</a:t>
            </a:r>
            <a:endParaRPr b="1">
              <a:latin typeface="Barlow"/>
              <a:ea typeface="Barlow"/>
              <a:cs typeface="Barlow"/>
              <a:sym typeface="Barlow"/>
            </a:endParaRPr>
          </a:p>
        </p:txBody>
      </p:sp>
      <p:pic>
        <p:nvPicPr>
          <p:cNvPr id="378" name="Google Shape;378;p38"/>
          <p:cNvPicPr preferRelativeResize="0"/>
          <p:nvPr/>
        </p:nvPicPr>
        <p:blipFill rotWithShape="1">
          <a:blip r:embed="rId3">
            <a:alphaModFix/>
          </a:blip>
          <a:srcRect b="36277" l="0" r="0" t="0"/>
          <a:stretch/>
        </p:blipFill>
        <p:spPr>
          <a:xfrm>
            <a:off x="403800" y="1118700"/>
            <a:ext cx="8396449" cy="2084001"/>
          </a:xfrm>
          <a:prstGeom prst="rect">
            <a:avLst/>
          </a:prstGeom>
          <a:noFill/>
          <a:ln>
            <a:noFill/>
          </a:ln>
        </p:spPr>
      </p:pic>
      <p:sp>
        <p:nvSpPr>
          <p:cNvPr id="379" name="Google Shape;379;p38"/>
          <p:cNvSpPr txBox="1"/>
          <p:nvPr/>
        </p:nvSpPr>
        <p:spPr>
          <a:xfrm>
            <a:off x="667525" y="3546825"/>
            <a:ext cx="7887300" cy="121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Hind"/>
                <a:ea typeface="Hind"/>
                <a:cs typeface="Hind"/>
                <a:sym typeface="Hind"/>
              </a:rPr>
              <a:t>Our data contains various in</a:t>
            </a:r>
            <a:r>
              <a:rPr lang="en">
                <a:solidFill>
                  <a:schemeClr val="dk1"/>
                </a:solidFill>
                <a:latin typeface="Hind"/>
                <a:ea typeface="Hind"/>
                <a:cs typeface="Hind"/>
                <a:sym typeface="Hind"/>
              </a:rPr>
              <a:t>formation about Indian trains like about their zone, number of halts, average delay, geographical location of stations, type of train etc.  </a:t>
            </a:r>
            <a:endParaRPr>
              <a:solidFill>
                <a:schemeClr val="dk1"/>
              </a:solidFill>
              <a:latin typeface="Hind"/>
              <a:ea typeface="Hind"/>
              <a:cs typeface="Hind"/>
              <a:sym typeface="Hind"/>
            </a:endParaRPr>
          </a:p>
        </p:txBody>
      </p:sp>
      <p:grpSp>
        <p:nvGrpSpPr>
          <p:cNvPr id="380" name="Google Shape;380;p38"/>
          <p:cNvGrpSpPr/>
          <p:nvPr/>
        </p:nvGrpSpPr>
        <p:grpSpPr>
          <a:xfrm>
            <a:off x="566441" y="3687735"/>
            <a:ext cx="101077" cy="107645"/>
            <a:chOff x="4811425" y="2065025"/>
            <a:chExt cx="41500" cy="44200"/>
          </a:xfrm>
        </p:grpSpPr>
        <p:sp>
          <p:nvSpPr>
            <p:cNvPr id="381" name="Google Shape;381;p38"/>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nvSpPr>
        <p:spPr>
          <a:xfrm>
            <a:off x="373800" y="277625"/>
            <a:ext cx="76614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Hind"/>
                <a:ea typeface="Hind"/>
                <a:cs typeface="Hind"/>
                <a:sym typeface="Hind"/>
              </a:rPr>
              <a:t>WHICH TRAIN SHOULD I CHOOSE ?</a:t>
            </a:r>
            <a:endParaRPr b="1" sz="3600">
              <a:solidFill>
                <a:schemeClr val="dk1"/>
              </a:solidFill>
              <a:latin typeface="Hind"/>
              <a:ea typeface="Hind"/>
              <a:cs typeface="Hind"/>
              <a:sym typeface="Hind"/>
            </a:endParaRPr>
          </a:p>
        </p:txBody>
      </p:sp>
      <p:pic>
        <p:nvPicPr>
          <p:cNvPr id="388" name="Google Shape;388;p39"/>
          <p:cNvPicPr preferRelativeResize="0"/>
          <p:nvPr/>
        </p:nvPicPr>
        <p:blipFill>
          <a:blip r:embed="rId3">
            <a:alphaModFix/>
          </a:blip>
          <a:stretch>
            <a:fillRect/>
          </a:stretch>
        </p:blipFill>
        <p:spPr>
          <a:xfrm>
            <a:off x="461975" y="1002575"/>
            <a:ext cx="8170800" cy="3820901"/>
          </a:xfrm>
          <a:prstGeom prst="rect">
            <a:avLst/>
          </a:prstGeom>
          <a:noFill/>
          <a:ln>
            <a:noFill/>
          </a:ln>
        </p:spPr>
      </p:pic>
      <p:sp>
        <p:nvSpPr>
          <p:cNvPr id="389" name="Google Shape;389;p39"/>
          <p:cNvSpPr txBox="1"/>
          <p:nvPr/>
        </p:nvSpPr>
        <p:spPr>
          <a:xfrm>
            <a:off x="285625" y="4588350"/>
            <a:ext cx="56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Hind"/>
              <a:ea typeface="Hind"/>
              <a:cs typeface="Hind"/>
              <a:sym typeface="Hi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40"/>
          <p:cNvPicPr preferRelativeResize="0"/>
          <p:nvPr/>
        </p:nvPicPr>
        <p:blipFill rotWithShape="1">
          <a:blip r:embed="rId3">
            <a:alphaModFix/>
          </a:blip>
          <a:srcRect b="1288" l="0" r="1117" t="1131"/>
          <a:stretch/>
        </p:blipFill>
        <p:spPr>
          <a:xfrm>
            <a:off x="392075" y="1003325"/>
            <a:ext cx="4613325" cy="3864275"/>
          </a:xfrm>
          <a:prstGeom prst="rect">
            <a:avLst/>
          </a:prstGeom>
          <a:noFill/>
          <a:ln>
            <a:noFill/>
          </a:ln>
        </p:spPr>
      </p:pic>
      <p:sp>
        <p:nvSpPr>
          <p:cNvPr id="395" name="Google Shape;395;p40"/>
          <p:cNvSpPr txBox="1"/>
          <p:nvPr/>
        </p:nvSpPr>
        <p:spPr>
          <a:xfrm>
            <a:off x="5667600" y="1263438"/>
            <a:ext cx="3013500" cy="1702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Hind"/>
                <a:ea typeface="Hind"/>
                <a:cs typeface="Hind"/>
                <a:sym typeface="Hind"/>
              </a:rPr>
              <a:t>As we can see </a:t>
            </a:r>
            <a:r>
              <a:rPr lang="en">
                <a:solidFill>
                  <a:schemeClr val="dk1"/>
                </a:solidFill>
                <a:latin typeface="Hind"/>
                <a:ea typeface="Hind"/>
                <a:cs typeface="Hind"/>
                <a:sym typeface="Hind"/>
              </a:rPr>
              <a:t>there</a:t>
            </a:r>
            <a:r>
              <a:rPr lang="en">
                <a:solidFill>
                  <a:schemeClr val="dk1"/>
                </a:solidFill>
                <a:latin typeface="Hind"/>
                <a:ea typeface="Hind"/>
                <a:cs typeface="Hind"/>
                <a:sym typeface="Hind"/>
              </a:rPr>
              <a:t> is no clear     </a:t>
            </a:r>
            <a:r>
              <a:rPr lang="en">
                <a:solidFill>
                  <a:schemeClr val="dk1"/>
                </a:solidFill>
                <a:latin typeface="Hind"/>
                <a:ea typeface="Hind"/>
                <a:cs typeface="Hind"/>
                <a:sym typeface="Hind"/>
              </a:rPr>
              <a:t>relationship</a:t>
            </a:r>
            <a:r>
              <a:rPr lang="en">
                <a:solidFill>
                  <a:schemeClr val="dk1"/>
                </a:solidFill>
                <a:latin typeface="Hind"/>
                <a:ea typeface="Hind"/>
                <a:cs typeface="Hind"/>
                <a:sym typeface="Hind"/>
              </a:rPr>
              <a:t>  between </a:t>
            </a:r>
            <a:r>
              <a:rPr lang="en">
                <a:solidFill>
                  <a:schemeClr val="dk1"/>
                </a:solidFill>
                <a:latin typeface="Hind"/>
                <a:ea typeface="Hind"/>
                <a:cs typeface="Hind"/>
                <a:sym typeface="Hind"/>
              </a:rPr>
              <a:t>delays</a:t>
            </a:r>
            <a:r>
              <a:rPr lang="en">
                <a:solidFill>
                  <a:schemeClr val="dk1"/>
                </a:solidFill>
                <a:latin typeface="Hind"/>
                <a:ea typeface="Hind"/>
                <a:cs typeface="Hind"/>
                <a:sym typeface="Hind"/>
              </a:rPr>
              <a:t> and average speed of trains.</a:t>
            </a:r>
            <a:endParaRPr>
              <a:solidFill>
                <a:schemeClr val="dk1"/>
              </a:solidFill>
              <a:latin typeface="Hind"/>
              <a:ea typeface="Hind"/>
              <a:cs typeface="Hind"/>
              <a:sym typeface="Hind"/>
            </a:endParaRPr>
          </a:p>
          <a:p>
            <a:pPr indent="0" lvl="0" marL="0" rtl="0" algn="l">
              <a:lnSpc>
                <a:spcPct val="150000"/>
              </a:lnSpc>
              <a:spcBef>
                <a:spcPts val="0"/>
              </a:spcBef>
              <a:spcAft>
                <a:spcPts val="0"/>
              </a:spcAft>
              <a:buNone/>
            </a:pPr>
            <a:r>
              <a:t/>
            </a:r>
            <a:endParaRPr>
              <a:solidFill>
                <a:schemeClr val="dk1"/>
              </a:solidFill>
              <a:latin typeface="Hind"/>
              <a:ea typeface="Hind"/>
              <a:cs typeface="Hind"/>
              <a:sym typeface="Hind"/>
            </a:endParaRPr>
          </a:p>
          <a:p>
            <a:pPr indent="0" lvl="0" marL="0" rtl="0" algn="l">
              <a:lnSpc>
                <a:spcPct val="150000"/>
              </a:lnSpc>
              <a:spcBef>
                <a:spcPts val="0"/>
              </a:spcBef>
              <a:spcAft>
                <a:spcPts val="0"/>
              </a:spcAft>
              <a:buNone/>
            </a:pPr>
            <a:r>
              <a:rPr lang="en">
                <a:solidFill>
                  <a:schemeClr val="dk1"/>
                </a:solidFill>
                <a:latin typeface="Hind"/>
                <a:ea typeface="Hind"/>
                <a:cs typeface="Hind"/>
                <a:sym typeface="Hind"/>
              </a:rPr>
              <a:t>The correlation between </a:t>
            </a:r>
            <a:r>
              <a:rPr lang="en">
                <a:solidFill>
                  <a:schemeClr val="dk1"/>
                </a:solidFill>
                <a:latin typeface="Hind"/>
                <a:ea typeface="Hind"/>
                <a:cs typeface="Hind"/>
                <a:sym typeface="Hind"/>
              </a:rPr>
              <a:t>delays</a:t>
            </a:r>
            <a:r>
              <a:rPr lang="en">
                <a:solidFill>
                  <a:schemeClr val="dk1"/>
                </a:solidFill>
                <a:latin typeface="Hind"/>
                <a:ea typeface="Hind"/>
                <a:cs typeface="Hind"/>
                <a:sym typeface="Hind"/>
              </a:rPr>
              <a:t> and average speed is 0.27.</a:t>
            </a:r>
            <a:endParaRPr>
              <a:solidFill>
                <a:schemeClr val="dk1"/>
              </a:solidFill>
              <a:latin typeface="Hind"/>
              <a:ea typeface="Hind"/>
              <a:cs typeface="Hind"/>
              <a:sym typeface="Hind"/>
            </a:endParaRPr>
          </a:p>
        </p:txBody>
      </p:sp>
      <p:grpSp>
        <p:nvGrpSpPr>
          <p:cNvPr id="396" name="Google Shape;396;p40"/>
          <p:cNvGrpSpPr/>
          <p:nvPr/>
        </p:nvGrpSpPr>
        <p:grpSpPr>
          <a:xfrm>
            <a:off x="5421991" y="1405410"/>
            <a:ext cx="101077" cy="107645"/>
            <a:chOff x="4811425" y="2065025"/>
            <a:chExt cx="41500" cy="44200"/>
          </a:xfrm>
        </p:grpSpPr>
        <p:sp>
          <p:nvSpPr>
            <p:cNvPr id="397" name="Google Shape;397;p40"/>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8" name="Google Shape;398;p40"/>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399" name="Google Shape;399;p40"/>
          <p:cNvSpPr txBox="1"/>
          <p:nvPr/>
        </p:nvSpPr>
        <p:spPr>
          <a:xfrm>
            <a:off x="345575" y="300750"/>
            <a:ext cx="40368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Barlow"/>
                <a:ea typeface="Barlow"/>
                <a:cs typeface="Barlow"/>
                <a:sym typeface="Barlow"/>
              </a:rPr>
              <a:t>VISUALISATIONS</a:t>
            </a:r>
            <a:r>
              <a:rPr b="1" lang="en" sz="3600">
                <a:solidFill>
                  <a:schemeClr val="dk1"/>
                </a:solidFill>
                <a:latin typeface="Barlow"/>
                <a:ea typeface="Barlow"/>
                <a:cs typeface="Barlow"/>
                <a:sym typeface="Barlow"/>
              </a:rPr>
              <a:t> :</a:t>
            </a:r>
            <a:endParaRPr b="1" sz="3600">
              <a:solidFill>
                <a:schemeClr val="dk1"/>
              </a:solidFill>
              <a:latin typeface="Barlow"/>
              <a:ea typeface="Barlow"/>
              <a:cs typeface="Barlow"/>
              <a:sym typeface="Barlow"/>
            </a:endParaRPr>
          </a:p>
        </p:txBody>
      </p:sp>
      <p:grpSp>
        <p:nvGrpSpPr>
          <p:cNvPr id="400" name="Google Shape;400;p40"/>
          <p:cNvGrpSpPr/>
          <p:nvPr/>
        </p:nvGrpSpPr>
        <p:grpSpPr>
          <a:xfrm>
            <a:off x="5421991" y="2683260"/>
            <a:ext cx="101077" cy="107645"/>
            <a:chOff x="4811425" y="2065025"/>
            <a:chExt cx="41500" cy="44200"/>
          </a:xfrm>
        </p:grpSpPr>
        <p:sp>
          <p:nvSpPr>
            <p:cNvPr id="401" name="Google Shape;401;p40"/>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2" name="Google Shape;402;p40"/>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nvSpPr>
        <p:spPr>
          <a:xfrm>
            <a:off x="656075" y="700700"/>
            <a:ext cx="3515700" cy="36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ind"/>
                <a:ea typeface="Hind"/>
                <a:cs typeface="Hind"/>
                <a:sym typeface="Hind"/>
              </a:rPr>
              <a:t>On dividing the plot into different areas by highlighting various duration groups, we see some discernible pattern.</a:t>
            </a:r>
            <a:endParaRPr>
              <a:solidFill>
                <a:schemeClr val="dk1"/>
              </a:solidFill>
              <a:latin typeface="Hind"/>
              <a:ea typeface="Hind"/>
              <a:cs typeface="Hind"/>
              <a:sym typeface="Hind"/>
            </a:endParaRPr>
          </a:p>
          <a:p>
            <a:pPr indent="0" lvl="0" marL="0" rtl="0" algn="l">
              <a:lnSpc>
                <a:spcPct val="115000"/>
              </a:lnSpc>
              <a:spcBef>
                <a:spcPts val="0"/>
              </a:spcBef>
              <a:spcAft>
                <a:spcPts val="0"/>
              </a:spcAft>
              <a:buNone/>
            </a:pPr>
            <a:r>
              <a:t/>
            </a:r>
            <a:endParaRPr>
              <a:solidFill>
                <a:schemeClr val="dk1"/>
              </a:solidFill>
              <a:latin typeface="Hind"/>
              <a:ea typeface="Hind"/>
              <a:cs typeface="Hind"/>
              <a:sym typeface="Hind"/>
            </a:endParaRPr>
          </a:p>
          <a:p>
            <a:pPr indent="0" lvl="0" marL="0" rtl="0" algn="l">
              <a:lnSpc>
                <a:spcPct val="115000"/>
              </a:lnSpc>
              <a:spcBef>
                <a:spcPts val="0"/>
              </a:spcBef>
              <a:spcAft>
                <a:spcPts val="0"/>
              </a:spcAft>
              <a:buNone/>
            </a:pPr>
            <a:r>
              <a:rPr lang="en">
                <a:solidFill>
                  <a:schemeClr val="dk1"/>
                </a:solidFill>
                <a:latin typeface="Hind"/>
                <a:ea typeface="Hind"/>
                <a:cs typeface="Hind"/>
                <a:sym typeface="Hind"/>
              </a:rPr>
              <a:t>The number of short duration trains is significantly more than medium and long duration trains. However, the range of delays is still limited.</a:t>
            </a:r>
            <a:endParaRPr>
              <a:solidFill>
                <a:schemeClr val="dk1"/>
              </a:solidFill>
              <a:latin typeface="Hind"/>
              <a:ea typeface="Hind"/>
              <a:cs typeface="Hind"/>
              <a:sym typeface="Hind"/>
            </a:endParaRPr>
          </a:p>
          <a:p>
            <a:pPr indent="0" lvl="0" marL="0" rtl="0" algn="l">
              <a:lnSpc>
                <a:spcPct val="115000"/>
              </a:lnSpc>
              <a:spcBef>
                <a:spcPts val="0"/>
              </a:spcBef>
              <a:spcAft>
                <a:spcPts val="0"/>
              </a:spcAft>
              <a:buNone/>
            </a:pPr>
            <a:r>
              <a:t/>
            </a:r>
            <a:endParaRPr>
              <a:solidFill>
                <a:schemeClr val="dk1"/>
              </a:solidFill>
              <a:latin typeface="Hind"/>
              <a:ea typeface="Hind"/>
              <a:cs typeface="Hind"/>
              <a:sym typeface="Hind"/>
            </a:endParaRPr>
          </a:p>
          <a:p>
            <a:pPr indent="0" lvl="0" marL="0" rtl="0" algn="l">
              <a:lnSpc>
                <a:spcPct val="115000"/>
              </a:lnSpc>
              <a:spcBef>
                <a:spcPts val="0"/>
              </a:spcBef>
              <a:spcAft>
                <a:spcPts val="0"/>
              </a:spcAft>
              <a:buNone/>
            </a:pPr>
            <a:r>
              <a:rPr lang="en">
                <a:solidFill>
                  <a:schemeClr val="dk1"/>
                </a:solidFill>
                <a:latin typeface="Hind"/>
                <a:ea typeface="Hind"/>
                <a:cs typeface="Hind"/>
                <a:sym typeface="Hind"/>
              </a:rPr>
              <a:t>However, even within different subgroups, there is no clear relation between average speed and train delays.</a:t>
            </a:r>
            <a:endParaRPr>
              <a:solidFill>
                <a:schemeClr val="dk1"/>
              </a:solidFill>
              <a:latin typeface="Hind"/>
              <a:ea typeface="Hind"/>
              <a:cs typeface="Hind"/>
              <a:sym typeface="Hind"/>
            </a:endParaRPr>
          </a:p>
        </p:txBody>
      </p:sp>
      <p:pic>
        <p:nvPicPr>
          <p:cNvPr id="408" name="Google Shape;408;p41"/>
          <p:cNvPicPr preferRelativeResize="0"/>
          <p:nvPr/>
        </p:nvPicPr>
        <p:blipFill rotWithShape="1">
          <a:blip r:embed="rId3">
            <a:alphaModFix/>
          </a:blip>
          <a:srcRect b="1924" l="2580" r="1136" t="2345"/>
          <a:stretch/>
        </p:blipFill>
        <p:spPr>
          <a:xfrm>
            <a:off x="4447350" y="492950"/>
            <a:ext cx="4325000" cy="4157601"/>
          </a:xfrm>
          <a:prstGeom prst="rect">
            <a:avLst/>
          </a:prstGeom>
          <a:noFill/>
          <a:ln>
            <a:noFill/>
          </a:ln>
        </p:spPr>
      </p:pic>
      <p:grpSp>
        <p:nvGrpSpPr>
          <p:cNvPr id="409" name="Google Shape;409;p41"/>
          <p:cNvGrpSpPr/>
          <p:nvPr/>
        </p:nvGrpSpPr>
        <p:grpSpPr>
          <a:xfrm>
            <a:off x="554991" y="839485"/>
            <a:ext cx="101077" cy="107645"/>
            <a:chOff x="4811425" y="2065025"/>
            <a:chExt cx="41500" cy="44200"/>
          </a:xfrm>
        </p:grpSpPr>
        <p:sp>
          <p:nvSpPr>
            <p:cNvPr id="410" name="Google Shape;410;p41"/>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1"/>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41"/>
          <p:cNvGrpSpPr/>
          <p:nvPr/>
        </p:nvGrpSpPr>
        <p:grpSpPr>
          <a:xfrm>
            <a:off x="554991" y="1810385"/>
            <a:ext cx="101077" cy="107645"/>
            <a:chOff x="4811425" y="2065025"/>
            <a:chExt cx="41500" cy="44200"/>
          </a:xfrm>
        </p:grpSpPr>
        <p:sp>
          <p:nvSpPr>
            <p:cNvPr id="413" name="Google Shape;413;p41"/>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1"/>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41"/>
          <p:cNvGrpSpPr/>
          <p:nvPr/>
        </p:nvGrpSpPr>
        <p:grpSpPr>
          <a:xfrm>
            <a:off x="554991" y="3032385"/>
            <a:ext cx="101077" cy="107645"/>
            <a:chOff x="4811425" y="2065025"/>
            <a:chExt cx="41500" cy="44200"/>
          </a:xfrm>
        </p:grpSpPr>
        <p:sp>
          <p:nvSpPr>
            <p:cNvPr id="416" name="Google Shape;416;p41"/>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42"/>
          <p:cNvPicPr preferRelativeResize="0"/>
          <p:nvPr/>
        </p:nvPicPr>
        <p:blipFill rotWithShape="1">
          <a:blip r:embed="rId3">
            <a:alphaModFix/>
          </a:blip>
          <a:srcRect b="1993" l="1674" r="2097" t="3515"/>
          <a:stretch/>
        </p:blipFill>
        <p:spPr>
          <a:xfrm>
            <a:off x="447875" y="430975"/>
            <a:ext cx="4697049" cy="4232000"/>
          </a:xfrm>
          <a:prstGeom prst="rect">
            <a:avLst/>
          </a:prstGeom>
          <a:noFill/>
          <a:ln>
            <a:noFill/>
          </a:ln>
        </p:spPr>
      </p:pic>
      <p:sp>
        <p:nvSpPr>
          <p:cNvPr id="423" name="Google Shape;423;p42"/>
          <p:cNvSpPr txBox="1"/>
          <p:nvPr/>
        </p:nvSpPr>
        <p:spPr>
          <a:xfrm>
            <a:off x="5470800" y="477475"/>
            <a:ext cx="3106500" cy="33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ind"/>
                <a:ea typeface="Hind"/>
                <a:cs typeface="Hind"/>
                <a:sym typeface="Hind"/>
              </a:rPr>
              <a:t>The boxplot of different duration groups with respect to delays shows the same pattern as the scatter plot.</a:t>
            </a:r>
            <a:endParaRPr>
              <a:solidFill>
                <a:schemeClr val="dk1"/>
              </a:solidFill>
              <a:latin typeface="Hind"/>
              <a:ea typeface="Hind"/>
              <a:cs typeface="Hind"/>
              <a:sym typeface="Hind"/>
            </a:endParaRPr>
          </a:p>
          <a:p>
            <a:pPr indent="0" lvl="0" marL="0" rtl="0" algn="l">
              <a:lnSpc>
                <a:spcPct val="115000"/>
              </a:lnSpc>
              <a:spcBef>
                <a:spcPts val="0"/>
              </a:spcBef>
              <a:spcAft>
                <a:spcPts val="0"/>
              </a:spcAft>
              <a:buNone/>
            </a:pPr>
            <a:r>
              <a:t/>
            </a:r>
            <a:endParaRPr>
              <a:solidFill>
                <a:schemeClr val="dk1"/>
              </a:solidFill>
              <a:latin typeface="Hind"/>
              <a:ea typeface="Hind"/>
              <a:cs typeface="Hind"/>
              <a:sym typeface="Hind"/>
            </a:endParaRPr>
          </a:p>
          <a:p>
            <a:pPr indent="0" lvl="0" marL="0" rtl="0" algn="l">
              <a:lnSpc>
                <a:spcPct val="115000"/>
              </a:lnSpc>
              <a:spcBef>
                <a:spcPts val="0"/>
              </a:spcBef>
              <a:spcAft>
                <a:spcPts val="0"/>
              </a:spcAft>
              <a:buNone/>
            </a:pPr>
            <a:r>
              <a:rPr lang="en">
                <a:solidFill>
                  <a:schemeClr val="dk1"/>
                </a:solidFill>
                <a:latin typeface="Hind"/>
                <a:ea typeface="Hind"/>
                <a:cs typeface="Hind"/>
                <a:sym typeface="Hind"/>
              </a:rPr>
              <a:t>The spread for medium duration trains is the most which is clearly visible in both the graphs. Also, the number of outliers is more in medium duration trains.</a:t>
            </a:r>
            <a:endParaRPr>
              <a:solidFill>
                <a:schemeClr val="dk1"/>
              </a:solidFill>
              <a:latin typeface="Hind"/>
              <a:ea typeface="Hind"/>
              <a:cs typeface="Hind"/>
              <a:sym typeface="Hind"/>
            </a:endParaRPr>
          </a:p>
        </p:txBody>
      </p:sp>
      <p:grpSp>
        <p:nvGrpSpPr>
          <p:cNvPr id="424" name="Google Shape;424;p42"/>
          <p:cNvGrpSpPr/>
          <p:nvPr/>
        </p:nvGrpSpPr>
        <p:grpSpPr>
          <a:xfrm>
            <a:off x="5369716" y="601235"/>
            <a:ext cx="101077" cy="107645"/>
            <a:chOff x="4811425" y="2065025"/>
            <a:chExt cx="41500" cy="44200"/>
          </a:xfrm>
        </p:grpSpPr>
        <p:sp>
          <p:nvSpPr>
            <p:cNvPr id="425" name="Google Shape;425;p42"/>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2"/>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42"/>
          <p:cNvGrpSpPr/>
          <p:nvPr/>
        </p:nvGrpSpPr>
        <p:grpSpPr>
          <a:xfrm>
            <a:off x="5369716" y="1618635"/>
            <a:ext cx="101077" cy="107645"/>
            <a:chOff x="4811425" y="2065025"/>
            <a:chExt cx="41500" cy="44200"/>
          </a:xfrm>
        </p:grpSpPr>
        <p:sp>
          <p:nvSpPr>
            <p:cNvPr id="428" name="Google Shape;428;p42"/>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2"/>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0" name="Google Shape;430;p42"/>
          <p:cNvPicPr preferRelativeResize="0"/>
          <p:nvPr/>
        </p:nvPicPr>
        <p:blipFill>
          <a:blip r:embed="rId4">
            <a:alphaModFix/>
          </a:blip>
          <a:stretch>
            <a:fillRect/>
          </a:stretch>
        </p:blipFill>
        <p:spPr>
          <a:xfrm>
            <a:off x="5282788" y="2976238"/>
            <a:ext cx="3228975" cy="159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nvSpPr>
        <p:spPr>
          <a:xfrm>
            <a:off x="345575" y="3481650"/>
            <a:ext cx="8389800" cy="17394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a:solidFill>
                  <a:schemeClr val="dk1"/>
                </a:solidFill>
                <a:latin typeface="Hind"/>
                <a:ea typeface="Hind"/>
                <a:cs typeface="Hind"/>
                <a:sym typeface="Hind"/>
              </a:rPr>
              <a:t>Rajadhani express a prominent train services in india as the name suggest it believe to be cover all the states of India but as our map suggest either it cover them unequally or does not provide service to those states.</a:t>
            </a:r>
            <a:endParaRPr>
              <a:solidFill>
                <a:schemeClr val="dk1"/>
              </a:solidFill>
              <a:latin typeface="Hind"/>
              <a:ea typeface="Hind"/>
              <a:cs typeface="Hind"/>
              <a:sym typeface="Hind"/>
            </a:endParaRPr>
          </a:p>
          <a:p>
            <a:pPr indent="0" lvl="0" marL="457200" rtl="0" algn="l">
              <a:lnSpc>
                <a:spcPct val="150000"/>
              </a:lnSpc>
              <a:spcBef>
                <a:spcPts val="0"/>
              </a:spcBef>
              <a:spcAft>
                <a:spcPts val="0"/>
              </a:spcAft>
              <a:buNone/>
            </a:pPr>
            <a:r>
              <a:rPr lang="en">
                <a:solidFill>
                  <a:schemeClr val="dk1"/>
                </a:solidFill>
                <a:latin typeface="Hind"/>
                <a:ea typeface="Hind"/>
                <a:cs typeface="Hind"/>
                <a:sym typeface="Hind"/>
              </a:rPr>
              <a:t>Passenger train services in india is very dense and well distributed which helps rural population of India to travel better.</a:t>
            </a:r>
            <a:endParaRPr>
              <a:solidFill>
                <a:schemeClr val="dk1"/>
              </a:solidFill>
              <a:latin typeface="Hind"/>
              <a:ea typeface="Hind"/>
              <a:cs typeface="Hind"/>
              <a:sym typeface="Hind"/>
            </a:endParaRPr>
          </a:p>
        </p:txBody>
      </p:sp>
      <p:grpSp>
        <p:nvGrpSpPr>
          <p:cNvPr id="436" name="Google Shape;436;p43"/>
          <p:cNvGrpSpPr/>
          <p:nvPr/>
        </p:nvGrpSpPr>
        <p:grpSpPr>
          <a:xfrm>
            <a:off x="654066" y="3614785"/>
            <a:ext cx="101077" cy="107645"/>
            <a:chOff x="4811425" y="2065025"/>
            <a:chExt cx="41500" cy="44200"/>
          </a:xfrm>
        </p:grpSpPr>
        <p:sp>
          <p:nvSpPr>
            <p:cNvPr id="437" name="Google Shape;437;p43"/>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3"/>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43"/>
          <p:cNvGrpSpPr/>
          <p:nvPr/>
        </p:nvGrpSpPr>
        <p:grpSpPr>
          <a:xfrm>
            <a:off x="654066" y="4594985"/>
            <a:ext cx="101077" cy="107645"/>
            <a:chOff x="4811425" y="2065025"/>
            <a:chExt cx="41500" cy="44200"/>
          </a:xfrm>
        </p:grpSpPr>
        <p:sp>
          <p:nvSpPr>
            <p:cNvPr id="440" name="Google Shape;440;p43"/>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3"/>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2" name="Google Shape;442;p43"/>
          <p:cNvPicPr preferRelativeResize="0"/>
          <p:nvPr/>
        </p:nvPicPr>
        <p:blipFill>
          <a:blip r:embed="rId3">
            <a:alphaModFix/>
          </a:blip>
          <a:stretch>
            <a:fillRect/>
          </a:stretch>
        </p:blipFill>
        <p:spPr>
          <a:xfrm>
            <a:off x="4599766" y="430663"/>
            <a:ext cx="4135609" cy="2995200"/>
          </a:xfrm>
          <a:prstGeom prst="rect">
            <a:avLst/>
          </a:prstGeom>
          <a:noFill/>
          <a:ln>
            <a:noFill/>
          </a:ln>
        </p:spPr>
      </p:pic>
      <p:pic>
        <p:nvPicPr>
          <p:cNvPr id="443" name="Google Shape;443;p43"/>
          <p:cNvPicPr preferRelativeResize="0"/>
          <p:nvPr/>
        </p:nvPicPr>
        <p:blipFill>
          <a:blip r:embed="rId4">
            <a:alphaModFix/>
          </a:blip>
          <a:stretch>
            <a:fillRect/>
          </a:stretch>
        </p:blipFill>
        <p:spPr>
          <a:xfrm>
            <a:off x="345575" y="477938"/>
            <a:ext cx="4053125" cy="2900625"/>
          </a:xfrm>
          <a:prstGeom prst="rect">
            <a:avLst/>
          </a:prstGeom>
          <a:noFill/>
          <a:ln>
            <a:noFill/>
          </a:ln>
        </p:spPr>
      </p:pic>
      <p:sp>
        <p:nvSpPr>
          <p:cNvPr id="444" name="Google Shape;444;p43"/>
          <p:cNvSpPr txBox="1"/>
          <p:nvPr/>
        </p:nvSpPr>
        <p:spPr>
          <a:xfrm>
            <a:off x="1706200" y="195475"/>
            <a:ext cx="1097400" cy="2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Hind"/>
                <a:ea typeface="Hind"/>
                <a:cs typeface="Hind"/>
                <a:sym typeface="Hind"/>
              </a:rPr>
              <a:t>Rajadhani</a:t>
            </a:r>
            <a:endParaRPr b="1">
              <a:solidFill>
                <a:schemeClr val="dk1"/>
              </a:solidFill>
              <a:latin typeface="Hind"/>
              <a:ea typeface="Hind"/>
              <a:cs typeface="Hind"/>
              <a:sym typeface="Hind"/>
            </a:endParaRPr>
          </a:p>
        </p:txBody>
      </p:sp>
      <p:sp>
        <p:nvSpPr>
          <p:cNvPr id="445" name="Google Shape;445;p43"/>
          <p:cNvSpPr txBox="1"/>
          <p:nvPr/>
        </p:nvSpPr>
        <p:spPr>
          <a:xfrm>
            <a:off x="6118875" y="175825"/>
            <a:ext cx="1097400" cy="2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Hind"/>
                <a:ea typeface="Hind"/>
                <a:cs typeface="Hind"/>
                <a:sym typeface="Hind"/>
              </a:rPr>
              <a:t>Passenger</a:t>
            </a:r>
            <a:endParaRPr b="1">
              <a:solidFill>
                <a:schemeClr val="dk1"/>
              </a:solidFill>
              <a:latin typeface="Hind"/>
              <a:ea typeface="Hind"/>
              <a:cs typeface="Hind"/>
              <a:sym typeface="Hi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44"/>
          <p:cNvPicPr preferRelativeResize="0"/>
          <p:nvPr/>
        </p:nvPicPr>
        <p:blipFill rotWithShape="1">
          <a:blip r:embed="rId3">
            <a:alphaModFix/>
          </a:blip>
          <a:srcRect b="0" l="2660" r="2660" t="0"/>
          <a:stretch/>
        </p:blipFill>
        <p:spPr>
          <a:xfrm>
            <a:off x="4744975" y="562375"/>
            <a:ext cx="3832076" cy="2597350"/>
          </a:xfrm>
          <a:prstGeom prst="rect">
            <a:avLst/>
          </a:prstGeom>
          <a:noFill/>
          <a:ln>
            <a:noFill/>
          </a:ln>
        </p:spPr>
      </p:pic>
      <p:pic>
        <p:nvPicPr>
          <p:cNvPr id="451" name="Google Shape;451;p44"/>
          <p:cNvPicPr preferRelativeResize="0"/>
          <p:nvPr/>
        </p:nvPicPr>
        <p:blipFill rotWithShape="1">
          <a:blip r:embed="rId4">
            <a:alphaModFix/>
          </a:blip>
          <a:srcRect b="11711" l="12206" r="5319" t="17311"/>
          <a:stretch/>
        </p:blipFill>
        <p:spPr>
          <a:xfrm>
            <a:off x="470075" y="443850"/>
            <a:ext cx="3897150" cy="2715875"/>
          </a:xfrm>
          <a:prstGeom prst="rect">
            <a:avLst/>
          </a:prstGeom>
          <a:noFill/>
          <a:ln>
            <a:noFill/>
          </a:ln>
        </p:spPr>
      </p:pic>
      <p:sp>
        <p:nvSpPr>
          <p:cNvPr id="452" name="Google Shape;452;p44"/>
          <p:cNvSpPr txBox="1"/>
          <p:nvPr/>
        </p:nvSpPr>
        <p:spPr>
          <a:xfrm>
            <a:off x="364175" y="3673850"/>
            <a:ext cx="8510400" cy="1193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a:solidFill>
                  <a:schemeClr val="dk1"/>
                </a:solidFill>
                <a:latin typeface="Hind"/>
                <a:ea typeface="Hind"/>
                <a:cs typeface="Hind"/>
                <a:sym typeface="Hind"/>
              </a:rPr>
              <a:t>Upon analysing pie charts of various trains it is clearly evident that Northern Railways comprises as most dense zone of Indian Railways.</a:t>
            </a:r>
            <a:endParaRPr>
              <a:solidFill>
                <a:schemeClr val="dk1"/>
              </a:solidFill>
              <a:latin typeface="Hind"/>
              <a:ea typeface="Hind"/>
              <a:cs typeface="Hind"/>
              <a:sym typeface="Hind"/>
            </a:endParaRPr>
          </a:p>
          <a:p>
            <a:pPr indent="0" lvl="0" marL="457200" rtl="0" algn="l">
              <a:lnSpc>
                <a:spcPct val="150000"/>
              </a:lnSpc>
              <a:spcBef>
                <a:spcPts val="0"/>
              </a:spcBef>
              <a:spcAft>
                <a:spcPts val="0"/>
              </a:spcAft>
              <a:buNone/>
            </a:pPr>
            <a:r>
              <a:rPr lang="en">
                <a:solidFill>
                  <a:schemeClr val="dk1"/>
                </a:solidFill>
                <a:latin typeface="Hind"/>
                <a:ea typeface="Hind"/>
                <a:cs typeface="Hind"/>
                <a:sym typeface="Hind"/>
              </a:rPr>
              <a:t>And we can also see New trains services like Vande Bharat are evenly distributed across whole India.</a:t>
            </a:r>
            <a:endParaRPr>
              <a:solidFill>
                <a:schemeClr val="dk1"/>
              </a:solidFill>
              <a:latin typeface="Hind"/>
              <a:ea typeface="Hind"/>
              <a:cs typeface="Hind"/>
              <a:sym typeface="Hind"/>
            </a:endParaRPr>
          </a:p>
        </p:txBody>
      </p:sp>
      <p:grpSp>
        <p:nvGrpSpPr>
          <p:cNvPr id="453" name="Google Shape;453;p44"/>
          <p:cNvGrpSpPr/>
          <p:nvPr/>
        </p:nvGrpSpPr>
        <p:grpSpPr>
          <a:xfrm>
            <a:off x="682591" y="3799385"/>
            <a:ext cx="101077" cy="107645"/>
            <a:chOff x="4811425" y="2065025"/>
            <a:chExt cx="41500" cy="44200"/>
          </a:xfrm>
        </p:grpSpPr>
        <p:sp>
          <p:nvSpPr>
            <p:cNvPr id="454" name="Google Shape;454;p44"/>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5" name="Google Shape;455;p44"/>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456" name="Google Shape;456;p44"/>
          <p:cNvGrpSpPr/>
          <p:nvPr/>
        </p:nvGrpSpPr>
        <p:grpSpPr>
          <a:xfrm>
            <a:off x="682591" y="4466910"/>
            <a:ext cx="101077" cy="107645"/>
            <a:chOff x="4811425" y="2065025"/>
            <a:chExt cx="41500" cy="44200"/>
          </a:xfrm>
        </p:grpSpPr>
        <p:sp>
          <p:nvSpPr>
            <p:cNvPr id="457" name="Google Shape;457;p44"/>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8" name="Google Shape;458;p44"/>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459" name="Google Shape;459;p44"/>
          <p:cNvSpPr txBox="1"/>
          <p:nvPr/>
        </p:nvSpPr>
        <p:spPr>
          <a:xfrm>
            <a:off x="1638425" y="237450"/>
            <a:ext cx="10416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Hind"/>
                <a:ea typeface="Hind"/>
                <a:cs typeface="Hind"/>
                <a:sym typeface="Hind"/>
              </a:rPr>
              <a:t>Shatabdi</a:t>
            </a:r>
            <a:endParaRPr b="1">
              <a:solidFill>
                <a:schemeClr val="accent1"/>
              </a:solidFill>
              <a:latin typeface="Hind"/>
              <a:ea typeface="Hind"/>
              <a:cs typeface="Hind"/>
              <a:sym typeface="Hind"/>
            </a:endParaRPr>
          </a:p>
        </p:txBody>
      </p:sp>
      <p:sp>
        <p:nvSpPr>
          <p:cNvPr id="460" name="Google Shape;460;p44"/>
          <p:cNvSpPr txBox="1"/>
          <p:nvPr/>
        </p:nvSpPr>
        <p:spPr>
          <a:xfrm>
            <a:off x="5693700" y="185400"/>
            <a:ext cx="13674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Hind"/>
                <a:ea typeface="Hind"/>
                <a:cs typeface="Hind"/>
                <a:sym typeface="Hind"/>
              </a:rPr>
              <a:t>Vande Bharat</a:t>
            </a:r>
            <a:r>
              <a:rPr b="1" lang="en">
                <a:solidFill>
                  <a:schemeClr val="dk1"/>
                </a:solidFill>
                <a:latin typeface="Hind"/>
                <a:ea typeface="Hind"/>
                <a:cs typeface="Hind"/>
                <a:sym typeface="Hind"/>
              </a:rPr>
              <a:t> </a:t>
            </a:r>
            <a:endParaRPr b="1">
              <a:solidFill>
                <a:schemeClr val="dk1"/>
              </a:solidFill>
              <a:latin typeface="Hind"/>
              <a:ea typeface="Hind"/>
              <a:cs typeface="Hind"/>
              <a:sym typeface="Hi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grpSp>
        <p:nvGrpSpPr>
          <p:cNvPr id="465" name="Google Shape;465;p45"/>
          <p:cNvGrpSpPr/>
          <p:nvPr/>
        </p:nvGrpSpPr>
        <p:grpSpPr>
          <a:xfrm>
            <a:off x="5346266" y="1481260"/>
            <a:ext cx="101077" cy="107645"/>
            <a:chOff x="4811425" y="2065025"/>
            <a:chExt cx="41500" cy="44200"/>
          </a:xfrm>
        </p:grpSpPr>
        <p:sp>
          <p:nvSpPr>
            <p:cNvPr id="466" name="Google Shape;466;p45"/>
            <p:cNvSpPr/>
            <p:nvPr/>
          </p:nvSpPr>
          <p:spPr>
            <a:xfrm>
              <a:off x="4825300" y="2065025"/>
              <a:ext cx="27625" cy="44200"/>
            </a:xfrm>
            <a:custGeom>
              <a:rect b="b" l="l" r="r" t="t"/>
              <a:pathLst>
                <a:path extrusionOk="0" h="1768" w="1105">
                  <a:moveTo>
                    <a:pt x="217" y="0"/>
                  </a:moveTo>
                  <a:lnTo>
                    <a:pt x="1" y="224"/>
                  </a:lnTo>
                  <a:lnTo>
                    <a:pt x="657" y="880"/>
                  </a:lnTo>
                  <a:lnTo>
                    <a:pt x="1" y="1544"/>
                  </a:lnTo>
                  <a:lnTo>
                    <a:pt x="217" y="1767"/>
                  </a:lnTo>
                  <a:lnTo>
                    <a:pt x="1104" y="880"/>
                  </a:lnTo>
                  <a:lnTo>
                    <a:pt x="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p:nvPr/>
          </p:nvSpPr>
          <p:spPr>
            <a:xfrm>
              <a:off x="4811425" y="2072950"/>
              <a:ext cx="19850" cy="28350"/>
            </a:xfrm>
            <a:custGeom>
              <a:rect b="b" l="l" r="r" t="t"/>
              <a:pathLst>
                <a:path extrusionOk="0" h="1134" w="794">
                  <a:moveTo>
                    <a:pt x="224" y="1"/>
                  </a:moveTo>
                  <a:lnTo>
                    <a:pt x="0" y="224"/>
                  </a:lnTo>
                  <a:lnTo>
                    <a:pt x="346" y="563"/>
                  </a:lnTo>
                  <a:lnTo>
                    <a:pt x="0" y="909"/>
                  </a:lnTo>
                  <a:lnTo>
                    <a:pt x="224" y="1133"/>
                  </a:lnTo>
                  <a:lnTo>
                    <a:pt x="794" y="563"/>
                  </a:lnTo>
                  <a:lnTo>
                    <a:pt x="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8" name="Google Shape;468;p45"/>
          <p:cNvPicPr preferRelativeResize="0"/>
          <p:nvPr/>
        </p:nvPicPr>
        <p:blipFill>
          <a:blip r:embed="rId3">
            <a:alphaModFix/>
          </a:blip>
          <a:stretch>
            <a:fillRect/>
          </a:stretch>
        </p:blipFill>
        <p:spPr>
          <a:xfrm>
            <a:off x="384925" y="384925"/>
            <a:ext cx="4506624" cy="4053735"/>
          </a:xfrm>
          <a:prstGeom prst="rect">
            <a:avLst/>
          </a:prstGeom>
          <a:noFill/>
          <a:ln>
            <a:noFill/>
          </a:ln>
        </p:spPr>
      </p:pic>
      <p:sp>
        <p:nvSpPr>
          <p:cNvPr id="469" name="Google Shape;469;p45"/>
          <p:cNvSpPr txBox="1"/>
          <p:nvPr/>
        </p:nvSpPr>
        <p:spPr>
          <a:xfrm>
            <a:off x="5512475" y="1342475"/>
            <a:ext cx="3097200" cy="1897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Hind"/>
                <a:ea typeface="Hind"/>
                <a:cs typeface="Hind"/>
                <a:sym typeface="Hind"/>
              </a:rPr>
              <a:t>From this plot we can clearly see there is a positive correlation between </a:t>
            </a:r>
            <a:r>
              <a:rPr lang="en">
                <a:solidFill>
                  <a:schemeClr val="dk1"/>
                </a:solidFill>
                <a:latin typeface="Hind"/>
                <a:ea typeface="Hind"/>
                <a:cs typeface="Hind"/>
                <a:sym typeface="Hind"/>
              </a:rPr>
              <a:t>Distance</a:t>
            </a:r>
            <a:r>
              <a:rPr lang="en">
                <a:solidFill>
                  <a:schemeClr val="dk1"/>
                </a:solidFill>
                <a:latin typeface="Hind"/>
                <a:ea typeface="Hind"/>
                <a:cs typeface="Hind"/>
                <a:sym typeface="Hind"/>
              </a:rPr>
              <a:t> of the </a:t>
            </a:r>
            <a:r>
              <a:rPr lang="en">
                <a:solidFill>
                  <a:schemeClr val="dk1"/>
                </a:solidFill>
                <a:latin typeface="Hind"/>
                <a:ea typeface="Hind"/>
                <a:cs typeface="Hind"/>
                <a:sym typeface="Hind"/>
              </a:rPr>
              <a:t>journey</a:t>
            </a:r>
            <a:r>
              <a:rPr lang="en">
                <a:solidFill>
                  <a:schemeClr val="dk1"/>
                </a:solidFill>
                <a:latin typeface="Hind"/>
                <a:ea typeface="Hind"/>
                <a:cs typeface="Hind"/>
                <a:sym typeface="Hind"/>
              </a:rPr>
              <a:t> and Average speed of the train.</a:t>
            </a:r>
            <a:endParaRPr>
              <a:solidFill>
                <a:schemeClr val="dk1"/>
              </a:solidFill>
              <a:latin typeface="Hind"/>
              <a:ea typeface="Hind"/>
              <a:cs typeface="Hind"/>
              <a:sym typeface="Hind"/>
            </a:endParaRPr>
          </a:p>
        </p:txBody>
      </p:sp>
    </p:spTree>
  </p:cSld>
  <p:clrMapOvr>
    <a:masterClrMapping/>
  </p:clrMapOvr>
</p:sld>
</file>

<file path=ppt/theme/theme1.xml><?xml version="1.0" encoding="utf-8"?>
<a:theme xmlns:a="http://schemas.openxmlformats.org/drawingml/2006/main" xmlns:r="http://schemas.openxmlformats.org/officeDocument/2006/relationships" name="All About Radiology by Slidesgo">
  <a:themeElements>
    <a:clrScheme name="Simple Light">
      <a:dk1>
        <a:srgbClr val="2D4852"/>
      </a:dk1>
      <a:lt1>
        <a:srgbClr val="FCFCFC"/>
      </a:lt1>
      <a:dk2>
        <a:srgbClr val="F3F3F3"/>
      </a:dk2>
      <a:lt2>
        <a:srgbClr val="F0F0F0"/>
      </a:lt2>
      <a:accent1>
        <a:srgbClr val="476976"/>
      </a:accent1>
      <a:accent2>
        <a:srgbClr val="6E96A5"/>
      </a:accent2>
      <a:accent3>
        <a:srgbClr val="93AAB3"/>
      </a:accent3>
      <a:accent4>
        <a:srgbClr val="FFFFFF"/>
      </a:accent4>
      <a:accent5>
        <a:srgbClr val="FFFFFF"/>
      </a:accent5>
      <a:accent6>
        <a:srgbClr val="FFFFFF"/>
      </a:accent6>
      <a:hlink>
        <a:srgbClr val="2D48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