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9"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hant Kumar" initials="PK" lastIdx="1" clrIdx="0">
    <p:extLst>
      <p:ext uri="{19B8F6BF-5375-455C-9EA6-DF929625EA0E}">
        <p15:presenceInfo xmlns:p15="http://schemas.microsoft.com/office/powerpoint/2012/main" userId="b8aa0bb7c7abee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4ABC28-A516-464B-9708-E7F5E8345C6A}" type="datetimeFigureOut">
              <a:rPr lang="en-GB" smtClean="0"/>
              <a:t>03/08/2024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143A62-240A-4728-85CD-DE0679D3DE73}" type="slidenum">
              <a:rPr lang="en-GB" smtClean="0"/>
              <a:t>‹#›</a:t>
            </a:fld>
            <a:endParaRPr lang="en-GB"/>
          </a:p>
        </p:txBody>
      </p:sp>
    </p:spTree>
    <p:extLst>
      <p:ext uri="{BB962C8B-B14F-4D97-AF65-F5344CB8AC3E}">
        <p14:creationId xmlns:p14="http://schemas.microsoft.com/office/powerpoint/2010/main" val="3580685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5715B0-4C35-F647-AE39-40076AC3E609}" type="slidenum">
              <a:rPr lang="en-US" smtClean="0"/>
              <a:t>1</a:t>
            </a:fld>
            <a:endParaRPr lang="en-US"/>
          </a:p>
        </p:txBody>
      </p:sp>
    </p:spTree>
    <p:extLst>
      <p:ext uri="{BB962C8B-B14F-4D97-AF65-F5344CB8AC3E}">
        <p14:creationId xmlns:p14="http://schemas.microsoft.com/office/powerpoint/2010/main" val="2193294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F04F-9CDD-253C-2E26-44325D929F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CA1C248-1CDD-9D9C-07A2-E3DA365D82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5C8972C-A5C2-38BE-955F-70EF82FD6409}"/>
              </a:ext>
            </a:extLst>
          </p:cNvPr>
          <p:cNvSpPr>
            <a:spLocks noGrp="1"/>
          </p:cNvSpPr>
          <p:nvPr>
            <p:ph type="dt" sz="half" idx="10"/>
          </p:nvPr>
        </p:nvSpPr>
        <p:spPr/>
        <p:txBody>
          <a:bodyPr/>
          <a:lstStyle/>
          <a:p>
            <a:fld id="{A7E5F8A9-889E-49D1-9EA3-A56ECC15AA60}" type="datetimeFigureOut">
              <a:rPr lang="en-GB" smtClean="0"/>
              <a:t>03/08/2024</a:t>
            </a:fld>
            <a:endParaRPr lang="en-GB"/>
          </a:p>
        </p:txBody>
      </p:sp>
      <p:sp>
        <p:nvSpPr>
          <p:cNvPr id="5" name="Footer Placeholder 4">
            <a:extLst>
              <a:ext uri="{FF2B5EF4-FFF2-40B4-BE49-F238E27FC236}">
                <a16:creationId xmlns:a16="http://schemas.microsoft.com/office/drawing/2014/main" id="{3E4F7735-982C-72B0-CEF8-57AE9872E9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B58C11-A3B8-AB44-6298-EC9A99CBB134}"/>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2030129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D9140-BDD5-126D-5C6F-CE7FED2FAFC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32FDABC-E794-4863-9BD0-68CBD8EB47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919D33D-711B-F263-F70D-564BBF82D16B}"/>
              </a:ext>
            </a:extLst>
          </p:cNvPr>
          <p:cNvSpPr>
            <a:spLocks noGrp="1"/>
          </p:cNvSpPr>
          <p:nvPr>
            <p:ph type="dt" sz="half" idx="10"/>
          </p:nvPr>
        </p:nvSpPr>
        <p:spPr/>
        <p:txBody>
          <a:bodyPr/>
          <a:lstStyle/>
          <a:p>
            <a:fld id="{A7E5F8A9-889E-49D1-9EA3-A56ECC15AA60}" type="datetimeFigureOut">
              <a:rPr lang="en-GB" smtClean="0"/>
              <a:t>03/08/2024</a:t>
            </a:fld>
            <a:endParaRPr lang="en-GB"/>
          </a:p>
        </p:txBody>
      </p:sp>
      <p:sp>
        <p:nvSpPr>
          <p:cNvPr id="5" name="Footer Placeholder 4">
            <a:extLst>
              <a:ext uri="{FF2B5EF4-FFF2-40B4-BE49-F238E27FC236}">
                <a16:creationId xmlns:a16="http://schemas.microsoft.com/office/drawing/2014/main" id="{CF13D5FB-1FC4-7031-B6B2-589EDFD7C1E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DA47D9-7FB8-3086-8535-4F2BA0674B7B}"/>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3381135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3B06AE-3FE7-644C-4211-6EAC09AFD2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C1D53BE-759D-5B41-0F05-00358651C2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6C0D9A3-D5D1-F872-C27C-28D2838C846A}"/>
              </a:ext>
            </a:extLst>
          </p:cNvPr>
          <p:cNvSpPr>
            <a:spLocks noGrp="1"/>
          </p:cNvSpPr>
          <p:nvPr>
            <p:ph type="dt" sz="half" idx="10"/>
          </p:nvPr>
        </p:nvSpPr>
        <p:spPr/>
        <p:txBody>
          <a:bodyPr/>
          <a:lstStyle/>
          <a:p>
            <a:fld id="{A7E5F8A9-889E-49D1-9EA3-A56ECC15AA60}" type="datetimeFigureOut">
              <a:rPr lang="en-GB" smtClean="0"/>
              <a:t>03/08/2024</a:t>
            </a:fld>
            <a:endParaRPr lang="en-GB"/>
          </a:p>
        </p:txBody>
      </p:sp>
      <p:sp>
        <p:nvSpPr>
          <p:cNvPr id="5" name="Footer Placeholder 4">
            <a:extLst>
              <a:ext uri="{FF2B5EF4-FFF2-40B4-BE49-F238E27FC236}">
                <a16:creationId xmlns:a16="http://schemas.microsoft.com/office/drawing/2014/main" id="{99F81C4D-EF08-1BFE-0CEA-BA2F4423FC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BE41D1-F4ED-5AC3-FF76-68B77B8C6A95}"/>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429800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FD47B-095F-EFB1-0BF4-03F1AAE6BB1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FB54B74-4D8B-4746-BC31-25DCB30879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FE48738-C2FA-2B1A-F168-EF40C5B4CE07}"/>
              </a:ext>
            </a:extLst>
          </p:cNvPr>
          <p:cNvSpPr>
            <a:spLocks noGrp="1"/>
          </p:cNvSpPr>
          <p:nvPr>
            <p:ph type="dt" sz="half" idx="10"/>
          </p:nvPr>
        </p:nvSpPr>
        <p:spPr/>
        <p:txBody>
          <a:bodyPr/>
          <a:lstStyle/>
          <a:p>
            <a:fld id="{A7E5F8A9-889E-49D1-9EA3-A56ECC15AA60}" type="datetimeFigureOut">
              <a:rPr lang="en-GB" smtClean="0"/>
              <a:t>03/08/2024</a:t>
            </a:fld>
            <a:endParaRPr lang="en-GB"/>
          </a:p>
        </p:txBody>
      </p:sp>
      <p:sp>
        <p:nvSpPr>
          <p:cNvPr id="5" name="Footer Placeholder 4">
            <a:extLst>
              <a:ext uri="{FF2B5EF4-FFF2-40B4-BE49-F238E27FC236}">
                <a16:creationId xmlns:a16="http://schemas.microsoft.com/office/drawing/2014/main" id="{2F42EE2E-7C1E-E2C4-76D1-22AEEB87E2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134B04-1F1C-1106-710E-6E88BE23BC7A}"/>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2331884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3C53-3B56-E3D2-8F77-70824E49D5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EC45976-9304-5C68-1507-3736626B991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6BEFE7-4C10-14DD-7FEA-AD0AAC526259}"/>
              </a:ext>
            </a:extLst>
          </p:cNvPr>
          <p:cNvSpPr>
            <a:spLocks noGrp="1"/>
          </p:cNvSpPr>
          <p:nvPr>
            <p:ph type="dt" sz="half" idx="10"/>
          </p:nvPr>
        </p:nvSpPr>
        <p:spPr/>
        <p:txBody>
          <a:bodyPr/>
          <a:lstStyle/>
          <a:p>
            <a:fld id="{A7E5F8A9-889E-49D1-9EA3-A56ECC15AA60}" type="datetimeFigureOut">
              <a:rPr lang="en-GB" smtClean="0"/>
              <a:t>03/08/2024</a:t>
            </a:fld>
            <a:endParaRPr lang="en-GB"/>
          </a:p>
        </p:txBody>
      </p:sp>
      <p:sp>
        <p:nvSpPr>
          <p:cNvPr id="5" name="Footer Placeholder 4">
            <a:extLst>
              <a:ext uri="{FF2B5EF4-FFF2-40B4-BE49-F238E27FC236}">
                <a16:creationId xmlns:a16="http://schemas.microsoft.com/office/drawing/2014/main" id="{B8740F4A-02FD-708A-233D-43ACC453984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DD4B70-9A31-1E55-3EF6-1EA16052587B}"/>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310533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97E2B-373A-B751-35A5-6CF3463E947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E338BC-FAFE-60BB-314C-E255C226C7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F4A4036-0B95-9090-1DC2-ADDCDF5C2F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3EB8E02-FE7A-B16A-1AA7-4937342F6628}"/>
              </a:ext>
            </a:extLst>
          </p:cNvPr>
          <p:cNvSpPr>
            <a:spLocks noGrp="1"/>
          </p:cNvSpPr>
          <p:nvPr>
            <p:ph type="dt" sz="half" idx="10"/>
          </p:nvPr>
        </p:nvSpPr>
        <p:spPr/>
        <p:txBody>
          <a:bodyPr/>
          <a:lstStyle/>
          <a:p>
            <a:fld id="{A7E5F8A9-889E-49D1-9EA3-A56ECC15AA60}" type="datetimeFigureOut">
              <a:rPr lang="en-GB" smtClean="0"/>
              <a:t>03/08/2024</a:t>
            </a:fld>
            <a:endParaRPr lang="en-GB"/>
          </a:p>
        </p:txBody>
      </p:sp>
      <p:sp>
        <p:nvSpPr>
          <p:cNvPr id="6" name="Footer Placeholder 5">
            <a:extLst>
              <a:ext uri="{FF2B5EF4-FFF2-40B4-BE49-F238E27FC236}">
                <a16:creationId xmlns:a16="http://schemas.microsoft.com/office/drawing/2014/main" id="{FDEC2B83-B1D1-EA08-9E2E-0C98117689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55BEFFB-B10C-501A-6EF3-E5F39E6B1361}"/>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502070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D679-FCB7-1478-9136-25025E86F3A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A4B9E2-FE3B-E7BE-197D-63B71DDBE2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509E-E9A9-B658-5CA6-BA6F652AB1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25C7C5D-F250-3429-06A4-FE7D450A4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7ED934-1BA1-E26E-3222-7553748D86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5AE8DF0-099B-A8C9-A707-04E3E0758998}"/>
              </a:ext>
            </a:extLst>
          </p:cNvPr>
          <p:cNvSpPr>
            <a:spLocks noGrp="1"/>
          </p:cNvSpPr>
          <p:nvPr>
            <p:ph type="dt" sz="half" idx="10"/>
          </p:nvPr>
        </p:nvSpPr>
        <p:spPr/>
        <p:txBody>
          <a:bodyPr/>
          <a:lstStyle/>
          <a:p>
            <a:fld id="{A7E5F8A9-889E-49D1-9EA3-A56ECC15AA60}" type="datetimeFigureOut">
              <a:rPr lang="en-GB" smtClean="0"/>
              <a:t>03/08/2024</a:t>
            </a:fld>
            <a:endParaRPr lang="en-GB"/>
          </a:p>
        </p:txBody>
      </p:sp>
      <p:sp>
        <p:nvSpPr>
          <p:cNvPr id="8" name="Footer Placeholder 7">
            <a:extLst>
              <a:ext uri="{FF2B5EF4-FFF2-40B4-BE49-F238E27FC236}">
                <a16:creationId xmlns:a16="http://schemas.microsoft.com/office/drawing/2014/main" id="{1556C50D-6F2E-A240-95D4-A85B7343B0F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8BEB937-95CA-62A1-5730-22819FDF38A3}"/>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632892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DB95E-7278-17C8-A335-BB94AB52A93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B281795-B836-00AA-2FA2-69E0CC66F476}"/>
              </a:ext>
            </a:extLst>
          </p:cNvPr>
          <p:cNvSpPr>
            <a:spLocks noGrp="1"/>
          </p:cNvSpPr>
          <p:nvPr>
            <p:ph type="dt" sz="half" idx="10"/>
          </p:nvPr>
        </p:nvSpPr>
        <p:spPr/>
        <p:txBody>
          <a:bodyPr/>
          <a:lstStyle/>
          <a:p>
            <a:fld id="{A7E5F8A9-889E-49D1-9EA3-A56ECC15AA60}" type="datetimeFigureOut">
              <a:rPr lang="en-GB" smtClean="0"/>
              <a:t>03/08/2024</a:t>
            </a:fld>
            <a:endParaRPr lang="en-GB"/>
          </a:p>
        </p:txBody>
      </p:sp>
      <p:sp>
        <p:nvSpPr>
          <p:cNvPr id="4" name="Footer Placeholder 3">
            <a:extLst>
              <a:ext uri="{FF2B5EF4-FFF2-40B4-BE49-F238E27FC236}">
                <a16:creationId xmlns:a16="http://schemas.microsoft.com/office/drawing/2014/main" id="{ACC98F79-6732-9F3D-8D09-CAB0A1C6586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FEDF6CE-7923-B5D7-5C8B-4034ECBACC81}"/>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3337610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C14493-B0E0-1836-323A-DE5E4EA0C6FF}"/>
              </a:ext>
            </a:extLst>
          </p:cNvPr>
          <p:cNvSpPr>
            <a:spLocks noGrp="1"/>
          </p:cNvSpPr>
          <p:nvPr>
            <p:ph type="dt" sz="half" idx="10"/>
          </p:nvPr>
        </p:nvSpPr>
        <p:spPr/>
        <p:txBody>
          <a:bodyPr/>
          <a:lstStyle/>
          <a:p>
            <a:fld id="{A7E5F8A9-889E-49D1-9EA3-A56ECC15AA60}" type="datetimeFigureOut">
              <a:rPr lang="en-GB" smtClean="0"/>
              <a:t>03/08/2024</a:t>
            </a:fld>
            <a:endParaRPr lang="en-GB"/>
          </a:p>
        </p:txBody>
      </p:sp>
      <p:sp>
        <p:nvSpPr>
          <p:cNvPr id="3" name="Footer Placeholder 2">
            <a:extLst>
              <a:ext uri="{FF2B5EF4-FFF2-40B4-BE49-F238E27FC236}">
                <a16:creationId xmlns:a16="http://schemas.microsoft.com/office/drawing/2014/main" id="{A21A4CD9-8EBD-DF3F-DDD7-BC6B1CC3673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57EBBD7-DAF3-4248-0982-32C2CB04563C}"/>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3188556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E61A9-FF64-7575-AE09-655AC564B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6190C52-2BF1-A084-1D83-954A078EEA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B5AACE7-8B24-0B91-33A2-7B11BD3ED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CA21F4-6440-6324-FD51-67857BA87CF4}"/>
              </a:ext>
            </a:extLst>
          </p:cNvPr>
          <p:cNvSpPr>
            <a:spLocks noGrp="1"/>
          </p:cNvSpPr>
          <p:nvPr>
            <p:ph type="dt" sz="half" idx="10"/>
          </p:nvPr>
        </p:nvSpPr>
        <p:spPr/>
        <p:txBody>
          <a:bodyPr/>
          <a:lstStyle/>
          <a:p>
            <a:fld id="{A7E5F8A9-889E-49D1-9EA3-A56ECC15AA60}" type="datetimeFigureOut">
              <a:rPr lang="en-GB" smtClean="0"/>
              <a:t>03/08/2024</a:t>
            </a:fld>
            <a:endParaRPr lang="en-GB"/>
          </a:p>
        </p:txBody>
      </p:sp>
      <p:sp>
        <p:nvSpPr>
          <p:cNvPr id="6" name="Footer Placeholder 5">
            <a:extLst>
              <a:ext uri="{FF2B5EF4-FFF2-40B4-BE49-F238E27FC236}">
                <a16:creationId xmlns:a16="http://schemas.microsoft.com/office/drawing/2014/main" id="{8D99862A-32D4-6F2C-D20B-C0A69C16613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D324816-8321-B21E-3AC3-E0610868CB22}"/>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4233504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A6180-0B96-7DDC-57F3-E2A5D5B433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973230-D664-8B17-C9FE-D2F765A71B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BA0E2D6-DEEE-D53F-594C-9D2AEE3426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CF148C-9367-7DF7-865C-C5332674ED2A}"/>
              </a:ext>
            </a:extLst>
          </p:cNvPr>
          <p:cNvSpPr>
            <a:spLocks noGrp="1"/>
          </p:cNvSpPr>
          <p:nvPr>
            <p:ph type="dt" sz="half" idx="10"/>
          </p:nvPr>
        </p:nvSpPr>
        <p:spPr/>
        <p:txBody>
          <a:bodyPr/>
          <a:lstStyle/>
          <a:p>
            <a:fld id="{A7E5F8A9-889E-49D1-9EA3-A56ECC15AA60}" type="datetimeFigureOut">
              <a:rPr lang="en-GB" smtClean="0"/>
              <a:t>03/08/2024</a:t>
            </a:fld>
            <a:endParaRPr lang="en-GB"/>
          </a:p>
        </p:txBody>
      </p:sp>
      <p:sp>
        <p:nvSpPr>
          <p:cNvPr id="6" name="Footer Placeholder 5">
            <a:extLst>
              <a:ext uri="{FF2B5EF4-FFF2-40B4-BE49-F238E27FC236}">
                <a16:creationId xmlns:a16="http://schemas.microsoft.com/office/drawing/2014/main" id="{69A2914F-D85C-757F-6063-D03448F601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726898-88E6-9DE0-1CC8-9575619ECE6B}"/>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303372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119DE9-5BA9-DA3B-64A2-C6153CD09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A0FED9E-33EF-066E-A7A6-0059736505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991BEEA-5A9B-6C69-1EDA-8AC5E98B0D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7E5F8A9-889E-49D1-9EA3-A56ECC15AA60}" type="datetimeFigureOut">
              <a:rPr lang="en-GB" smtClean="0"/>
              <a:t>03/08/2024</a:t>
            </a:fld>
            <a:endParaRPr lang="en-GB"/>
          </a:p>
        </p:txBody>
      </p:sp>
      <p:sp>
        <p:nvSpPr>
          <p:cNvPr id="5" name="Footer Placeholder 4">
            <a:extLst>
              <a:ext uri="{FF2B5EF4-FFF2-40B4-BE49-F238E27FC236}">
                <a16:creationId xmlns:a16="http://schemas.microsoft.com/office/drawing/2014/main" id="{93838BD1-D87C-97FF-E4F3-721EDECEFF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44AAA343-74A9-1AF1-F8F7-0DBFA6DE4C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B293214-88D9-44C4-BBBD-CCA9668360BB}" type="slidenum">
              <a:rPr lang="en-GB" smtClean="0"/>
              <a:t>‹#›</a:t>
            </a:fld>
            <a:endParaRPr lang="en-GB"/>
          </a:p>
        </p:txBody>
      </p:sp>
    </p:spTree>
    <p:extLst>
      <p:ext uri="{BB962C8B-B14F-4D97-AF65-F5344CB8AC3E}">
        <p14:creationId xmlns:p14="http://schemas.microsoft.com/office/powerpoint/2010/main" val="3053684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ounded Rectangle 60">
            <a:extLst>
              <a:ext uri="{FF2B5EF4-FFF2-40B4-BE49-F238E27FC236}">
                <a16:creationId xmlns:a16="http://schemas.microsoft.com/office/drawing/2014/main" id="{1FBFD96C-9F33-1531-B3E0-BC768CA8055E}"/>
              </a:ext>
            </a:extLst>
          </p:cNvPr>
          <p:cNvSpPr/>
          <p:nvPr/>
        </p:nvSpPr>
        <p:spPr>
          <a:xfrm>
            <a:off x="3564583" y="1180643"/>
            <a:ext cx="3895847" cy="664809"/>
          </a:xfrm>
          <a:prstGeom prst="roundRect">
            <a:avLst>
              <a:gd name="adj" fmla="val 44176"/>
            </a:avLst>
          </a:prstGeom>
          <a:solidFill>
            <a:srgbClr val="233666"/>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t>My College- </a:t>
            </a:r>
            <a:r>
              <a:rPr lang="en-US" sz="1600" b="1" dirty="0" err="1"/>
              <a:t>ChatBot</a:t>
            </a:r>
            <a:endParaRPr lang="en-US" sz="1600" b="1" dirty="0"/>
          </a:p>
        </p:txBody>
      </p:sp>
      <p:sp>
        <p:nvSpPr>
          <p:cNvPr id="6" name="Freeform 6"/>
          <p:cNvSpPr/>
          <p:nvPr/>
        </p:nvSpPr>
        <p:spPr>
          <a:xfrm rot="-5400000" flipH="1">
            <a:off x="-1145369" y="2141136"/>
            <a:ext cx="6202177" cy="2895783"/>
          </a:xfrm>
          <a:custGeom>
            <a:avLst/>
            <a:gdLst/>
            <a:ahLst/>
            <a:cxnLst/>
            <a:rect l="l" t="t" r="r" b="b"/>
            <a:pathLst>
              <a:path w="8211939" h="3724738">
                <a:moveTo>
                  <a:pt x="8211939" y="0"/>
                </a:moveTo>
                <a:lnTo>
                  <a:pt x="0" y="0"/>
                </a:lnTo>
                <a:lnTo>
                  <a:pt x="0" y="3724738"/>
                </a:lnTo>
                <a:lnTo>
                  <a:pt x="8211939" y="3724738"/>
                </a:lnTo>
                <a:lnTo>
                  <a:pt x="8211939"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sz="1200"/>
          </a:p>
        </p:txBody>
      </p:sp>
      <p:grpSp>
        <p:nvGrpSpPr>
          <p:cNvPr id="8" name="Group 8"/>
          <p:cNvGrpSpPr/>
          <p:nvPr/>
        </p:nvGrpSpPr>
        <p:grpSpPr>
          <a:xfrm>
            <a:off x="91349" y="1211441"/>
            <a:ext cx="3295261" cy="3296362"/>
            <a:chOff x="0" y="-38100"/>
            <a:chExt cx="1356209" cy="1298487"/>
          </a:xfrm>
        </p:grpSpPr>
        <p:sp>
          <p:nvSpPr>
            <p:cNvPr id="9" name="Freeform 9"/>
            <p:cNvSpPr/>
            <p:nvPr/>
          </p:nvSpPr>
          <p:spPr>
            <a:xfrm>
              <a:off x="0" y="0"/>
              <a:ext cx="1356209" cy="1260387"/>
            </a:xfrm>
            <a:custGeom>
              <a:avLst/>
              <a:gdLst/>
              <a:ahLst/>
              <a:cxnLst/>
              <a:rect l="l" t="t" r="r" b="b"/>
              <a:pathLst>
                <a:path w="1356209" h="1260387">
                  <a:moveTo>
                    <a:pt x="0" y="0"/>
                  </a:moveTo>
                  <a:lnTo>
                    <a:pt x="1356209" y="0"/>
                  </a:lnTo>
                  <a:lnTo>
                    <a:pt x="1356209" y="1260387"/>
                  </a:lnTo>
                  <a:lnTo>
                    <a:pt x="0" y="1260387"/>
                  </a:lnTo>
                  <a:close/>
                </a:path>
              </a:pathLst>
            </a:custGeom>
            <a:solidFill>
              <a:srgbClr val="243666"/>
            </a:solidFill>
            <a:ln w="180975">
              <a:solidFill>
                <a:srgbClr val="FFFFFF"/>
              </a:solidFill>
            </a:ln>
          </p:spPr>
          <p:txBody>
            <a:bodyPr/>
            <a:lstStyle/>
            <a:p>
              <a:endParaRPr lang="en-IN" sz="1200"/>
            </a:p>
          </p:txBody>
        </p:sp>
        <p:sp>
          <p:nvSpPr>
            <p:cNvPr id="10" name="TextBox 10"/>
            <p:cNvSpPr txBox="1"/>
            <p:nvPr/>
          </p:nvSpPr>
          <p:spPr>
            <a:xfrm>
              <a:off x="0" y="-38100"/>
              <a:ext cx="812800" cy="850900"/>
            </a:xfrm>
            <a:prstGeom prst="rect">
              <a:avLst/>
            </a:prstGeom>
          </p:spPr>
          <p:txBody>
            <a:bodyPr lIns="33867" tIns="33867" rIns="33867" bIns="33867" rtlCol="0" anchor="ctr"/>
            <a:lstStyle/>
            <a:p>
              <a:pPr algn="just">
                <a:lnSpc>
                  <a:spcPts val="1773"/>
                </a:lnSpc>
              </a:pPr>
              <a:endParaRPr sz="1200"/>
            </a:p>
          </p:txBody>
        </p:sp>
      </p:grpSp>
      <p:grpSp>
        <p:nvGrpSpPr>
          <p:cNvPr id="56" name="Group 55">
            <a:extLst>
              <a:ext uri="{FF2B5EF4-FFF2-40B4-BE49-F238E27FC236}">
                <a16:creationId xmlns:a16="http://schemas.microsoft.com/office/drawing/2014/main" id="{A6318765-F741-263A-F5FF-0EF7FBA2CBC9}"/>
              </a:ext>
            </a:extLst>
          </p:cNvPr>
          <p:cNvGrpSpPr/>
          <p:nvPr/>
        </p:nvGrpSpPr>
        <p:grpSpPr>
          <a:xfrm>
            <a:off x="-18251" y="4507199"/>
            <a:ext cx="3535579" cy="2390911"/>
            <a:chOff x="18533" y="7397115"/>
            <a:chExt cx="6007155" cy="3993948"/>
          </a:xfrm>
        </p:grpSpPr>
        <p:grpSp>
          <p:nvGrpSpPr>
            <p:cNvPr id="29" name="Group 29"/>
            <p:cNvGrpSpPr/>
            <p:nvPr/>
          </p:nvGrpSpPr>
          <p:grpSpPr>
            <a:xfrm>
              <a:off x="152181" y="7397115"/>
              <a:ext cx="5843771" cy="664027"/>
              <a:chOff x="0" y="0"/>
              <a:chExt cx="1055136" cy="174888"/>
            </a:xfrm>
          </p:grpSpPr>
          <p:sp>
            <p:nvSpPr>
              <p:cNvPr id="30" name="Freeform 30"/>
              <p:cNvSpPr/>
              <p:nvPr/>
            </p:nvSpPr>
            <p:spPr>
              <a:xfrm>
                <a:off x="0" y="0"/>
                <a:ext cx="1055136" cy="174888"/>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chemeClr val="tx2">
                  <a:lumMod val="60000"/>
                  <a:lumOff val="40000"/>
                </a:schemeClr>
              </a:solidFill>
            </p:spPr>
            <p:txBody>
              <a:bodyPr anchor="ctr"/>
              <a:lstStyle/>
              <a:p>
                <a:pPr algn="ctr"/>
                <a:endParaRPr lang="en-IN" sz="1400" dirty="0"/>
              </a:p>
            </p:txBody>
          </p:sp>
          <p:sp>
            <p:nvSpPr>
              <p:cNvPr id="31" name="TextBox 31"/>
              <p:cNvSpPr txBox="1"/>
              <p:nvPr/>
            </p:nvSpPr>
            <p:spPr>
              <a:xfrm>
                <a:off x="0" y="-38100"/>
                <a:ext cx="812800" cy="850900"/>
              </a:xfrm>
              <a:prstGeom prst="rect">
                <a:avLst/>
              </a:prstGeom>
            </p:spPr>
            <p:txBody>
              <a:bodyPr lIns="33867" tIns="33867" rIns="33867" bIns="33867" rtlCol="0" anchor="ctr"/>
              <a:lstStyle/>
              <a:p>
                <a:pPr algn="ctr">
                  <a:lnSpc>
                    <a:spcPts val="1773"/>
                  </a:lnSpc>
                </a:pPr>
                <a:endParaRPr sz="1400"/>
              </a:p>
            </p:txBody>
          </p:sp>
        </p:grpSp>
        <p:grpSp>
          <p:nvGrpSpPr>
            <p:cNvPr id="32" name="Group 32"/>
            <p:cNvGrpSpPr/>
            <p:nvPr/>
          </p:nvGrpSpPr>
          <p:grpSpPr>
            <a:xfrm>
              <a:off x="18533" y="8160306"/>
              <a:ext cx="6007155" cy="3230757"/>
              <a:chOff x="-33623" y="-38100"/>
              <a:chExt cx="1084636" cy="850900"/>
            </a:xfrm>
          </p:grpSpPr>
          <p:sp>
            <p:nvSpPr>
              <p:cNvPr id="33" name="Freeform 33"/>
              <p:cNvSpPr/>
              <p:nvPr/>
            </p:nvSpPr>
            <p:spPr>
              <a:xfrm>
                <a:off x="-13615" y="10388"/>
                <a:ext cx="1064628" cy="174888"/>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rgbClr val="2462A8"/>
              </a:solidFill>
            </p:spPr>
            <p:txBody>
              <a:bodyPr anchor="ctr"/>
              <a:lstStyle/>
              <a:p>
                <a:pPr algn="ctr"/>
                <a:endParaRPr lang="en-IN" sz="1400"/>
              </a:p>
            </p:txBody>
          </p:sp>
          <p:sp>
            <p:nvSpPr>
              <p:cNvPr id="34" name="TextBox 34"/>
              <p:cNvSpPr txBox="1"/>
              <p:nvPr/>
            </p:nvSpPr>
            <p:spPr>
              <a:xfrm>
                <a:off x="0" y="-38100"/>
                <a:ext cx="812800" cy="850900"/>
              </a:xfrm>
              <a:prstGeom prst="rect">
                <a:avLst/>
              </a:prstGeom>
            </p:spPr>
            <p:txBody>
              <a:bodyPr lIns="33867" tIns="33867" rIns="33867" bIns="33867" rtlCol="0" anchor="ctr"/>
              <a:lstStyle/>
              <a:p>
                <a:pPr algn="ctr">
                  <a:lnSpc>
                    <a:spcPts val="1773"/>
                  </a:lnSpc>
                </a:pPr>
                <a:endParaRPr sz="1400"/>
              </a:p>
            </p:txBody>
          </p:sp>
          <p:sp>
            <p:nvSpPr>
              <p:cNvPr id="2" name="Freeform 33">
                <a:extLst>
                  <a:ext uri="{FF2B5EF4-FFF2-40B4-BE49-F238E27FC236}">
                    <a16:creationId xmlns:a16="http://schemas.microsoft.com/office/drawing/2014/main" id="{D13D3D6F-94DE-54D5-62F2-4587D6AF4C34}"/>
                  </a:ext>
                </a:extLst>
              </p:cNvPr>
              <p:cNvSpPr/>
              <p:nvPr/>
            </p:nvSpPr>
            <p:spPr>
              <a:xfrm>
                <a:off x="-33623" y="289469"/>
                <a:ext cx="1084636" cy="329462"/>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rgbClr val="1C4D84"/>
              </a:solidFill>
            </p:spPr>
            <p:txBody>
              <a:bodyPr anchor="ctr"/>
              <a:lstStyle/>
              <a:p>
                <a:pPr algn="ctr"/>
                <a:endParaRPr lang="en-IN" sz="1400"/>
              </a:p>
            </p:txBody>
          </p:sp>
        </p:grpSp>
        <p:sp>
          <p:nvSpPr>
            <p:cNvPr id="38" name="TextBox 38"/>
            <p:cNvSpPr txBox="1"/>
            <p:nvPr/>
          </p:nvSpPr>
          <p:spPr>
            <a:xfrm>
              <a:off x="2057401" y="7473728"/>
              <a:ext cx="2459598" cy="464755"/>
            </a:xfrm>
            <a:prstGeom prst="rect">
              <a:avLst/>
            </a:prstGeom>
          </p:spPr>
          <p:txBody>
            <a:bodyPr lIns="0" tIns="0" rIns="0" bIns="0" rtlCol="0" anchor="ctr">
              <a:spAutoFit/>
            </a:bodyPr>
            <a:lstStyle/>
            <a:p>
              <a:pPr algn="ctr">
                <a:lnSpc>
                  <a:spcPts val="2365"/>
                </a:lnSpc>
                <a:spcBef>
                  <a:spcPct val="0"/>
                </a:spcBef>
              </a:pPr>
              <a:endParaRPr lang="en-US" sz="1400">
                <a:solidFill>
                  <a:srgbClr val="FFFFFF"/>
                </a:solidFill>
                <a:latin typeface="IBM Plex Sans 2"/>
              </a:endParaRPr>
            </a:p>
          </p:txBody>
        </p:sp>
        <p:sp>
          <p:nvSpPr>
            <p:cNvPr id="39" name="TextBox 39"/>
            <p:cNvSpPr txBox="1"/>
            <p:nvPr/>
          </p:nvSpPr>
          <p:spPr>
            <a:xfrm>
              <a:off x="1782118" y="8443632"/>
              <a:ext cx="2459598" cy="464755"/>
            </a:xfrm>
            <a:prstGeom prst="rect">
              <a:avLst/>
            </a:prstGeom>
          </p:spPr>
          <p:txBody>
            <a:bodyPr lIns="0" tIns="0" rIns="0" bIns="0" rtlCol="0" anchor="ctr">
              <a:spAutoFit/>
            </a:bodyPr>
            <a:lstStyle/>
            <a:p>
              <a:pPr algn="ctr">
                <a:lnSpc>
                  <a:spcPts val="2365"/>
                </a:lnSpc>
                <a:spcBef>
                  <a:spcPct val="0"/>
                </a:spcBef>
              </a:pPr>
              <a:endParaRPr lang="en-US" sz="1400">
                <a:solidFill>
                  <a:srgbClr val="FFFFFF"/>
                </a:solidFill>
                <a:latin typeface="IBM Plex Sans 2"/>
              </a:endParaRPr>
            </a:p>
          </p:txBody>
        </p:sp>
        <p:sp>
          <p:nvSpPr>
            <p:cNvPr id="3" name="TextBox 39">
              <a:extLst>
                <a:ext uri="{FF2B5EF4-FFF2-40B4-BE49-F238E27FC236}">
                  <a16:creationId xmlns:a16="http://schemas.microsoft.com/office/drawing/2014/main" id="{90D11215-6F23-5F6A-B752-EFAEA10952FD}"/>
                </a:ext>
              </a:extLst>
            </p:cNvPr>
            <p:cNvSpPr txBox="1"/>
            <p:nvPr/>
          </p:nvSpPr>
          <p:spPr>
            <a:xfrm>
              <a:off x="288055" y="9511775"/>
              <a:ext cx="5447723" cy="958321"/>
            </a:xfrm>
            <a:prstGeom prst="rect">
              <a:avLst/>
            </a:prstGeom>
          </p:spPr>
          <p:txBody>
            <a:bodyPr wrap="square" lIns="0" tIns="0" rIns="0" bIns="0" rtlCol="0" anchor="ctr">
              <a:spAutoFit/>
            </a:bodyPr>
            <a:lstStyle/>
            <a:p>
              <a:pPr algn="ctr">
                <a:lnSpc>
                  <a:spcPts val="2365"/>
                </a:lnSpc>
                <a:spcBef>
                  <a:spcPct val="0"/>
                </a:spcBef>
              </a:pPr>
              <a:r>
                <a:rPr lang="en-US" sz="1200" b="1" kern="0" dirty="0">
                  <a:solidFill>
                    <a:schemeClr val="bg1"/>
                  </a:solidFill>
                  <a:cs typeface="Calibri"/>
                </a:rPr>
                <a:t>Meerut Institute of Engineering and Technology, Meerut</a:t>
              </a:r>
            </a:p>
          </p:txBody>
        </p:sp>
      </p:grpSp>
      <p:sp>
        <p:nvSpPr>
          <p:cNvPr id="45" name="TextBox 45"/>
          <p:cNvSpPr txBox="1"/>
          <p:nvPr/>
        </p:nvSpPr>
        <p:spPr>
          <a:xfrm>
            <a:off x="3661672" y="1986844"/>
            <a:ext cx="3895847" cy="2665339"/>
          </a:xfrm>
          <a:prstGeom prst="rect">
            <a:avLst/>
          </a:prstGeom>
          <a:ln w="38100">
            <a:solidFill>
              <a:schemeClr val="bg1"/>
            </a:solidFill>
          </a:ln>
        </p:spPr>
        <p:txBody>
          <a:bodyPr wrap="square" lIns="0" tIns="0" rIns="0" bIns="0" rtlCol="0" anchor="t">
            <a:noAutofit/>
          </a:bodyPr>
          <a:lstStyle/>
          <a:p>
            <a:pPr algn="ctr">
              <a:lnSpc>
                <a:spcPts val="2526"/>
              </a:lnSpc>
              <a:spcBef>
                <a:spcPct val="0"/>
              </a:spcBef>
            </a:pPr>
            <a:endParaRPr lang="en-US" sz="1804">
              <a:solidFill>
                <a:srgbClr val="243666"/>
              </a:solidFill>
              <a:latin typeface="Canva Sans"/>
            </a:endParaRPr>
          </a:p>
        </p:txBody>
      </p:sp>
      <p:pic>
        <p:nvPicPr>
          <p:cNvPr id="52" name="Picture 51" descr="A blue and red text on a black background&#10;&#10;Description automatically generated">
            <a:extLst>
              <a:ext uri="{FF2B5EF4-FFF2-40B4-BE49-F238E27FC236}">
                <a16:creationId xmlns:a16="http://schemas.microsoft.com/office/drawing/2014/main" id="{578FD424-5A8D-84C1-C633-6588AA30684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80797" y="329397"/>
            <a:ext cx="2215203" cy="718444"/>
          </a:xfrm>
          <a:prstGeom prst="rect">
            <a:avLst/>
          </a:prstGeom>
        </p:spPr>
      </p:pic>
      <p:sp>
        <p:nvSpPr>
          <p:cNvPr id="55" name="TextBox 54">
            <a:extLst>
              <a:ext uri="{FF2B5EF4-FFF2-40B4-BE49-F238E27FC236}">
                <a16:creationId xmlns:a16="http://schemas.microsoft.com/office/drawing/2014/main" id="{2B1EBDEE-9CB4-6812-C817-F3CD42B139FC}"/>
              </a:ext>
            </a:extLst>
          </p:cNvPr>
          <p:cNvSpPr txBox="1"/>
          <p:nvPr/>
        </p:nvSpPr>
        <p:spPr>
          <a:xfrm>
            <a:off x="9207007" y="5987303"/>
            <a:ext cx="3251200" cy="461665"/>
          </a:xfrm>
          <a:prstGeom prst="rect">
            <a:avLst/>
          </a:prstGeom>
          <a:noFill/>
        </p:spPr>
        <p:txBody>
          <a:bodyPr wrap="square" rtlCol="0">
            <a:spAutoFit/>
          </a:bodyPr>
          <a:lstStyle/>
          <a:p>
            <a:pPr algn="ctr"/>
            <a:r>
              <a:rPr lang="en-US" sz="2400" dirty="0">
                <a:latin typeface="IBM Plex Sans" panose="020B0503050203000203" pitchFamily="34" charset="0"/>
              </a:rPr>
              <a:t>#skillsbuild</a:t>
            </a:r>
            <a:endParaRPr lang="en-US" sz="2400" b="1" dirty="0">
              <a:latin typeface="IBM Plex Sans" panose="020B0503050203000203" pitchFamily="34" charset="0"/>
            </a:endParaRPr>
          </a:p>
        </p:txBody>
      </p:sp>
      <p:sp>
        <p:nvSpPr>
          <p:cNvPr id="5" name="TextBox 45">
            <a:extLst>
              <a:ext uri="{FF2B5EF4-FFF2-40B4-BE49-F238E27FC236}">
                <a16:creationId xmlns:a16="http://schemas.microsoft.com/office/drawing/2014/main" id="{53F53B10-A4AC-A94C-B27E-EA231D34CF56}"/>
              </a:ext>
            </a:extLst>
          </p:cNvPr>
          <p:cNvSpPr txBox="1"/>
          <p:nvPr/>
        </p:nvSpPr>
        <p:spPr>
          <a:xfrm>
            <a:off x="8040026" y="1986844"/>
            <a:ext cx="3829014" cy="485688"/>
          </a:xfrm>
          <a:prstGeom prst="rect">
            <a:avLst/>
          </a:prstGeom>
          <a:ln w="38100">
            <a:solidFill>
              <a:schemeClr val="bg1"/>
            </a:solidFill>
          </a:ln>
        </p:spPr>
        <p:txBody>
          <a:bodyPr wrap="square" lIns="0" tIns="0" rIns="0" bIns="0" rtlCol="0" anchor="t">
            <a:noAutofit/>
          </a:bodyPr>
          <a:lstStyle/>
          <a:p>
            <a:pPr algn="ctr">
              <a:lnSpc>
                <a:spcPts val="2526"/>
              </a:lnSpc>
              <a:spcBef>
                <a:spcPct val="0"/>
              </a:spcBef>
            </a:pPr>
            <a:r>
              <a:rPr lang="en-US" sz="2800" dirty="0">
                <a:solidFill>
                  <a:srgbClr val="243666"/>
                </a:solidFill>
                <a:latin typeface="Canva Sans"/>
              </a:rPr>
              <a:t>Project Short Summary</a:t>
            </a:r>
          </a:p>
        </p:txBody>
      </p:sp>
      <p:sp>
        <p:nvSpPr>
          <p:cNvPr id="12" name="TextBox 11">
            <a:extLst>
              <a:ext uri="{FF2B5EF4-FFF2-40B4-BE49-F238E27FC236}">
                <a16:creationId xmlns:a16="http://schemas.microsoft.com/office/drawing/2014/main" id="{03D5D176-745F-9BE2-9BF3-078034519D27}"/>
              </a:ext>
            </a:extLst>
          </p:cNvPr>
          <p:cNvSpPr txBox="1"/>
          <p:nvPr/>
        </p:nvSpPr>
        <p:spPr>
          <a:xfrm>
            <a:off x="432726" y="4570629"/>
            <a:ext cx="2403217" cy="260328"/>
          </a:xfrm>
          <a:prstGeom prst="rect">
            <a:avLst/>
          </a:prstGeom>
          <a:noFill/>
        </p:spPr>
        <p:txBody>
          <a:bodyPr wrap="square" lIns="91440" tIns="45720" rIns="91440" bIns="45720" anchor="ctr">
            <a:spAutoFit/>
          </a:bodyPr>
          <a:lstStyle/>
          <a:p>
            <a:pPr algn="ctr">
              <a:lnSpc>
                <a:spcPct val="107000"/>
              </a:lnSpc>
              <a:spcAft>
                <a:spcPts val="533"/>
              </a:spcAft>
            </a:pPr>
            <a:r>
              <a:rPr lang="en-IN" sz="1100" b="1" dirty="0">
                <a:solidFill>
                  <a:schemeClr val="bg1"/>
                </a:solidFill>
                <a:ea typeface="Calibri" panose="020F0502020204030204" pitchFamily="34" charset="0"/>
                <a:cs typeface="Times New Roman" panose="02020603050405020304" pitchFamily="18" charset="0"/>
              </a:rPr>
              <a:t>Vatsal Sharma</a:t>
            </a:r>
          </a:p>
        </p:txBody>
      </p:sp>
      <p:sp>
        <p:nvSpPr>
          <p:cNvPr id="14" name="TextBox 13">
            <a:extLst>
              <a:ext uri="{FF2B5EF4-FFF2-40B4-BE49-F238E27FC236}">
                <a16:creationId xmlns:a16="http://schemas.microsoft.com/office/drawing/2014/main" id="{777DC1F0-B9B3-4013-741B-5C0378C1C483}"/>
              </a:ext>
            </a:extLst>
          </p:cNvPr>
          <p:cNvSpPr txBox="1"/>
          <p:nvPr/>
        </p:nvSpPr>
        <p:spPr>
          <a:xfrm>
            <a:off x="415235" y="5138093"/>
            <a:ext cx="2744655" cy="276999"/>
          </a:xfrm>
          <a:prstGeom prst="rect">
            <a:avLst/>
          </a:prstGeom>
          <a:noFill/>
        </p:spPr>
        <p:txBody>
          <a:bodyPr wrap="square" lIns="91440" tIns="45720" rIns="91440" bIns="45720" anchor="ctr">
            <a:spAutoFit/>
          </a:bodyPr>
          <a:lstStyle/>
          <a:p>
            <a:pPr algn="ctr"/>
            <a:r>
              <a:rPr lang="en-US" sz="1200" b="1" kern="0" dirty="0">
                <a:solidFill>
                  <a:schemeClr val="bg1"/>
                </a:solidFill>
                <a:ea typeface="+mn-lt"/>
                <a:cs typeface="+mn-lt"/>
              </a:rPr>
              <a:t>vatsal.sharma.cse.2021@miet.ac.in</a:t>
            </a:r>
          </a:p>
        </p:txBody>
      </p:sp>
      <p:sp>
        <p:nvSpPr>
          <p:cNvPr id="16" name="TextBox 15">
            <a:extLst>
              <a:ext uri="{FF2B5EF4-FFF2-40B4-BE49-F238E27FC236}">
                <a16:creationId xmlns:a16="http://schemas.microsoft.com/office/drawing/2014/main" id="{44C1768C-FB7A-07D1-8179-DBF54D2E5FA4}"/>
              </a:ext>
            </a:extLst>
          </p:cNvPr>
          <p:cNvSpPr txBox="1"/>
          <p:nvPr/>
        </p:nvSpPr>
        <p:spPr>
          <a:xfrm>
            <a:off x="8230916" y="2292164"/>
            <a:ext cx="3557569" cy="3139321"/>
          </a:xfrm>
          <a:prstGeom prst="rect">
            <a:avLst/>
          </a:prstGeom>
          <a:noFill/>
          <a:ln>
            <a:noFill/>
          </a:ln>
        </p:spPr>
        <p:txBody>
          <a:bodyPr wrap="square" lIns="91440" tIns="45720" rIns="91440" bIns="45720" anchor="t">
            <a:spAutoFit/>
          </a:bodyPr>
          <a:lstStyle/>
          <a:p>
            <a:pPr algn="just"/>
            <a:r>
              <a:rPr lang="en-US" dirty="0"/>
              <a:t>Developed a WhatsApp chatbot named "My College </a:t>
            </a:r>
            <a:r>
              <a:rPr lang="en-US" dirty="0" err="1"/>
              <a:t>ChatBot</a:t>
            </a:r>
            <a:r>
              <a:rPr lang="en-US" dirty="0"/>
              <a:t>" utilizing IBM Cloud and Twilio. This innovative solution facilitates seamless communication of essential information such as course details, academic calendars, and campus resources across our college community, enhancing accessibility and efficiency.</a:t>
            </a:r>
          </a:p>
        </p:txBody>
      </p:sp>
      <p:sp>
        <p:nvSpPr>
          <p:cNvPr id="18" name="TextBox 17">
            <a:extLst>
              <a:ext uri="{FF2B5EF4-FFF2-40B4-BE49-F238E27FC236}">
                <a16:creationId xmlns:a16="http://schemas.microsoft.com/office/drawing/2014/main" id="{22D8ED70-C5CE-BA06-4FAA-2767F0DBAFCC}"/>
              </a:ext>
            </a:extLst>
          </p:cNvPr>
          <p:cNvSpPr txBox="1"/>
          <p:nvPr/>
        </p:nvSpPr>
        <p:spPr>
          <a:xfrm>
            <a:off x="2275908" y="2010428"/>
            <a:ext cx="6393365" cy="414537"/>
          </a:xfrm>
          <a:prstGeom prst="rect">
            <a:avLst/>
          </a:prstGeom>
          <a:noFill/>
        </p:spPr>
        <p:txBody>
          <a:bodyPr wrap="square">
            <a:spAutoFit/>
          </a:bodyPr>
          <a:lstStyle/>
          <a:p>
            <a:pPr algn="ctr">
              <a:lnSpc>
                <a:spcPts val="2526"/>
              </a:lnSpc>
              <a:spcBef>
                <a:spcPct val="0"/>
              </a:spcBef>
            </a:pPr>
            <a:r>
              <a:rPr lang="en-US" sz="2800" dirty="0">
                <a:solidFill>
                  <a:srgbClr val="243666"/>
                </a:solidFill>
              </a:rPr>
              <a:t>Program Feedback</a:t>
            </a:r>
          </a:p>
        </p:txBody>
      </p:sp>
      <p:sp>
        <p:nvSpPr>
          <p:cNvPr id="20" name="TextBox 19">
            <a:extLst>
              <a:ext uri="{FF2B5EF4-FFF2-40B4-BE49-F238E27FC236}">
                <a16:creationId xmlns:a16="http://schemas.microsoft.com/office/drawing/2014/main" id="{CFB4AFA8-7704-BB74-AD87-B9FAAA7755A8}"/>
              </a:ext>
            </a:extLst>
          </p:cNvPr>
          <p:cNvSpPr txBox="1"/>
          <p:nvPr/>
        </p:nvSpPr>
        <p:spPr>
          <a:xfrm>
            <a:off x="3925402" y="2472533"/>
            <a:ext cx="3757137" cy="2862322"/>
          </a:xfrm>
          <a:prstGeom prst="rect">
            <a:avLst/>
          </a:prstGeom>
          <a:noFill/>
        </p:spPr>
        <p:txBody>
          <a:bodyPr wrap="square" lIns="91440" tIns="45720" rIns="91440" bIns="45720" anchor="t">
            <a:spAutoFit/>
          </a:bodyPr>
          <a:lstStyle/>
          <a:p>
            <a:r>
              <a:rPr lang="en-US" dirty="0">
                <a:ea typeface="+mn-lt"/>
                <a:cs typeface="+mn-lt"/>
              </a:rPr>
              <a:t>The program provided an excellent introduction to IBM Cloud and related technologies. The theoretical knowledge and live sessions were commendable, offering valuable skills and practical insights. I would highly recommend this program to anyone looking to start with IBM Cloud.</a:t>
            </a:r>
          </a:p>
        </p:txBody>
      </p:sp>
      <p:pic>
        <p:nvPicPr>
          <p:cNvPr id="7" name="Picture 6" descr="A person wearing glasses and a green shirt&#10;&#10;Description automatically generated">
            <a:extLst>
              <a:ext uri="{FF2B5EF4-FFF2-40B4-BE49-F238E27FC236}">
                <a16:creationId xmlns:a16="http://schemas.microsoft.com/office/drawing/2014/main" id="{89625F25-D21E-2CC5-F8E7-F20102C73A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2960" y="1545931"/>
            <a:ext cx="2819379" cy="2665497"/>
          </a:xfrm>
          <a:prstGeom prst="rect">
            <a:avLst/>
          </a:prstGeom>
        </p:spPr>
      </p:pic>
    </p:spTree>
    <p:extLst>
      <p:ext uri="{BB962C8B-B14F-4D97-AF65-F5344CB8AC3E}">
        <p14:creationId xmlns:p14="http://schemas.microsoft.com/office/powerpoint/2010/main" val="2655762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180</TotalTime>
  <Words>124</Words>
  <Application>Microsoft Office PowerPoint</Application>
  <PresentationFormat>Widescreen</PresentationFormat>
  <Paragraphs>10</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Aptos</vt:lpstr>
      <vt:lpstr>Arial</vt:lpstr>
      <vt:lpstr>Calibri</vt:lpstr>
      <vt:lpstr>Canva Sans</vt:lpstr>
      <vt:lpstr>IBM Plex Sans</vt:lpstr>
      <vt:lpstr>IBM Plex Sans 2</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Sami Ahmad</dc:creator>
  <cp:lastModifiedBy>Vatsal Sharma</cp:lastModifiedBy>
  <cp:revision>13</cp:revision>
  <dcterms:created xsi:type="dcterms:W3CDTF">2024-03-21T10:04:50Z</dcterms:created>
  <dcterms:modified xsi:type="dcterms:W3CDTF">2024-08-02T19:14:45Z</dcterms:modified>
</cp:coreProperties>
</file>