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80" r:id="rId6"/>
    <p:sldId id="265" r:id="rId7"/>
    <p:sldId id="262" r:id="rId8"/>
    <p:sldId id="281" r:id="rId9"/>
    <p:sldId id="288" r:id="rId10"/>
    <p:sldId id="287" r:id="rId11"/>
    <p:sldId id="289" r:id="rId12"/>
    <p:sldId id="290" r:id="rId13"/>
    <p:sldId id="291" r:id="rId14"/>
    <p:sldId id="293" r:id="rId15"/>
    <p:sldId id="295" r:id="rId16"/>
    <p:sldId id="296" r:id="rId17"/>
    <p:sldId id="298" r:id="rId18"/>
    <p:sldId id="297" r:id="rId19"/>
    <p:sldId id="284" r:id="rId20"/>
    <p:sldId id="285" r:id="rId21"/>
    <p:sldId id="286" r:id="rId22"/>
  </p:sldIdLst>
  <p:sldSz cx="9144000" cy="5143500" type="screen16x9"/>
  <p:notesSz cx="6858000" cy="9144000"/>
  <p:embeddedFontLst>
    <p:embeddedFont>
      <p:font typeface="Aparajita" panose="02020603050405020304" pitchFamily="18" charset="0"/>
      <p:regular r:id="rId24"/>
      <p:bold r:id="rId25"/>
      <p:italic r:id="rId26"/>
      <p:boldItalic r:id="rId27"/>
    </p:embeddedFont>
    <p:embeddedFont>
      <p:font typeface="Forte" panose="03060902040502070203" pitchFamily="66" charset="0"/>
      <p:regular r:id="rId28"/>
    </p:embeddedFont>
    <p:embeddedFont>
      <p:font typeface="Handlee" panose="020B0604020202020204" charset="0"/>
      <p:regular r:id="rId29"/>
    </p:embeddedFont>
    <p:embeddedFont>
      <p:font typeface="Quicksand" panose="020B0604020202020204" charset="0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48ECE9-407C-4188-A961-DB33DAF63D19}">
          <p14:sldIdLst>
            <p14:sldId id="256"/>
            <p14:sldId id="258"/>
            <p14:sldId id="259"/>
            <p14:sldId id="260"/>
            <p14:sldId id="280"/>
            <p14:sldId id="265"/>
            <p14:sldId id="262"/>
            <p14:sldId id="281"/>
            <p14:sldId id="288"/>
            <p14:sldId id="287"/>
            <p14:sldId id="289"/>
          </p14:sldIdLst>
        </p14:section>
        <p14:section name="Untitled Section" id="{DE266B00-3345-4200-8850-4D0C64E0B31B}">
          <p14:sldIdLst>
            <p14:sldId id="290"/>
            <p14:sldId id="291"/>
            <p14:sldId id="293"/>
            <p14:sldId id="295"/>
            <p14:sldId id="296"/>
            <p14:sldId id="298"/>
            <p14:sldId id="297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F231ABD-13B7-B536-0966-99F70F216F2A}" name="divyajani267@outlook.com" initials="d" userId="4019cb32ecdac7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332"/>
    <a:srgbClr val="F1C232"/>
    <a:srgbClr val="7C7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72290-E72C-42F9-B016-4BDEB43151D0}">
  <a:tblStyle styleId="{E0872290-E72C-42F9-B016-4BDEB43151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5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51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9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44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21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926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82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541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54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29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80f040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80f040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179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8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b45e993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b45e9931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b80f04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b80f04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45e9931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45e9931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b80f040f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b80f040f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2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b80f040f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b80f040f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83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30250" y="536400"/>
            <a:ext cx="668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 b="1"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550750" y="1461900"/>
            <a:ext cx="4042500" cy="15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000" b="0"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sz="25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2457150" y="3473375"/>
            <a:ext cx="4229700" cy="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andlee"/>
              <a:buNone/>
              <a:defRPr sz="2800" b="1">
                <a:solidFill>
                  <a:schemeClr val="dk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">
  <p:cSld name="CUSTOM_5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688" y="466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dlee"/>
              <a:buNone/>
              <a:defRPr b="1">
                <a:solidFill>
                  <a:schemeClr val="dk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ubTitle" idx="1"/>
          </p:nvPr>
        </p:nvSpPr>
        <p:spPr>
          <a:xfrm>
            <a:off x="3347224" y="2358353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2"/>
          </p:nvPr>
        </p:nvSpPr>
        <p:spPr>
          <a:xfrm>
            <a:off x="5982133" y="2358353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3"/>
          </p:nvPr>
        </p:nvSpPr>
        <p:spPr>
          <a:xfrm>
            <a:off x="708668" y="4023366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ubTitle" idx="4"/>
          </p:nvPr>
        </p:nvSpPr>
        <p:spPr>
          <a:xfrm>
            <a:off x="3348574" y="4023366"/>
            <a:ext cx="24480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5"/>
          </p:nvPr>
        </p:nvSpPr>
        <p:spPr>
          <a:xfrm>
            <a:off x="5983483" y="4023366"/>
            <a:ext cx="24480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6"/>
          </p:nvPr>
        </p:nvSpPr>
        <p:spPr>
          <a:xfrm>
            <a:off x="708668" y="2362953"/>
            <a:ext cx="2450700" cy="7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7"/>
          </p:nvPr>
        </p:nvSpPr>
        <p:spPr>
          <a:xfrm>
            <a:off x="708668" y="1777431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8"/>
          </p:nvPr>
        </p:nvSpPr>
        <p:spPr>
          <a:xfrm>
            <a:off x="3347224" y="1777431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9"/>
          </p:nvPr>
        </p:nvSpPr>
        <p:spPr>
          <a:xfrm>
            <a:off x="5982133" y="1777431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3"/>
          </p:nvPr>
        </p:nvSpPr>
        <p:spPr>
          <a:xfrm>
            <a:off x="708668" y="3408606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14"/>
          </p:nvPr>
        </p:nvSpPr>
        <p:spPr>
          <a:xfrm>
            <a:off x="3348574" y="3408606"/>
            <a:ext cx="24480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5"/>
          </p:nvPr>
        </p:nvSpPr>
        <p:spPr>
          <a:xfrm>
            <a:off x="5982133" y="3408606"/>
            <a:ext cx="24507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dlee"/>
              <a:buNone/>
              <a:defRPr sz="2000" b="1"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 idx="16" hasCustomPrompt="1"/>
          </p:nvPr>
        </p:nvSpPr>
        <p:spPr>
          <a:xfrm>
            <a:off x="727925" y="1624656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 idx="17" hasCustomPrompt="1"/>
          </p:nvPr>
        </p:nvSpPr>
        <p:spPr>
          <a:xfrm>
            <a:off x="3370648" y="1624656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 idx="18" hasCustomPrompt="1"/>
          </p:nvPr>
        </p:nvSpPr>
        <p:spPr>
          <a:xfrm>
            <a:off x="727925" y="3287581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9"/>
          <p:cNvSpPr txBox="1">
            <a:spLocks noGrp="1"/>
          </p:cNvSpPr>
          <p:nvPr>
            <p:ph type="title" idx="19" hasCustomPrompt="1"/>
          </p:nvPr>
        </p:nvSpPr>
        <p:spPr>
          <a:xfrm>
            <a:off x="3394967" y="3271231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 idx="20" hasCustomPrompt="1"/>
          </p:nvPr>
        </p:nvSpPr>
        <p:spPr>
          <a:xfrm>
            <a:off x="5819442" y="1624656"/>
            <a:ext cx="82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1" hasCustomPrompt="1"/>
          </p:nvPr>
        </p:nvSpPr>
        <p:spPr>
          <a:xfrm>
            <a:off x="5826091" y="3287581"/>
            <a:ext cx="8322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35500" y="466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Handlee"/>
              <a:buNone/>
              <a:defRPr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1782250" y="2152755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2"/>
          </p:nvPr>
        </p:nvSpPr>
        <p:spPr>
          <a:xfrm>
            <a:off x="5158850" y="2152755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3"/>
          </p:nvPr>
        </p:nvSpPr>
        <p:spPr>
          <a:xfrm>
            <a:off x="1782250" y="3619905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4"/>
          </p:nvPr>
        </p:nvSpPr>
        <p:spPr>
          <a:xfrm>
            <a:off x="5158850" y="3631830"/>
            <a:ext cx="2397000" cy="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5"/>
          </p:nvPr>
        </p:nvSpPr>
        <p:spPr>
          <a:xfrm>
            <a:off x="2021050" y="168018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6"/>
          </p:nvPr>
        </p:nvSpPr>
        <p:spPr>
          <a:xfrm>
            <a:off x="2021050" y="316003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7"/>
          </p:nvPr>
        </p:nvSpPr>
        <p:spPr>
          <a:xfrm>
            <a:off x="5397650" y="168018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8"/>
          </p:nvPr>
        </p:nvSpPr>
        <p:spPr>
          <a:xfrm>
            <a:off x="5397650" y="3160030"/>
            <a:ext cx="2158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7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12648" y="466344"/>
            <a:ext cx="74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Handlee"/>
              <a:buNone/>
              <a:defRPr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145500" y="1155000"/>
            <a:ext cx="41700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545100" y="472450"/>
            <a:ext cx="1843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 b="1">
                <a:latin typeface="Handlee"/>
                <a:ea typeface="Handlee"/>
                <a:cs typeface="Handlee"/>
                <a:sym typeface="Handlee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776400" y="465400"/>
            <a:ext cx="75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andlee"/>
              <a:buNone/>
              <a:defRPr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ubTitle" idx="1"/>
          </p:nvPr>
        </p:nvSpPr>
        <p:spPr>
          <a:xfrm>
            <a:off x="777240" y="2347988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2"/>
          </p:nvPr>
        </p:nvSpPr>
        <p:spPr>
          <a:xfrm>
            <a:off x="3401568" y="2358513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ubTitle" idx="3"/>
          </p:nvPr>
        </p:nvSpPr>
        <p:spPr>
          <a:xfrm>
            <a:off x="5980176" y="2358513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4"/>
          </p:nvPr>
        </p:nvSpPr>
        <p:spPr>
          <a:xfrm>
            <a:off x="781650" y="4001825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5"/>
          </p:nvPr>
        </p:nvSpPr>
        <p:spPr>
          <a:xfrm>
            <a:off x="3400875" y="4001825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6"/>
          </p:nvPr>
        </p:nvSpPr>
        <p:spPr>
          <a:xfrm>
            <a:off x="5980350" y="4001825"/>
            <a:ext cx="23628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 sz="14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7"/>
          </p:nvPr>
        </p:nvSpPr>
        <p:spPr>
          <a:xfrm>
            <a:off x="777253" y="1923306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8"/>
          </p:nvPr>
        </p:nvSpPr>
        <p:spPr>
          <a:xfrm>
            <a:off x="3401568" y="1928569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9"/>
          </p:nvPr>
        </p:nvSpPr>
        <p:spPr>
          <a:xfrm>
            <a:off x="5980189" y="1928553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13"/>
          </p:nvPr>
        </p:nvSpPr>
        <p:spPr>
          <a:xfrm>
            <a:off x="781650" y="3567600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4"/>
          </p:nvPr>
        </p:nvSpPr>
        <p:spPr>
          <a:xfrm>
            <a:off x="3400875" y="3562838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andlee"/>
              <a:buNone/>
              <a:defRPr sz="2000" b="1">
                <a:solidFill>
                  <a:schemeClr val="accent5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5"/>
          </p:nvPr>
        </p:nvSpPr>
        <p:spPr>
          <a:xfrm>
            <a:off x="5980350" y="3567600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6" hasCustomPrompt="1"/>
          </p:nvPr>
        </p:nvSpPr>
        <p:spPr>
          <a:xfrm>
            <a:off x="3401581" y="1618675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7" hasCustomPrompt="1"/>
          </p:nvPr>
        </p:nvSpPr>
        <p:spPr>
          <a:xfrm>
            <a:off x="5980189" y="1618675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18" hasCustomPrompt="1"/>
          </p:nvPr>
        </p:nvSpPr>
        <p:spPr>
          <a:xfrm>
            <a:off x="781650" y="3271400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19" hasCustomPrompt="1"/>
          </p:nvPr>
        </p:nvSpPr>
        <p:spPr>
          <a:xfrm>
            <a:off x="3400875" y="3267750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0" hasCustomPrompt="1"/>
          </p:nvPr>
        </p:nvSpPr>
        <p:spPr>
          <a:xfrm>
            <a:off x="5980350" y="3267750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1" hasCustomPrompt="1"/>
          </p:nvPr>
        </p:nvSpPr>
        <p:spPr>
          <a:xfrm>
            <a:off x="777253" y="1618675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Font typeface="Handlee"/>
              <a:buNone/>
              <a:defRPr sz="26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92325" y="1947672"/>
            <a:ext cx="3134400" cy="1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792325" y="3281350"/>
            <a:ext cx="3134400" cy="9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2" hasCustomPrompt="1"/>
          </p:nvPr>
        </p:nvSpPr>
        <p:spPr>
          <a:xfrm>
            <a:off x="640713" y="1289213"/>
            <a:ext cx="14772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Handlee"/>
              <a:buNone/>
              <a:defRPr sz="4000" b="1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andlee"/>
              <a:buNone/>
              <a:defRPr sz="2800" b="1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5" r:id="rId11"/>
    <p:sldLayoutId id="2147483667" r:id="rId12"/>
    <p:sldLayoutId id="214748366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.mysql.com/doc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6679013" y="1661991"/>
            <a:ext cx="1188000" cy="118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9"/>
          <p:cNvSpPr/>
          <p:nvPr/>
        </p:nvSpPr>
        <p:spPr>
          <a:xfrm>
            <a:off x="415520" y="845523"/>
            <a:ext cx="1188000" cy="11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896321" y="871457"/>
            <a:ext cx="66894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DISH ADVISER</a:t>
            </a:r>
            <a:br>
              <a:rPr lang="en-US" dirty="0"/>
            </a:br>
            <a:r>
              <a:rPr lang="en-US" sz="1800" dirty="0"/>
              <a:t>DBMS  MINI  PROJECT </a:t>
            </a:r>
            <a:endParaRPr dirty="0"/>
          </a:p>
        </p:txBody>
      </p:sp>
      <p:grpSp>
        <p:nvGrpSpPr>
          <p:cNvPr id="134" name="Google Shape;134;p29"/>
          <p:cNvGrpSpPr/>
          <p:nvPr/>
        </p:nvGrpSpPr>
        <p:grpSpPr>
          <a:xfrm>
            <a:off x="2648792" y="2748110"/>
            <a:ext cx="1158150" cy="1887794"/>
            <a:chOff x="1565151" y="2769886"/>
            <a:chExt cx="1158150" cy="1887794"/>
          </a:xfrm>
        </p:grpSpPr>
        <p:sp>
          <p:nvSpPr>
            <p:cNvPr id="135" name="Google Shape;135;p29"/>
            <p:cNvSpPr/>
            <p:nvPr/>
          </p:nvSpPr>
          <p:spPr>
            <a:xfrm>
              <a:off x="1849381" y="2837592"/>
              <a:ext cx="531829" cy="740323"/>
            </a:xfrm>
            <a:custGeom>
              <a:avLst/>
              <a:gdLst/>
              <a:ahLst/>
              <a:cxnLst/>
              <a:rect l="l" t="t" r="r" b="b"/>
              <a:pathLst>
                <a:path w="14658" h="20403" extrusionOk="0">
                  <a:moveTo>
                    <a:pt x="6169" y="1"/>
                  </a:moveTo>
                  <a:cubicBezTo>
                    <a:pt x="4218" y="1"/>
                    <a:pt x="2317" y="736"/>
                    <a:pt x="1155" y="2450"/>
                  </a:cubicBezTo>
                  <a:cubicBezTo>
                    <a:pt x="1031" y="2637"/>
                    <a:pt x="1219" y="2857"/>
                    <a:pt x="1401" y="2857"/>
                  </a:cubicBezTo>
                  <a:cubicBezTo>
                    <a:pt x="1463" y="2857"/>
                    <a:pt x="1524" y="2832"/>
                    <a:pt x="1572" y="2772"/>
                  </a:cubicBezTo>
                  <a:cubicBezTo>
                    <a:pt x="2746" y="1315"/>
                    <a:pt x="4458" y="653"/>
                    <a:pt x="6215" y="653"/>
                  </a:cubicBezTo>
                  <a:cubicBezTo>
                    <a:pt x="7186" y="653"/>
                    <a:pt x="8170" y="855"/>
                    <a:pt x="9085" y="1236"/>
                  </a:cubicBezTo>
                  <a:cubicBezTo>
                    <a:pt x="12204" y="2522"/>
                    <a:pt x="13717" y="5748"/>
                    <a:pt x="13836" y="8963"/>
                  </a:cubicBezTo>
                  <a:cubicBezTo>
                    <a:pt x="13955" y="12190"/>
                    <a:pt x="12978" y="16000"/>
                    <a:pt x="10621" y="18321"/>
                  </a:cubicBezTo>
                  <a:cubicBezTo>
                    <a:pt x="9730" y="19212"/>
                    <a:pt x="8596" y="19789"/>
                    <a:pt x="7388" y="19789"/>
                  </a:cubicBezTo>
                  <a:cubicBezTo>
                    <a:pt x="6949" y="19789"/>
                    <a:pt x="6500" y="19713"/>
                    <a:pt x="6049" y="19548"/>
                  </a:cubicBezTo>
                  <a:cubicBezTo>
                    <a:pt x="4442" y="18952"/>
                    <a:pt x="3287" y="17464"/>
                    <a:pt x="2537" y="15988"/>
                  </a:cubicBezTo>
                  <a:cubicBezTo>
                    <a:pt x="608" y="12178"/>
                    <a:pt x="584" y="7451"/>
                    <a:pt x="2322" y="3558"/>
                  </a:cubicBezTo>
                  <a:cubicBezTo>
                    <a:pt x="2404" y="3353"/>
                    <a:pt x="2215" y="3165"/>
                    <a:pt x="2047" y="3165"/>
                  </a:cubicBezTo>
                  <a:cubicBezTo>
                    <a:pt x="1971" y="3165"/>
                    <a:pt x="1899" y="3203"/>
                    <a:pt x="1858" y="3296"/>
                  </a:cubicBezTo>
                  <a:cubicBezTo>
                    <a:pt x="132" y="7106"/>
                    <a:pt x="1" y="11511"/>
                    <a:pt x="1608" y="15381"/>
                  </a:cubicBezTo>
                  <a:cubicBezTo>
                    <a:pt x="2624" y="17836"/>
                    <a:pt x="4807" y="20403"/>
                    <a:pt x="7458" y="20403"/>
                  </a:cubicBezTo>
                  <a:cubicBezTo>
                    <a:pt x="8162" y="20403"/>
                    <a:pt x="8899" y="20222"/>
                    <a:pt x="9657" y="19810"/>
                  </a:cubicBezTo>
                  <a:cubicBezTo>
                    <a:pt x="12883" y="18059"/>
                    <a:pt x="14240" y="13642"/>
                    <a:pt x="14443" y="10213"/>
                  </a:cubicBezTo>
                  <a:cubicBezTo>
                    <a:pt x="14657" y="6713"/>
                    <a:pt x="13431" y="2867"/>
                    <a:pt x="10216" y="1057"/>
                  </a:cubicBezTo>
                  <a:cubicBezTo>
                    <a:pt x="9013" y="384"/>
                    <a:pt x="7578" y="1"/>
                    <a:pt x="6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1827793" y="2769886"/>
              <a:ext cx="411770" cy="213791"/>
            </a:xfrm>
            <a:custGeom>
              <a:avLst/>
              <a:gdLst/>
              <a:ahLst/>
              <a:cxnLst/>
              <a:rect l="l" t="t" r="r" b="b"/>
              <a:pathLst>
                <a:path w="11349" h="5892" extrusionOk="0">
                  <a:moveTo>
                    <a:pt x="982" y="0"/>
                  </a:moveTo>
                  <a:cubicBezTo>
                    <a:pt x="881" y="0"/>
                    <a:pt x="781" y="57"/>
                    <a:pt x="738" y="185"/>
                  </a:cubicBezTo>
                  <a:cubicBezTo>
                    <a:pt x="0" y="2471"/>
                    <a:pt x="536" y="5578"/>
                    <a:pt x="3394" y="5864"/>
                  </a:cubicBezTo>
                  <a:cubicBezTo>
                    <a:pt x="3593" y="5883"/>
                    <a:pt x="3797" y="5891"/>
                    <a:pt x="4003" y="5891"/>
                  </a:cubicBezTo>
                  <a:cubicBezTo>
                    <a:pt x="5112" y="5891"/>
                    <a:pt x="6292" y="5648"/>
                    <a:pt x="7346" y="5448"/>
                  </a:cubicBezTo>
                  <a:cubicBezTo>
                    <a:pt x="8692" y="5174"/>
                    <a:pt x="9978" y="4757"/>
                    <a:pt x="11109" y="3959"/>
                  </a:cubicBezTo>
                  <a:cubicBezTo>
                    <a:pt x="11349" y="3759"/>
                    <a:pt x="11202" y="3391"/>
                    <a:pt x="10959" y="3391"/>
                  </a:cubicBezTo>
                  <a:cubicBezTo>
                    <a:pt x="10913" y="3391"/>
                    <a:pt x="10863" y="3405"/>
                    <a:pt x="10811" y="3435"/>
                  </a:cubicBezTo>
                  <a:cubicBezTo>
                    <a:pt x="8989" y="4614"/>
                    <a:pt x="6727" y="4947"/>
                    <a:pt x="4596" y="5162"/>
                  </a:cubicBezTo>
                  <a:cubicBezTo>
                    <a:pt x="4384" y="5183"/>
                    <a:pt x="4173" y="5196"/>
                    <a:pt x="3964" y="5196"/>
                  </a:cubicBezTo>
                  <a:cubicBezTo>
                    <a:pt x="3010" y="5196"/>
                    <a:pt x="2117" y="4934"/>
                    <a:pt x="1560" y="4054"/>
                  </a:cubicBezTo>
                  <a:cubicBezTo>
                    <a:pt x="846" y="2947"/>
                    <a:pt x="1024" y="1554"/>
                    <a:pt x="1250" y="328"/>
                  </a:cubicBezTo>
                  <a:cubicBezTo>
                    <a:pt x="1286" y="128"/>
                    <a:pt x="1133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2019142" y="3553332"/>
              <a:ext cx="495982" cy="823670"/>
            </a:xfrm>
            <a:custGeom>
              <a:avLst/>
              <a:gdLst/>
              <a:ahLst/>
              <a:cxnLst/>
              <a:rect l="l" t="t" r="r" b="b"/>
              <a:pathLst>
                <a:path w="13670" h="22700" extrusionOk="0">
                  <a:moveTo>
                    <a:pt x="7286" y="1"/>
                  </a:moveTo>
                  <a:cubicBezTo>
                    <a:pt x="7144" y="1"/>
                    <a:pt x="7026" y="99"/>
                    <a:pt x="6966" y="238"/>
                  </a:cubicBezTo>
                  <a:cubicBezTo>
                    <a:pt x="5749" y="3224"/>
                    <a:pt x="4564" y="6241"/>
                    <a:pt x="3132" y="9154"/>
                  </a:cubicBezTo>
                  <a:lnTo>
                    <a:pt x="3132" y="9154"/>
                  </a:lnTo>
                  <a:cubicBezTo>
                    <a:pt x="2254" y="6351"/>
                    <a:pt x="1585" y="3482"/>
                    <a:pt x="644" y="703"/>
                  </a:cubicBezTo>
                  <a:cubicBezTo>
                    <a:pt x="596" y="559"/>
                    <a:pt x="475" y="497"/>
                    <a:pt x="356" y="497"/>
                  </a:cubicBezTo>
                  <a:cubicBezTo>
                    <a:pt x="177" y="497"/>
                    <a:pt x="1" y="637"/>
                    <a:pt x="72" y="858"/>
                  </a:cubicBezTo>
                  <a:cubicBezTo>
                    <a:pt x="1013" y="3917"/>
                    <a:pt x="1810" y="7025"/>
                    <a:pt x="2787" y="10061"/>
                  </a:cubicBezTo>
                  <a:cubicBezTo>
                    <a:pt x="2828" y="10198"/>
                    <a:pt x="2963" y="10279"/>
                    <a:pt x="3095" y="10279"/>
                  </a:cubicBezTo>
                  <a:cubicBezTo>
                    <a:pt x="3193" y="10279"/>
                    <a:pt x="3290" y="10234"/>
                    <a:pt x="3346" y="10133"/>
                  </a:cubicBezTo>
                  <a:cubicBezTo>
                    <a:pt x="4906" y="7083"/>
                    <a:pt x="6207" y="3888"/>
                    <a:pt x="7501" y="711"/>
                  </a:cubicBezTo>
                  <a:lnTo>
                    <a:pt x="7501" y="711"/>
                  </a:lnTo>
                  <a:cubicBezTo>
                    <a:pt x="9322" y="1142"/>
                    <a:pt x="11161" y="1548"/>
                    <a:pt x="13001" y="1830"/>
                  </a:cubicBezTo>
                  <a:lnTo>
                    <a:pt x="13001" y="1830"/>
                  </a:lnTo>
                  <a:cubicBezTo>
                    <a:pt x="12387" y="8660"/>
                    <a:pt x="12509" y="15568"/>
                    <a:pt x="11228" y="22336"/>
                  </a:cubicBezTo>
                  <a:cubicBezTo>
                    <a:pt x="11185" y="22553"/>
                    <a:pt x="11377" y="22699"/>
                    <a:pt x="11554" y="22699"/>
                  </a:cubicBezTo>
                  <a:cubicBezTo>
                    <a:pt x="11670" y="22699"/>
                    <a:pt x="11779" y="22637"/>
                    <a:pt x="11812" y="22491"/>
                  </a:cubicBezTo>
                  <a:cubicBezTo>
                    <a:pt x="13133" y="15586"/>
                    <a:pt x="13014" y="8537"/>
                    <a:pt x="13657" y="1560"/>
                  </a:cubicBezTo>
                  <a:cubicBezTo>
                    <a:pt x="13669" y="1441"/>
                    <a:pt x="13550" y="1274"/>
                    <a:pt x="13419" y="1250"/>
                  </a:cubicBezTo>
                  <a:cubicBezTo>
                    <a:pt x="11371" y="953"/>
                    <a:pt x="9359" y="488"/>
                    <a:pt x="7371" y="12"/>
                  </a:cubicBezTo>
                  <a:cubicBezTo>
                    <a:pt x="7342" y="5"/>
                    <a:pt x="7313" y="1"/>
                    <a:pt x="7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1766006" y="3572309"/>
              <a:ext cx="278214" cy="796891"/>
            </a:xfrm>
            <a:custGeom>
              <a:avLst/>
              <a:gdLst/>
              <a:ahLst/>
              <a:cxnLst/>
              <a:rect l="l" t="t" r="r" b="b"/>
              <a:pathLst>
                <a:path w="7668" h="21962" extrusionOk="0">
                  <a:moveTo>
                    <a:pt x="7359" y="0"/>
                  </a:moveTo>
                  <a:cubicBezTo>
                    <a:pt x="7351" y="0"/>
                    <a:pt x="7343" y="1"/>
                    <a:pt x="7335" y="1"/>
                  </a:cubicBezTo>
                  <a:cubicBezTo>
                    <a:pt x="5597" y="37"/>
                    <a:pt x="3858" y="382"/>
                    <a:pt x="2191" y="799"/>
                  </a:cubicBezTo>
                  <a:cubicBezTo>
                    <a:pt x="1608" y="954"/>
                    <a:pt x="953" y="1085"/>
                    <a:pt x="417" y="1382"/>
                  </a:cubicBezTo>
                  <a:cubicBezTo>
                    <a:pt x="48" y="1585"/>
                    <a:pt x="1" y="1847"/>
                    <a:pt x="13" y="2263"/>
                  </a:cubicBezTo>
                  <a:cubicBezTo>
                    <a:pt x="72" y="4014"/>
                    <a:pt x="608" y="5788"/>
                    <a:pt x="894" y="7514"/>
                  </a:cubicBezTo>
                  <a:cubicBezTo>
                    <a:pt x="1251" y="9705"/>
                    <a:pt x="1489" y="11896"/>
                    <a:pt x="1751" y="14098"/>
                  </a:cubicBezTo>
                  <a:cubicBezTo>
                    <a:pt x="2049" y="16682"/>
                    <a:pt x="2430" y="19218"/>
                    <a:pt x="2941" y="21754"/>
                  </a:cubicBezTo>
                  <a:cubicBezTo>
                    <a:pt x="2974" y="21900"/>
                    <a:pt x="3080" y="21962"/>
                    <a:pt x="3191" y="21962"/>
                  </a:cubicBezTo>
                  <a:cubicBezTo>
                    <a:pt x="3363" y="21962"/>
                    <a:pt x="3549" y="21815"/>
                    <a:pt x="3513" y="21599"/>
                  </a:cubicBezTo>
                  <a:cubicBezTo>
                    <a:pt x="2739" y="17646"/>
                    <a:pt x="2382" y="13622"/>
                    <a:pt x="1834" y="9633"/>
                  </a:cubicBezTo>
                  <a:cubicBezTo>
                    <a:pt x="1572" y="7716"/>
                    <a:pt x="1203" y="5823"/>
                    <a:pt x="858" y="3918"/>
                  </a:cubicBezTo>
                  <a:cubicBezTo>
                    <a:pt x="798" y="3585"/>
                    <a:pt x="739" y="3252"/>
                    <a:pt x="703" y="2906"/>
                  </a:cubicBezTo>
                  <a:cubicBezTo>
                    <a:pt x="667" y="2704"/>
                    <a:pt x="525" y="2180"/>
                    <a:pt x="620" y="1978"/>
                  </a:cubicBezTo>
                  <a:cubicBezTo>
                    <a:pt x="727" y="1763"/>
                    <a:pt x="1596" y="1609"/>
                    <a:pt x="1858" y="1513"/>
                  </a:cubicBezTo>
                  <a:cubicBezTo>
                    <a:pt x="3644" y="1013"/>
                    <a:pt x="5501" y="680"/>
                    <a:pt x="7335" y="489"/>
                  </a:cubicBezTo>
                  <a:cubicBezTo>
                    <a:pt x="7649" y="455"/>
                    <a:pt x="7667" y="0"/>
                    <a:pt x="7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9"/>
            <p:cNvSpPr/>
            <p:nvPr/>
          </p:nvSpPr>
          <p:spPr>
            <a:xfrm>
              <a:off x="2123705" y="3890956"/>
              <a:ext cx="33271" cy="477075"/>
            </a:xfrm>
            <a:custGeom>
              <a:avLst/>
              <a:gdLst/>
              <a:ahLst/>
              <a:cxnLst/>
              <a:rect l="l" t="t" r="r" b="b"/>
              <a:pathLst>
                <a:path w="917" h="13148" extrusionOk="0">
                  <a:moveTo>
                    <a:pt x="244" y="0"/>
                  </a:moveTo>
                  <a:cubicBezTo>
                    <a:pt x="122" y="0"/>
                    <a:pt x="0" y="77"/>
                    <a:pt x="0" y="232"/>
                  </a:cubicBezTo>
                  <a:cubicBezTo>
                    <a:pt x="83" y="2352"/>
                    <a:pt x="71" y="4447"/>
                    <a:pt x="95" y="6554"/>
                  </a:cubicBezTo>
                  <a:cubicBezTo>
                    <a:pt x="131" y="8662"/>
                    <a:pt x="60" y="10793"/>
                    <a:pt x="321" y="12889"/>
                  </a:cubicBezTo>
                  <a:cubicBezTo>
                    <a:pt x="346" y="13058"/>
                    <a:pt x="484" y="13148"/>
                    <a:pt x="614" y="13148"/>
                  </a:cubicBezTo>
                  <a:cubicBezTo>
                    <a:pt x="739" y="13148"/>
                    <a:pt x="857" y="13064"/>
                    <a:pt x="857" y="12889"/>
                  </a:cubicBezTo>
                  <a:cubicBezTo>
                    <a:pt x="917" y="10781"/>
                    <a:pt x="774" y="8662"/>
                    <a:pt x="738" y="6554"/>
                  </a:cubicBezTo>
                  <a:cubicBezTo>
                    <a:pt x="714" y="4447"/>
                    <a:pt x="607" y="2328"/>
                    <a:pt x="488" y="232"/>
                  </a:cubicBezTo>
                  <a:cubicBezTo>
                    <a:pt x="488" y="77"/>
                    <a:pt x="366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1927567" y="3572890"/>
              <a:ext cx="222847" cy="541009"/>
            </a:xfrm>
            <a:custGeom>
              <a:avLst/>
              <a:gdLst/>
              <a:ahLst/>
              <a:cxnLst/>
              <a:rect l="l" t="t" r="r" b="b"/>
              <a:pathLst>
                <a:path w="6142" h="14910" extrusionOk="0">
                  <a:moveTo>
                    <a:pt x="2508" y="1"/>
                  </a:moveTo>
                  <a:cubicBezTo>
                    <a:pt x="2441" y="1"/>
                    <a:pt x="2371" y="31"/>
                    <a:pt x="2310" y="104"/>
                  </a:cubicBezTo>
                  <a:cubicBezTo>
                    <a:pt x="1572" y="973"/>
                    <a:pt x="1263" y="2247"/>
                    <a:pt x="798" y="3259"/>
                  </a:cubicBezTo>
                  <a:cubicBezTo>
                    <a:pt x="608" y="3688"/>
                    <a:pt x="179" y="4224"/>
                    <a:pt x="84" y="4688"/>
                  </a:cubicBezTo>
                  <a:cubicBezTo>
                    <a:pt x="1" y="5188"/>
                    <a:pt x="548" y="5795"/>
                    <a:pt x="774" y="6200"/>
                  </a:cubicBezTo>
                  <a:cubicBezTo>
                    <a:pt x="2346" y="9034"/>
                    <a:pt x="3751" y="11963"/>
                    <a:pt x="5406" y="14749"/>
                  </a:cubicBezTo>
                  <a:cubicBezTo>
                    <a:pt x="5472" y="14862"/>
                    <a:pt x="5572" y="14909"/>
                    <a:pt x="5674" y="14909"/>
                  </a:cubicBezTo>
                  <a:cubicBezTo>
                    <a:pt x="5904" y="14909"/>
                    <a:pt x="6142" y="14668"/>
                    <a:pt x="6001" y="14404"/>
                  </a:cubicBezTo>
                  <a:cubicBezTo>
                    <a:pt x="4573" y="11844"/>
                    <a:pt x="3239" y="9224"/>
                    <a:pt x="1834" y="6653"/>
                  </a:cubicBezTo>
                  <a:cubicBezTo>
                    <a:pt x="1667" y="6331"/>
                    <a:pt x="1489" y="6034"/>
                    <a:pt x="1322" y="5724"/>
                  </a:cubicBezTo>
                  <a:cubicBezTo>
                    <a:pt x="1203" y="5522"/>
                    <a:pt x="834" y="5069"/>
                    <a:pt x="822" y="4831"/>
                  </a:cubicBezTo>
                  <a:cubicBezTo>
                    <a:pt x="798" y="4510"/>
                    <a:pt x="1263" y="3914"/>
                    <a:pt x="1394" y="3593"/>
                  </a:cubicBezTo>
                  <a:cubicBezTo>
                    <a:pt x="1858" y="2557"/>
                    <a:pt x="2310" y="1497"/>
                    <a:pt x="2763" y="461"/>
                  </a:cubicBezTo>
                  <a:cubicBezTo>
                    <a:pt x="2878" y="258"/>
                    <a:pt x="2703" y="1"/>
                    <a:pt x="2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9"/>
            <p:cNvSpPr/>
            <p:nvPr/>
          </p:nvSpPr>
          <p:spPr>
            <a:xfrm>
              <a:off x="2130744" y="3572744"/>
              <a:ext cx="257787" cy="560640"/>
            </a:xfrm>
            <a:custGeom>
              <a:avLst/>
              <a:gdLst/>
              <a:ahLst/>
              <a:cxnLst/>
              <a:rect l="l" t="t" r="r" b="b"/>
              <a:pathLst>
                <a:path w="7105" h="15451" extrusionOk="0">
                  <a:moveTo>
                    <a:pt x="4593" y="0"/>
                  </a:moveTo>
                  <a:cubicBezTo>
                    <a:pt x="4397" y="0"/>
                    <a:pt x="4217" y="262"/>
                    <a:pt x="4307" y="477"/>
                  </a:cubicBezTo>
                  <a:cubicBezTo>
                    <a:pt x="4819" y="1608"/>
                    <a:pt x="5295" y="2763"/>
                    <a:pt x="5795" y="3894"/>
                  </a:cubicBezTo>
                  <a:cubicBezTo>
                    <a:pt x="5902" y="4121"/>
                    <a:pt x="6152" y="4454"/>
                    <a:pt x="6212" y="4704"/>
                  </a:cubicBezTo>
                  <a:cubicBezTo>
                    <a:pt x="6271" y="4966"/>
                    <a:pt x="6081" y="5168"/>
                    <a:pt x="5950" y="5418"/>
                  </a:cubicBezTo>
                  <a:cubicBezTo>
                    <a:pt x="5581" y="6038"/>
                    <a:pt x="5200" y="6669"/>
                    <a:pt x="4819" y="7276"/>
                  </a:cubicBezTo>
                  <a:cubicBezTo>
                    <a:pt x="3259" y="9824"/>
                    <a:pt x="1604" y="12336"/>
                    <a:pt x="139" y="14943"/>
                  </a:cubicBezTo>
                  <a:cubicBezTo>
                    <a:pt x="0" y="15205"/>
                    <a:pt x="221" y="15450"/>
                    <a:pt x="450" y="15450"/>
                  </a:cubicBezTo>
                  <a:cubicBezTo>
                    <a:pt x="554" y="15450"/>
                    <a:pt x="660" y="15400"/>
                    <a:pt x="735" y="15277"/>
                  </a:cubicBezTo>
                  <a:cubicBezTo>
                    <a:pt x="2425" y="12479"/>
                    <a:pt x="4176" y="9717"/>
                    <a:pt x="5854" y="6919"/>
                  </a:cubicBezTo>
                  <a:cubicBezTo>
                    <a:pt x="6200" y="6335"/>
                    <a:pt x="6688" y="5728"/>
                    <a:pt x="6926" y="5085"/>
                  </a:cubicBezTo>
                  <a:cubicBezTo>
                    <a:pt x="7105" y="4609"/>
                    <a:pt x="6735" y="4204"/>
                    <a:pt x="6533" y="3787"/>
                  </a:cubicBezTo>
                  <a:cubicBezTo>
                    <a:pt x="5950" y="2620"/>
                    <a:pt x="5640" y="1108"/>
                    <a:pt x="4783" y="96"/>
                  </a:cubicBezTo>
                  <a:cubicBezTo>
                    <a:pt x="4724" y="29"/>
                    <a:pt x="4658" y="0"/>
                    <a:pt x="4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9"/>
            <p:cNvSpPr/>
            <p:nvPr/>
          </p:nvSpPr>
          <p:spPr>
            <a:xfrm>
              <a:off x="2096168" y="3584101"/>
              <a:ext cx="97963" cy="77287"/>
            </a:xfrm>
            <a:custGeom>
              <a:avLst/>
              <a:gdLst/>
              <a:ahLst/>
              <a:cxnLst/>
              <a:rect l="l" t="t" r="r" b="b"/>
              <a:pathLst>
                <a:path w="2700" h="2130" extrusionOk="0">
                  <a:moveTo>
                    <a:pt x="1312" y="1"/>
                  </a:moveTo>
                  <a:cubicBezTo>
                    <a:pt x="1158" y="1"/>
                    <a:pt x="1016" y="138"/>
                    <a:pt x="902" y="283"/>
                  </a:cubicBezTo>
                  <a:cubicBezTo>
                    <a:pt x="580" y="676"/>
                    <a:pt x="366" y="1057"/>
                    <a:pt x="140" y="1450"/>
                  </a:cubicBezTo>
                  <a:cubicBezTo>
                    <a:pt x="1" y="1728"/>
                    <a:pt x="166" y="2130"/>
                    <a:pt x="504" y="2130"/>
                  </a:cubicBezTo>
                  <a:cubicBezTo>
                    <a:pt x="513" y="2130"/>
                    <a:pt x="523" y="2130"/>
                    <a:pt x="533" y="2129"/>
                  </a:cubicBezTo>
                  <a:cubicBezTo>
                    <a:pt x="699" y="2118"/>
                    <a:pt x="866" y="2115"/>
                    <a:pt x="1033" y="2115"/>
                  </a:cubicBezTo>
                  <a:cubicBezTo>
                    <a:pt x="1235" y="2115"/>
                    <a:pt x="1438" y="2119"/>
                    <a:pt x="1640" y="2119"/>
                  </a:cubicBezTo>
                  <a:cubicBezTo>
                    <a:pt x="1807" y="2119"/>
                    <a:pt x="1973" y="2116"/>
                    <a:pt x="2140" y="2105"/>
                  </a:cubicBezTo>
                  <a:cubicBezTo>
                    <a:pt x="2438" y="2081"/>
                    <a:pt x="2700" y="1724"/>
                    <a:pt x="2509" y="1415"/>
                  </a:cubicBezTo>
                  <a:cubicBezTo>
                    <a:pt x="2343" y="1141"/>
                    <a:pt x="2188" y="891"/>
                    <a:pt x="2009" y="641"/>
                  </a:cubicBezTo>
                  <a:cubicBezTo>
                    <a:pt x="1831" y="367"/>
                    <a:pt x="1712" y="105"/>
                    <a:pt x="1378" y="10"/>
                  </a:cubicBezTo>
                  <a:cubicBezTo>
                    <a:pt x="1356" y="4"/>
                    <a:pt x="1334" y="1"/>
                    <a:pt x="1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2099070" y="3673542"/>
              <a:ext cx="74343" cy="224096"/>
            </a:xfrm>
            <a:custGeom>
              <a:avLst/>
              <a:gdLst/>
              <a:ahLst/>
              <a:cxnLst/>
              <a:rect l="l" t="t" r="r" b="b"/>
              <a:pathLst>
                <a:path w="2049" h="6176" extrusionOk="0">
                  <a:moveTo>
                    <a:pt x="1095" y="1"/>
                  </a:moveTo>
                  <a:cubicBezTo>
                    <a:pt x="1050" y="1"/>
                    <a:pt x="1003" y="4"/>
                    <a:pt x="953" y="9"/>
                  </a:cubicBezTo>
                  <a:cubicBezTo>
                    <a:pt x="36" y="104"/>
                    <a:pt x="84" y="1450"/>
                    <a:pt x="48" y="2105"/>
                  </a:cubicBezTo>
                  <a:cubicBezTo>
                    <a:pt x="0" y="3355"/>
                    <a:pt x="36" y="4855"/>
                    <a:pt x="596" y="5998"/>
                  </a:cubicBezTo>
                  <a:cubicBezTo>
                    <a:pt x="658" y="6123"/>
                    <a:pt x="762" y="6175"/>
                    <a:pt x="872" y="6175"/>
                  </a:cubicBezTo>
                  <a:cubicBezTo>
                    <a:pt x="972" y="6175"/>
                    <a:pt x="1076" y="6131"/>
                    <a:pt x="1155" y="6058"/>
                  </a:cubicBezTo>
                  <a:cubicBezTo>
                    <a:pt x="1182" y="6065"/>
                    <a:pt x="1209" y="6069"/>
                    <a:pt x="1234" y="6069"/>
                  </a:cubicBezTo>
                  <a:cubicBezTo>
                    <a:pt x="1333" y="6069"/>
                    <a:pt x="1420" y="6011"/>
                    <a:pt x="1477" y="5879"/>
                  </a:cubicBezTo>
                  <a:cubicBezTo>
                    <a:pt x="2048" y="4676"/>
                    <a:pt x="2001" y="3093"/>
                    <a:pt x="2001" y="1795"/>
                  </a:cubicBezTo>
                  <a:cubicBezTo>
                    <a:pt x="2001" y="1114"/>
                    <a:pt x="2011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>
              <a:off x="1755629" y="4344217"/>
              <a:ext cx="779783" cy="35160"/>
            </a:xfrm>
            <a:custGeom>
              <a:avLst/>
              <a:gdLst/>
              <a:ahLst/>
              <a:cxnLst/>
              <a:rect l="l" t="t" r="r" b="b"/>
              <a:pathLst>
                <a:path w="21492" h="969" extrusionOk="0">
                  <a:moveTo>
                    <a:pt x="2255" y="1"/>
                  </a:moveTo>
                  <a:cubicBezTo>
                    <a:pt x="1658" y="1"/>
                    <a:pt x="1062" y="2"/>
                    <a:pt x="465" y="4"/>
                  </a:cubicBezTo>
                  <a:cubicBezTo>
                    <a:pt x="1" y="4"/>
                    <a:pt x="1" y="718"/>
                    <a:pt x="465" y="718"/>
                  </a:cubicBezTo>
                  <a:cubicBezTo>
                    <a:pt x="757" y="718"/>
                    <a:pt x="1048" y="717"/>
                    <a:pt x="1340" y="717"/>
                  </a:cubicBezTo>
                  <a:cubicBezTo>
                    <a:pt x="7894" y="717"/>
                    <a:pt x="14449" y="843"/>
                    <a:pt x="21004" y="968"/>
                  </a:cubicBezTo>
                  <a:cubicBezTo>
                    <a:pt x="21011" y="968"/>
                    <a:pt x="21018" y="969"/>
                    <a:pt x="21026" y="969"/>
                  </a:cubicBezTo>
                  <a:cubicBezTo>
                    <a:pt x="21492" y="969"/>
                    <a:pt x="21484" y="230"/>
                    <a:pt x="21004" y="218"/>
                  </a:cubicBezTo>
                  <a:cubicBezTo>
                    <a:pt x="14754" y="109"/>
                    <a:pt x="8504" y="1"/>
                    <a:pt x="2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9"/>
            <p:cNvSpPr/>
            <p:nvPr/>
          </p:nvSpPr>
          <p:spPr>
            <a:xfrm>
              <a:off x="1565151" y="3630872"/>
              <a:ext cx="250857" cy="942721"/>
            </a:xfrm>
            <a:custGeom>
              <a:avLst/>
              <a:gdLst/>
              <a:ahLst/>
              <a:cxnLst/>
              <a:rect l="l" t="t" r="r" b="b"/>
              <a:pathLst>
                <a:path w="6914" h="25981" extrusionOk="0">
                  <a:moveTo>
                    <a:pt x="5455" y="0"/>
                  </a:moveTo>
                  <a:cubicBezTo>
                    <a:pt x="5371" y="0"/>
                    <a:pt x="5286" y="37"/>
                    <a:pt x="5227" y="126"/>
                  </a:cubicBezTo>
                  <a:cubicBezTo>
                    <a:pt x="2370" y="4293"/>
                    <a:pt x="0" y="9603"/>
                    <a:pt x="346" y="14746"/>
                  </a:cubicBezTo>
                  <a:cubicBezTo>
                    <a:pt x="631" y="18949"/>
                    <a:pt x="2655" y="23640"/>
                    <a:pt x="6322" y="25926"/>
                  </a:cubicBezTo>
                  <a:cubicBezTo>
                    <a:pt x="6382" y="25964"/>
                    <a:pt x="6440" y="25981"/>
                    <a:pt x="6494" y="25981"/>
                  </a:cubicBezTo>
                  <a:cubicBezTo>
                    <a:pt x="6759" y="25981"/>
                    <a:pt x="6913" y="25577"/>
                    <a:pt x="6656" y="25379"/>
                  </a:cubicBezTo>
                  <a:cubicBezTo>
                    <a:pt x="3251" y="22771"/>
                    <a:pt x="1203" y="18604"/>
                    <a:pt x="1024" y="14330"/>
                  </a:cubicBezTo>
                  <a:cubicBezTo>
                    <a:pt x="822" y="9258"/>
                    <a:pt x="3191" y="4626"/>
                    <a:pt x="5703" y="399"/>
                  </a:cubicBezTo>
                  <a:cubicBezTo>
                    <a:pt x="5827" y="186"/>
                    <a:pt x="5643" y="0"/>
                    <a:pt x="5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648961" y="3855579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4471" y="1"/>
                  </a:moveTo>
                  <a:cubicBezTo>
                    <a:pt x="4409" y="1"/>
                    <a:pt x="4347" y="27"/>
                    <a:pt x="4298" y="88"/>
                  </a:cubicBezTo>
                  <a:cubicBezTo>
                    <a:pt x="0" y="5208"/>
                    <a:pt x="429" y="14054"/>
                    <a:pt x="6668" y="17459"/>
                  </a:cubicBezTo>
                  <a:cubicBezTo>
                    <a:pt x="6729" y="17493"/>
                    <a:pt x="6790" y="17507"/>
                    <a:pt x="6847" y="17507"/>
                  </a:cubicBezTo>
                  <a:cubicBezTo>
                    <a:pt x="7176" y="17507"/>
                    <a:pt x="7392" y="17019"/>
                    <a:pt x="7037" y="16816"/>
                  </a:cubicBezTo>
                  <a:cubicBezTo>
                    <a:pt x="4453" y="15328"/>
                    <a:pt x="2703" y="12732"/>
                    <a:pt x="2227" y="9780"/>
                  </a:cubicBezTo>
                  <a:cubicBezTo>
                    <a:pt x="1679" y="6398"/>
                    <a:pt x="2917" y="3219"/>
                    <a:pt x="4703" y="410"/>
                  </a:cubicBezTo>
                  <a:cubicBezTo>
                    <a:pt x="4827" y="215"/>
                    <a:pt x="4649" y="1"/>
                    <a:pt x="4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804972" y="4472699"/>
              <a:ext cx="112476" cy="100981"/>
            </a:xfrm>
            <a:custGeom>
              <a:avLst/>
              <a:gdLst/>
              <a:ahLst/>
              <a:cxnLst/>
              <a:rect l="l" t="t" r="r" b="b"/>
              <a:pathLst>
                <a:path w="3100" h="2783" extrusionOk="0">
                  <a:moveTo>
                    <a:pt x="2771" y="0"/>
                  </a:moveTo>
                  <a:cubicBezTo>
                    <a:pt x="2727" y="0"/>
                    <a:pt x="2679" y="14"/>
                    <a:pt x="2629" y="46"/>
                  </a:cubicBezTo>
                  <a:cubicBezTo>
                    <a:pt x="2153" y="368"/>
                    <a:pt x="1737" y="761"/>
                    <a:pt x="1308" y="1154"/>
                  </a:cubicBezTo>
                  <a:cubicBezTo>
                    <a:pt x="903" y="1511"/>
                    <a:pt x="332" y="1880"/>
                    <a:pt x="93" y="2356"/>
                  </a:cubicBezTo>
                  <a:cubicBezTo>
                    <a:pt x="1" y="2521"/>
                    <a:pt x="121" y="2782"/>
                    <a:pt x="309" y="2782"/>
                  </a:cubicBezTo>
                  <a:cubicBezTo>
                    <a:pt x="339" y="2782"/>
                    <a:pt x="370" y="2776"/>
                    <a:pt x="403" y="2761"/>
                  </a:cubicBezTo>
                  <a:cubicBezTo>
                    <a:pt x="891" y="2571"/>
                    <a:pt x="1248" y="2106"/>
                    <a:pt x="1641" y="1749"/>
                  </a:cubicBezTo>
                  <a:cubicBezTo>
                    <a:pt x="2082" y="1332"/>
                    <a:pt x="2570" y="939"/>
                    <a:pt x="2963" y="463"/>
                  </a:cubicBezTo>
                  <a:cubicBezTo>
                    <a:pt x="3099" y="288"/>
                    <a:pt x="2972" y="0"/>
                    <a:pt x="2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786759" y="4476690"/>
              <a:ext cx="228108" cy="180881"/>
            </a:xfrm>
            <a:custGeom>
              <a:avLst/>
              <a:gdLst/>
              <a:ahLst/>
              <a:cxnLst/>
              <a:rect l="l" t="t" r="r" b="b"/>
              <a:pathLst>
                <a:path w="6287" h="4985" extrusionOk="0">
                  <a:moveTo>
                    <a:pt x="3749" y="1"/>
                  </a:moveTo>
                  <a:cubicBezTo>
                    <a:pt x="3546" y="1"/>
                    <a:pt x="3373" y="236"/>
                    <a:pt x="3489" y="448"/>
                  </a:cubicBezTo>
                  <a:cubicBezTo>
                    <a:pt x="3786" y="948"/>
                    <a:pt x="4263" y="1341"/>
                    <a:pt x="4548" y="1865"/>
                  </a:cubicBezTo>
                  <a:cubicBezTo>
                    <a:pt x="4965" y="2675"/>
                    <a:pt x="4882" y="3675"/>
                    <a:pt x="3965" y="4104"/>
                  </a:cubicBezTo>
                  <a:cubicBezTo>
                    <a:pt x="3724" y="4217"/>
                    <a:pt x="3498" y="4266"/>
                    <a:pt x="3284" y="4266"/>
                  </a:cubicBezTo>
                  <a:cubicBezTo>
                    <a:pt x="2144" y="4266"/>
                    <a:pt x="1355" y="2861"/>
                    <a:pt x="584" y="2139"/>
                  </a:cubicBezTo>
                  <a:cubicBezTo>
                    <a:pt x="527" y="2085"/>
                    <a:pt x="459" y="2062"/>
                    <a:pt x="392" y="2062"/>
                  </a:cubicBezTo>
                  <a:cubicBezTo>
                    <a:pt x="192" y="2062"/>
                    <a:pt x="0" y="2270"/>
                    <a:pt x="143" y="2484"/>
                  </a:cubicBezTo>
                  <a:cubicBezTo>
                    <a:pt x="863" y="3588"/>
                    <a:pt x="2045" y="4984"/>
                    <a:pt x="3387" y="4984"/>
                  </a:cubicBezTo>
                  <a:cubicBezTo>
                    <a:pt x="3798" y="4984"/>
                    <a:pt x="4223" y="4854"/>
                    <a:pt x="4655" y="4544"/>
                  </a:cubicBezTo>
                  <a:cubicBezTo>
                    <a:pt x="6287" y="3365"/>
                    <a:pt x="5334" y="948"/>
                    <a:pt x="3893" y="44"/>
                  </a:cubicBezTo>
                  <a:cubicBezTo>
                    <a:pt x="3846" y="14"/>
                    <a:pt x="3796" y="1"/>
                    <a:pt x="3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2489460" y="3599486"/>
              <a:ext cx="233841" cy="956981"/>
            </a:xfrm>
            <a:custGeom>
              <a:avLst/>
              <a:gdLst/>
              <a:ahLst/>
              <a:cxnLst/>
              <a:rect l="l" t="t" r="r" b="b"/>
              <a:pathLst>
                <a:path w="6445" h="26374" extrusionOk="0">
                  <a:moveTo>
                    <a:pt x="394" y="0"/>
                  </a:moveTo>
                  <a:cubicBezTo>
                    <a:pt x="201" y="0"/>
                    <a:pt x="1" y="223"/>
                    <a:pt x="135" y="419"/>
                  </a:cubicBezTo>
                  <a:cubicBezTo>
                    <a:pt x="2980" y="4574"/>
                    <a:pt x="5516" y="9134"/>
                    <a:pt x="5671" y="14278"/>
                  </a:cubicBezTo>
                  <a:cubicBezTo>
                    <a:pt x="5826" y="18731"/>
                    <a:pt x="4064" y="23041"/>
                    <a:pt x="492" y="25767"/>
                  </a:cubicBezTo>
                  <a:cubicBezTo>
                    <a:pt x="235" y="25965"/>
                    <a:pt x="387" y="26374"/>
                    <a:pt x="650" y="26374"/>
                  </a:cubicBezTo>
                  <a:cubicBezTo>
                    <a:pt x="704" y="26374"/>
                    <a:pt x="764" y="26356"/>
                    <a:pt x="825" y="26315"/>
                  </a:cubicBezTo>
                  <a:cubicBezTo>
                    <a:pt x="4695" y="23910"/>
                    <a:pt x="6445" y="18993"/>
                    <a:pt x="6385" y="14611"/>
                  </a:cubicBezTo>
                  <a:cubicBezTo>
                    <a:pt x="6314" y="9337"/>
                    <a:pt x="3766" y="4146"/>
                    <a:pt x="575" y="86"/>
                  </a:cubicBezTo>
                  <a:cubicBezTo>
                    <a:pt x="524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2380797" y="3855579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2916" y="1"/>
                  </a:moveTo>
                  <a:cubicBezTo>
                    <a:pt x="2737" y="1"/>
                    <a:pt x="2565" y="215"/>
                    <a:pt x="2689" y="410"/>
                  </a:cubicBezTo>
                  <a:cubicBezTo>
                    <a:pt x="4487" y="3219"/>
                    <a:pt x="5713" y="6386"/>
                    <a:pt x="5154" y="9780"/>
                  </a:cubicBezTo>
                  <a:cubicBezTo>
                    <a:pt x="4677" y="12721"/>
                    <a:pt x="2951" y="15352"/>
                    <a:pt x="355" y="16816"/>
                  </a:cubicBezTo>
                  <a:cubicBezTo>
                    <a:pt x="0" y="17019"/>
                    <a:pt x="216" y="17507"/>
                    <a:pt x="545" y="17507"/>
                  </a:cubicBezTo>
                  <a:cubicBezTo>
                    <a:pt x="602" y="17507"/>
                    <a:pt x="663" y="17493"/>
                    <a:pt x="725" y="17459"/>
                  </a:cubicBezTo>
                  <a:cubicBezTo>
                    <a:pt x="6940" y="14054"/>
                    <a:pt x="7392" y="5196"/>
                    <a:pt x="3094" y="88"/>
                  </a:cubicBezTo>
                  <a:cubicBezTo>
                    <a:pt x="3042" y="27"/>
                    <a:pt x="2978" y="1"/>
                    <a:pt x="2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2380579" y="4472699"/>
              <a:ext cx="112875" cy="100727"/>
            </a:xfrm>
            <a:custGeom>
              <a:avLst/>
              <a:gdLst/>
              <a:ahLst/>
              <a:cxnLst/>
              <a:rect l="l" t="t" r="r" b="b"/>
              <a:pathLst>
                <a:path w="3111" h="2776" extrusionOk="0">
                  <a:moveTo>
                    <a:pt x="333" y="0"/>
                  </a:moveTo>
                  <a:cubicBezTo>
                    <a:pt x="126" y="0"/>
                    <a:pt x="1" y="288"/>
                    <a:pt x="147" y="463"/>
                  </a:cubicBezTo>
                  <a:cubicBezTo>
                    <a:pt x="540" y="939"/>
                    <a:pt x="1016" y="1344"/>
                    <a:pt x="1469" y="1749"/>
                  </a:cubicBezTo>
                  <a:cubicBezTo>
                    <a:pt x="1862" y="2106"/>
                    <a:pt x="2231" y="2571"/>
                    <a:pt x="2707" y="2761"/>
                  </a:cubicBezTo>
                  <a:cubicBezTo>
                    <a:pt x="2735" y="2771"/>
                    <a:pt x="2762" y="2775"/>
                    <a:pt x="2789" y="2775"/>
                  </a:cubicBezTo>
                  <a:cubicBezTo>
                    <a:pt x="2983" y="2775"/>
                    <a:pt x="3111" y="2524"/>
                    <a:pt x="3017" y="2356"/>
                  </a:cubicBezTo>
                  <a:cubicBezTo>
                    <a:pt x="2766" y="1880"/>
                    <a:pt x="2183" y="1511"/>
                    <a:pt x="1802" y="1154"/>
                  </a:cubicBezTo>
                  <a:cubicBezTo>
                    <a:pt x="1373" y="761"/>
                    <a:pt x="945" y="368"/>
                    <a:pt x="480" y="46"/>
                  </a:cubicBezTo>
                  <a:cubicBezTo>
                    <a:pt x="429" y="14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2282220" y="4476944"/>
              <a:ext cx="228761" cy="180736"/>
            </a:xfrm>
            <a:custGeom>
              <a:avLst/>
              <a:gdLst/>
              <a:ahLst/>
              <a:cxnLst/>
              <a:rect l="l" t="t" r="r" b="b"/>
              <a:pathLst>
                <a:path w="6305" h="4981" extrusionOk="0">
                  <a:moveTo>
                    <a:pt x="2533" y="0"/>
                  </a:moveTo>
                  <a:cubicBezTo>
                    <a:pt x="2487" y="0"/>
                    <a:pt x="2440" y="11"/>
                    <a:pt x="2394" y="37"/>
                  </a:cubicBezTo>
                  <a:cubicBezTo>
                    <a:pt x="965" y="930"/>
                    <a:pt x="1" y="3358"/>
                    <a:pt x="1644" y="4537"/>
                  </a:cubicBezTo>
                  <a:cubicBezTo>
                    <a:pt x="2079" y="4849"/>
                    <a:pt x="2507" y="4980"/>
                    <a:pt x="2920" y="4980"/>
                  </a:cubicBezTo>
                  <a:cubicBezTo>
                    <a:pt x="4259" y="4980"/>
                    <a:pt x="5434" y="3597"/>
                    <a:pt x="6144" y="2477"/>
                  </a:cubicBezTo>
                  <a:cubicBezTo>
                    <a:pt x="6305" y="2263"/>
                    <a:pt x="6117" y="2055"/>
                    <a:pt x="5913" y="2055"/>
                  </a:cubicBezTo>
                  <a:cubicBezTo>
                    <a:pt x="5845" y="2055"/>
                    <a:pt x="5775" y="2078"/>
                    <a:pt x="5716" y="2132"/>
                  </a:cubicBezTo>
                  <a:cubicBezTo>
                    <a:pt x="4954" y="2863"/>
                    <a:pt x="4168" y="4260"/>
                    <a:pt x="3023" y="4260"/>
                  </a:cubicBezTo>
                  <a:cubicBezTo>
                    <a:pt x="2807" y="4260"/>
                    <a:pt x="2578" y="4210"/>
                    <a:pt x="2334" y="4097"/>
                  </a:cubicBezTo>
                  <a:cubicBezTo>
                    <a:pt x="1501" y="3716"/>
                    <a:pt x="1346" y="2846"/>
                    <a:pt x="1667" y="2049"/>
                  </a:cubicBezTo>
                  <a:cubicBezTo>
                    <a:pt x="1941" y="1418"/>
                    <a:pt x="2453" y="1001"/>
                    <a:pt x="2799" y="441"/>
                  </a:cubicBezTo>
                  <a:cubicBezTo>
                    <a:pt x="2926" y="245"/>
                    <a:pt x="2746" y="0"/>
                    <a:pt x="2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4554305" y="2748110"/>
            <a:ext cx="1158150" cy="1887794"/>
            <a:chOff x="5179165" y="2752425"/>
            <a:chExt cx="1158150" cy="1887794"/>
          </a:xfrm>
        </p:grpSpPr>
        <p:sp>
          <p:nvSpPr>
            <p:cNvPr id="192" name="Google Shape;192;p29"/>
            <p:cNvSpPr/>
            <p:nvPr/>
          </p:nvSpPr>
          <p:spPr>
            <a:xfrm>
              <a:off x="5463394" y="2820131"/>
              <a:ext cx="531829" cy="740323"/>
            </a:xfrm>
            <a:custGeom>
              <a:avLst/>
              <a:gdLst/>
              <a:ahLst/>
              <a:cxnLst/>
              <a:rect l="l" t="t" r="r" b="b"/>
              <a:pathLst>
                <a:path w="14658" h="20403" extrusionOk="0">
                  <a:moveTo>
                    <a:pt x="6169" y="1"/>
                  </a:moveTo>
                  <a:cubicBezTo>
                    <a:pt x="4218" y="1"/>
                    <a:pt x="2317" y="736"/>
                    <a:pt x="1155" y="2450"/>
                  </a:cubicBezTo>
                  <a:cubicBezTo>
                    <a:pt x="1031" y="2637"/>
                    <a:pt x="1219" y="2857"/>
                    <a:pt x="1401" y="2857"/>
                  </a:cubicBezTo>
                  <a:cubicBezTo>
                    <a:pt x="1463" y="2857"/>
                    <a:pt x="1524" y="2832"/>
                    <a:pt x="1572" y="2772"/>
                  </a:cubicBezTo>
                  <a:cubicBezTo>
                    <a:pt x="2746" y="1315"/>
                    <a:pt x="4458" y="653"/>
                    <a:pt x="6215" y="653"/>
                  </a:cubicBezTo>
                  <a:cubicBezTo>
                    <a:pt x="7186" y="653"/>
                    <a:pt x="8170" y="855"/>
                    <a:pt x="9085" y="1236"/>
                  </a:cubicBezTo>
                  <a:cubicBezTo>
                    <a:pt x="12204" y="2522"/>
                    <a:pt x="13717" y="5748"/>
                    <a:pt x="13836" y="8963"/>
                  </a:cubicBezTo>
                  <a:cubicBezTo>
                    <a:pt x="13955" y="12190"/>
                    <a:pt x="12978" y="16000"/>
                    <a:pt x="10621" y="18321"/>
                  </a:cubicBezTo>
                  <a:cubicBezTo>
                    <a:pt x="9730" y="19212"/>
                    <a:pt x="8596" y="19789"/>
                    <a:pt x="7388" y="19789"/>
                  </a:cubicBezTo>
                  <a:cubicBezTo>
                    <a:pt x="6949" y="19789"/>
                    <a:pt x="6500" y="19713"/>
                    <a:pt x="6049" y="19548"/>
                  </a:cubicBezTo>
                  <a:cubicBezTo>
                    <a:pt x="4442" y="18952"/>
                    <a:pt x="3287" y="17464"/>
                    <a:pt x="2537" y="15988"/>
                  </a:cubicBezTo>
                  <a:cubicBezTo>
                    <a:pt x="608" y="12178"/>
                    <a:pt x="584" y="7451"/>
                    <a:pt x="2322" y="3558"/>
                  </a:cubicBezTo>
                  <a:cubicBezTo>
                    <a:pt x="2404" y="3353"/>
                    <a:pt x="2215" y="3165"/>
                    <a:pt x="2047" y="3165"/>
                  </a:cubicBezTo>
                  <a:cubicBezTo>
                    <a:pt x="1971" y="3165"/>
                    <a:pt x="1899" y="3203"/>
                    <a:pt x="1858" y="3296"/>
                  </a:cubicBezTo>
                  <a:cubicBezTo>
                    <a:pt x="132" y="7106"/>
                    <a:pt x="1" y="11511"/>
                    <a:pt x="1608" y="15381"/>
                  </a:cubicBezTo>
                  <a:cubicBezTo>
                    <a:pt x="2624" y="17836"/>
                    <a:pt x="4807" y="20403"/>
                    <a:pt x="7458" y="20403"/>
                  </a:cubicBezTo>
                  <a:cubicBezTo>
                    <a:pt x="8162" y="20403"/>
                    <a:pt x="8899" y="20222"/>
                    <a:pt x="9657" y="19810"/>
                  </a:cubicBezTo>
                  <a:cubicBezTo>
                    <a:pt x="12883" y="18059"/>
                    <a:pt x="14240" y="13642"/>
                    <a:pt x="14443" y="10213"/>
                  </a:cubicBezTo>
                  <a:cubicBezTo>
                    <a:pt x="14657" y="6713"/>
                    <a:pt x="13431" y="2867"/>
                    <a:pt x="10216" y="1057"/>
                  </a:cubicBezTo>
                  <a:cubicBezTo>
                    <a:pt x="9013" y="384"/>
                    <a:pt x="7578" y="1"/>
                    <a:pt x="6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5441807" y="2752425"/>
              <a:ext cx="411770" cy="213791"/>
            </a:xfrm>
            <a:custGeom>
              <a:avLst/>
              <a:gdLst/>
              <a:ahLst/>
              <a:cxnLst/>
              <a:rect l="l" t="t" r="r" b="b"/>
              <a:pathLst>
                <a:path w="11349" h="5892" extrusionOk="0">
                  <a:moveTo>
                    <a:pt x="982" y="0"/>
                  </a:moveTo>
                  <a:cubicBezTo>
                    <a:pt x="881" y="0"/>
                    <a:pt x="781" y="57"/>
                    <a:pt x="738" y="185"/>
                  </a:cubicBezTo>
                  <a:cubicBezTo>
                    <a:pt x="0" y="2471"/>
                    <a:pt x="536" y="5578"/>
                    <a:pt x="3394" y="5864"/>
                  </a:cubicBezTo>
                  <a:cubicBezTo>
                    <a:pt x="3593" y="5883"/>
                    <a:pt x="3797" y="5891"/>
                    <a:pt x="4003" y="5891"/>
                  </a:cubicBezTo>
                  <a:cubicBezTo>
                    <a:pt x="5112" y="5891"/>
                    <a:pt x="6292" y="5648"/>
                    <a:pt x="7346" y="5448"/>
                  </a:cubicBezTo>
                  <a:cubicBezTo>
                    <a:pt x="8692" y="5174"/>
                    <a:pt x="9978" y="4757"/>
                    <a:pt x="11109" y="3959"/>
                  </a:cubicBezTo>
                  <a:cubicBezTo>
                    <a:pt x="11349" y="3759"/>
                    <a:pt x="11202" y="3391"/>
                    <a:pt x="10959" y="3391"/>
                  </a:cubicBezTo>
                  <a:cubicBezTo>
                    <a:pt x="10913" y="3391"/>
                    <a:pt x="10863" y="3405"/>
                    <a:pt x="10811" y="3435"/>
                  </a:cubicBezTo>
                  <a:cubicBezTo>
                    <a:pt x="8989" y="4614"/>
                    <a:pt x="6727" y="4947"/>
                    <a:pt x="4596" y="5162"/>
                  </a:cubicBezTo>
                  <a:cubicBezTo>
                    <a:pt x="4384" y="5183"/>
                    <a:pt x="4173" y="5196"/>
                    <a:pt x="3964" y="5196"/>
                  </a:cubicBezTo>
                  <a:cubicBezTo>
                    <a:pt x="3010" y="5196"/>
                    <a:pt x="2117" y="4934"/>
                    <a:pt x="1560" y="4054"/>
                  </a:cubicBezTo>
                  <a:cubicBezTo>
                    <a:pt x="846" y="2947"/>
                    <a:pt x="1024" y="1554"/>
                    <a:pt x="1250" y="328"/>
                  </a:cubicBezTo>
                  <a:cubicBezTo>
                    <a:pt x="1286" y="128"/>
                    <a:pt x="1133" y="0"/>
                    <a:pt x="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33156" y="3535871"/>
              <a:ext cx="495982" cy="823670"/>
            </a:xfrm>
            <a:custGeom>
              <a:avLst/>
              <a:gdLst/>
              <a:ahLst/>
              <a:cxnLst/>
              <a:rect l="l" t="t" r="r" b="b"/>
              <a:pathLst>
                <a:path w="13670" h="22700" extrusionOk="0">
                  <a:moveTo>
                    <a:pt x="7286" y="1"/>
                  </a:moveTo>
                  <a:cubicBezTo>
                    <a:pt x="7144" y="1"/>
                    <a:pt x="7026" y="99"/>
                    <a:pt x="6966" y="238"/>
                  </a:cubicBezTo>
                  <a:cubicBezTo>
                    <a:pt x="5749" y="3224"/>
                    <a:pt x="4564" y="6241"/>
                    <a:pt x="3132" y="9154"/>
                  </a:cubicBezTo>
                  <a:lnTo>
                    <a:pt x="3132" y="9154"/>
                  </a:lnTo>
                  <a:cubicBezTo>
                    <a:pt x="2254" y="6351"/>
                    <a:pt x="1585" y="3482"/>
                    <a:pt x="644" y="703"/>
                  </a:cubicBezTo>
                  <a:cubicBezTo>
                    <a:pt x="596" y="559"/>
                    <a:pt x="475" y="497"/>
                    <a:pt x="356" y="497"/>
                  </a:cubicBezTo>
                  <a:cubicBezTo>
                    <a:pt x="177" y="497"/>
                    <a:pt x="1" y="637"/>
                    <a:pt x="72" y="858"/>
                  </a:cubicBezTo>
                  <a:cubicBezTo>
                    <a:pt x="1013" y="3917"/>
                    <a:pt x="1810" y="7025"/>
                    <a:pt x="2787" y="10061"/>
                  </a:cubicBezTo>
                  <a:cubicBezTo>
                    <a:pt x="2828" y="10198"/>
                    <a:pt x="2963" y="10279"/>
                    <a:pt x="3095" y="10279"/>
                  </a:cubicBezTo>
                  <a:cubicBezTo>
                    <a:pt x="3193" y="10279"/>
                    <a:pt x="3290" y="10234"/>
                    <a:pt x="3346" y="10133"/>
                  </a:cubicBezTo>
                  <a:cubicBezTo>
                    <a:pt x="4906" y="7083"/>
                    <a:pt x="6207" y="3888"/>
                    <a:pt x="7501" y="711"/>
                  </a:cubicBezTo>
                  <a:lnTo>
                    <a:pt x="7501" y="711"/>
                  </a:lnTo>
                  <a:cubicBezTo>
                    <a:pt x="9322" y="1142"/>
                    <a:pt x="11161" y="1548"/>
                    <a:pt x="13001" y="1830"/>
                  </a:cubicBezTo>
                  <a:lnTo>
                    <a:pt x="13001" y="1830"/>
                  </a:lnTo>
                  <a:cubicBezTo>
                    <a:pt x="12387" y="8660"/>
                    <a:pt x="12509" y="15568"/>
                    <a:pt x="11228" y="22336"/>
                  </a:cubicBezTo>
                  <a:cubicBezTo>
                    <a:pt x="11185" y="22553"/>
                    <a:pt x="11377" y="22699"/>
                    <a:pt x="11554" y="22699"/>
                  </a:cubicBezTo>
                  <a:cubicBezTo>
                    <a:pt x="11670" y="22699"/>
                    <a:pt x="11779" y="22637"/>
                    <a:pt x="11812" y="22491"/>
                  </a:cubicBezTo>
                  <a:cubicBezTo>
                    <a:pt x="13133" y="15586"/>
                    <a:pt x="13014" y="8537"/>
                    <a:pt x="13657" y="1560"/>
                  </a:cubicBezTo>
                  <a:cubicBezTo>
                    <a:pt x="13669" y="1441"/>
                    <a:pt x="13550" y="1274"/>
                    <a:pt x="13419" y="1250"/>
                  </a:cubicBezTo>
                  <a:cubicBezTo>
                    <a:pt x="11371" y="953"/>
                    <a:pt x="9359" y="488"/>
                    <a:pt x="7371" y="12"/>
                  </a:cubicBezTo>
                  <a:cubicBezTo>
                    <a:pt x="7342" y="5"/>
                    <a:pt x="7313" y="1"/>
                    <a:pt x="7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5380019" y="3554848"/>
              <a:ext cx="278214" cy="796891"/>
            </a:xfrm>
            <a:custGeom>
              <a:avLst/>
              <a:gdLst/>
              <a:ahLst/>
              <a:cxnLst/>
              <a:rect l="l" t="t" r="r" b="b"/>
              <a:pathLst>
                <a:path w="7668" h="21962" extrusionOk="0">
                  <a:moveTo>
                    <a:pt x="7359" y="0"/>
                  </a:moveTo>
                  <a:cubicBezTo>
                    <a:pt x="7351" y="0"/>
                    <a:pt x="7343" y="1"/>
                    <a:pt x="7335" y="1"/>
                  </a:cubicBezTo>
                  <a:cubicBezTo>
                    <a:pt x="5597" y="37"/>
                    <a:pt x="3858" y="382"/>
                    <a:pt x="2191" y="799"/>
                  </a:cubicBezTo>
                  <a:cubicBezTo>
                    <a:pt x="1608" y="954"/>
                    <a:pt x="953" y="1085"/>
                    <a:pt x="417" y="1382"/>
                  </a:cubicBezTo>
                  <a:cubicBezTo>
                    <a:pt x="48" y="1585"/>
                    <a:pt x="1" y="1847"/>
                    <a:pt x="13" y="2263"/>
                  </a:cubicBezTo>
                  <a:cubicBezTo>
                    <a:pt x="72" y="4014"/>
                    <a:pt x="608" y="5788"/>
                    <a:pt x="894" y="7514"/>
                  </a:cubicBezTo>
                  <a:cubicBezTo>
                    <a:pt x="1251" y="9705"/>
                    <a:pt x="1489" y="11896"/>
                    <a:pt x="1751" y="14098"/>
                  </a:cubicBezTo>
                  <a:cubicBezTo>
                    <a:pt x="2049" y="16682"/>
                    <a:pt x="2430" y="19218"/>
                    <a:pt x="2941" y="21754"/>
                  </a:cubicBezTo>
                  <a:cubicBezTo>
                    <a:pt x="2974" y="21900"/>
                    <a:pt x="3080" y="21962"/>
                    <a:pt x="3191" y="21962"/>
                  </a:cubicBezTo>
                  <a:cubicBezTo>
                    <a:pt x="3363" y="21962"/>
                    <a:pt x="3549" y="21815"/>
                    <a:pt x="3513" y="21599"/>
                  </a:cubicBezTo>
                  <a:cubicBezTo>
                    <a:pt x="2739" y="17646"/>
                    <a:pt x="2382" y="13622"/>
                    <a:pt x="1834" y="9633"/>
                  </a:cubicBezTo>
                  <a:cubicBezTo>
                    <a:pt x="1572" y="7716"/>
                    <a:pt x="1203" y="5823"/>
                    <a:pt x="858" y="3918"/>
                  </a:cubicBezTo>
                  <a:cubicBezTo>
                    <a:pt x="798" y="3585"/>
                    <a:pt x="739" y="3252"/>
                    <a:pt x="703" y="2906"/>
                  </a:cubicBezTo>
                  <a:cubicBezTo>
                    <a:pt x="667" y="2704"/>
                    <a:pt x="525" y="2180"/>
                    <a:pt x="620" y="1978"/>
                  </a:cubicBezTo>
                  <a:cubicBezTo>
                    <a:pt x="727" y="1763"/>
                    <a:pt x="1596" y="1609"/>
                    <a:pt x="1858" y="1513"/>
                  </a:cubicBezTo>
                  <a:cubicBezTo>
                    <a:pt x="3644" y="1013"/>
                    <a:pt x="5501" y="680"/>
                    <a:pt x="7335" y="489"/>
                  </a:cubicBezTo>
                  <a:cubicBezTo>
                    <a:pt x="7649" y="455"/>
                    <a:pt x="7667" y="0"/>
                    <a:pt x="7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5737719" y="3873495"/>
              <a:ext cx="33271" cy="477075"/>
            </a:xfrm>
            <a:custGeom>
              <a:avLst/>
              <a:gdLst/>
              <a:ahLst/>
              <a:cxnLst/>
              <a:rect l="l" t="t" r="r" b="b"/>
              <a:pathLst>
                <a:path w="917" h="13148" extrusionOk="0">
                  <a:moveTo>
                    <a:pt x="244" y="0"/>
                  </a:moveTo>
                  <a:cubicBezTo>
                    <a:pt x="122" y="0"/>
                    <a:pt x="0" y="77"/>
                    <a:pt x="0" y="232"/>
                  </a:cubicBezTo>
                  <a:cubicBezTo>
                    <a:pt x="83" y="2352"/>
                    <a:pt x="71" y="4447"/>
                    <a:pt x="95" y="6554"/>
                  </a:cubicBezTo>
                  <a:cubicBezTo>
                    <a:pt x="131" y="8662"/>
                    <a:pt x="60" y="10793"/>
                    <a:pt x="321" y="12889"/>
                  </a:cubicBezTo>
                  <a:cubicBezTo>
                    <a:pt x="346" y="13058"/>
                    <a:pt x="484" y="13148"/>
                    <a:pt x="614" y="13148"/>
                  </a:cubicBezTo>
                  <a:cubicBezTo>
                    <a:pt x="739" y="13148"/>
                    <a:pt x="857" y="13064"/>
                    <a:pt x="857" y="12889"/>
                  </a:cubicBezTo>
                  <a:cubicBezTo>
                    <a:pt x="917" y="10781"/>
                    <a:pt x="774" y="8662"/>
                    <a:pt x="738" y="6554"/>
                  </a:cubicBezTo>
                  <a:cubicBezTo>
                    <a:pt x="714" y="4447"/>
                    <a:pt x="607" y="2328"/>
                    <a:pt x="488" y="232"/>
                  </a:cubicBezTo>
                  <a:cubicBezTo>
                    <a:pt x="488" y="77"/>
                    <a:pt x="366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541581" y="3555428"/>
              <a:ext cx="222847" cy="541009"/>
            </a:xfrm>
            <a:custGeom>
              <a:avLst/>
              <a:gdLst/>
              <a:ahLst/>
              <a:cxnLst/>
              <a:rect l="l" t="t" r="r" b="b"/>
              <a:pathLst>
                <a:path w="6142" h="14910" extrusionOk="0">
                  <a:moveTo>
                    <a:pt x="2508" y="1"/>
                  </a:moveTo>
                  <a:cubicBezTo>
                    <a:pt x="2441" y="1"/>
                    <a:pt x="2371" y="31"/>
                    <a:pt x="2310" y="104"/>
                  </a:cubicBezTo>
                  <a:cubicBezTo>
                    <a:pt x="1572" y="973"/>
                    <a:pt x="1263" y="2247"/>
                    <a:pt x="798" y="3259"/>
                  </a:cubicBezTo>
                  <a:cubicBezTo>
                    <a:pt x="608" y="3688"/>
                    <a:pt x="179" y="4224"/>
                    <a:pt x="84" y="4688"/>
                  </a:cubicBezTo>
                  <a:cubicBezTo>
                    <a:pt x="1" y="5188"/>
                    <a:pt x="548" y="5795"/>
                    <a:pt x="774" y="6200"/>
                  </a:cubicBezTo>
                  <a:cubicBezTo>
                    <a:pt x="2346" y="9034"/>
                    <a:pt x="3751" y="11963"/>
                    <a:pt x="5406" y="14749"/>
                  </a:cubicBezTo>
                  <a:cubicBezTo>
                    <a:pt x="5472" y="14862"/>
                    <a:pt x="5572" y="14909"/>
                    <a:pt x="5674" y="14909"/>
                  </a:cubicBezTo>
                  <a:cubicBezTo>
                    <a:pt x="5904" y="14909"/>
                    <a:pt x="6142" y="14668"/>
                    <a:pt x="6001" y="14404"/>
                  </a:cubicBezTo>
                  <a:cubicBezTo>
                    <a:pt x="4573" y="11844"/>
                    <a:pt x="3239" y="9224"/>
                    <a:pt x="1834" y="6653"/>
                  </a:cubicBezTo>
                  <a:cubicBezTo>
                    <a:pt x="1667" y="6331"/>
                    <a:pt x="1489" y="6034"/>
                    <a:pt x="1322" y="5724"/>
                  </a:cubicBezTo>
                  <a:cubicBezTo>
                    <a:pt x="1203" y="5522"/>
                    <a:pt x="834" y="5069"/>
                    <a:pt x="822" y="4831"/>
                  </a:cubicBezTo>
                  <a:cubicBezTo>
                    <a:pt x="798" y="4510"/>
                    <a:pt x="1263" y="3914"/>
                    <a:pt x="1394" y="3593"/>
                  </a:cubicBezTo>
                  <a:cubicBezTo>
                    <a:pt x="1858" y="2557"/>
                    <a:pt x="2310" y="1497"/>
                    <a:pt x="2763" y="461"/>
                  </a:cubicBezTo>
                  <a:cubicBezTo>
                    <a:pt x="2878" y="258"/>
                    <a:pt x="2703" y="1"/>
                    <a:pt x="2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744758" y="3555283"/>
              <a:ext cx="257787" cy="560640"/>
            </a:xfrm>
            <a:custGeom>
              <a:avLst/>
              <a:gdLst/>
              <a:ahLst/>
              <a:cxnLst/>
              <a:rect l="l" t="t" r="r" b="b"/>
              <a:pathLst>
                <a:path w="7105" h="15451" extrusionOk="0">
                  <a:moveTo>
                    <a:pt x="4593" y="0"/>
                  </a:moveTo>
                  <a:cubicBezTo>
                    <a:pt x="4397" y="0"/>
                    <a:pt x="4217" y="262"/>
                    <a:pt x="4307" y="477"/>
                  </a:cubicBezTo>
                  <a:cubicBezTo>
                    <a:pt x="4819" y="1608"/>
                    <a:pt x="5295" y="2763"/>
                    <a:pt x="5795" y="3894"/>
                  </a:cubicBezTo>
                  <a:cubicBezTo>
                    <a:pt x="5902" y="4121"/>
                    <a:pt x="6152" y="4454"/>
                    <a:pt x="6212" y="4704"/>
                  </a:cubicBezTo>
                  <a:cubicBezTo>
                    <a:pt x="6271" y="4966"/>
                    <a:pt x="6081" y="5168"/>
                    <a:pt x="5950" y="5418"/>
                  </a:cubicBezTo>
                  <a:cubicBezTo>
                    <a:pt x="5581" y="6038"/>
                    <a:pt x="5200" y="6669"/>
                    <a:pt x="4819" y="7276"/>
                  </a:cubicBezTo>
                  <a:cubicBezTo>
                    <a:pt x="3259" y="9824"/>
                    <a:pt x="1604" y="12336"/>
                    <a:pt x="139" y="14943"/>
                  </a:cubicBezTo>
                  <a:cubicBezTo>
                    <a:pt x="0" y="15205"/>
                    <a:pt x="221" y="15450"/>
                    <a:pt x="450" y="15450"/>
                  </a:cubicBezTo>
                  <a:cubicBezTo>
                    <a:pt x="554" y="15450"/>
                    <a:pt x="660" y="15400"/>
                    <a:pt x="735" y="15277"/>
                  </a:cubicBezTo>
                  <a:cubicBezTo>
                    <a:pt x="2425" y="12479"/>
                    <a:pt x="4176" y="9717"/>
                    <a:pt x="5854" y="6919"/>
                  </a:cubicBezTo>
                  <a:cubicBezTo>
                    <a:pt x="6200" y="6335"/>
                    <a:pt x="6688" y="5728"/>
                    <a:pt x="6926" y="5085"/>
                  </a:cubicBezTo>
                  <a:cubicBezTo>
                    <a:pt x="7105" y="4609"/>
                    <a:pt x="6735" y="4204"/>
                    <a:pt x="6533" y="3787"/>
                  </a:cubicBezTo>
                  <a:cubicBezTo>
                    <a:pt x="5950" y="2620"/>
                    <a:pt x="5640" y="1108"/>
                    <a:pt x="4783" y="96"/>
                  </a:cubicBezTo>
                  <a:cubicBezTo>
                    <a:pt x="4724" y="29"/>
                    <a:pt x="4658" y="0"/>
                    <a:pt x="4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710181" y="3566640"/>
              <a:ext cx="97963" cy="77287"/>
            </a:xfrm>
            <a:custGeom>
              <a:avLst/>
              <a:gdLst/>
              <a:ahLst/>
              <a:cxnLst/>
              <a:rect l="l" t="t" r="r" b="b"/>
              <a:pathLst>
                <a:path w="2700" h="2130" extrusionOk="0">
                  <a:moveTo>
                    <a:pt x="1312" y="1"/>
                  </a:moveTo>
                  <a:cubicBezTo>
                    <a:pt x="1158" y="1"/>
                    <a:pt x="1016" y="138"/>
                    <a:pt x="902" y="283"/>
                  </a:cubicBezTo>
                  <a:cubicBezTo>
                    <a:pt x="580" y="676"/>
                    <a:pt x="366" y="1057"/>
                    <a:pt x="140" y="1450"/>
                  </a:cubicBezTo>
                  <a:cubicBezTo>
                    <a:pt x="1" y="1728"/>
                    <a:pt x="166" y="2130"/>
                    <a:pt x="504" y="2130"/>
                  </a:cubicBezTo>
                  <a:cubicBezTo>
                    <a:pt x="513" y="2130"/>
                    <a:pt x="523" y="2130"/>
                    <a:pt x="533" y="2129"/>
                  </a:cubicBezTo>
                  <a:cubicBezTo>
                    <a:pt x="699" y="2118"/>
                    <a:pt x="866" y="2115"/>
                    <a:pt x="1033" y="2115"/>
                  </a:cubicBezTo>
                  <a:cubicBezTo>
                    <a:pt x="1235" y="2115"/>
                    <a:pt x="1438" y="2119"/>
                    <a:pt x="1640" y="2119"/>
                  </a:cubicBezTo>
                  <a:cubicBezTo>
                    <a:pt x="1807" y="2119"/>
                    <a:pt x="1973" y="2116"/>
                    <a:pt x="2140" y="2105"/>
                  </a:cubicBezTo>
                  <a:cubicBezTo>
                    <a:pt x="2438" y="2081"/>
                    <a:pt x="2700" y="1724"/>
                    <a:pt x="2509" y="1415"/>
                  </a:cubicBezTo>
                  <a:cubicBezTo>
                    <a:pt x="2343" y="1141"/>
                    <a:pt x="2188" y="891"/>
                    <a:pt x="2009" y="641"/>
                  </a:cubicBezTo>
                  <a:cubicBezTo>
                    <a:pt x="1831" y="367"/>
                    <a:pt x="1712" y="105"/>
                    <a:pt x="1378" y="10"/>
                  </a:cubicBezTo>
                  <a:cubicBezTo>
                    <a:pt x="1356" y="4"/>
                    <a:pt x="1334" y="1"/>
                    <a:pt x="1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5713084" y="3656080"/>
              <a:ext cx="74343" cy="224096"/>
            </a:xfrm>
            <a:custGeom>
              <a:avLst/>
              <a:gdLst/>
              <a:ahLst/>
              <a:cxnLst/>
              <a:rect l="l" t="t" r="r" b="b"/>
              <a:pathLst>
                <a:path w="2049" h="6176" extrusionOk="0">
                  <a:moveTo>
                    <a:pt x="1095" y="1"/>
                  </a:moveTo>
                  <a:cubicBezTo>
                    <a:pt x="1050" y="1"/>
                    <a:pt x="1003" y="4"/>
                    <a:pt x="953" y="9"/>
                  </a:cubicBezTo>
                  <a:cubicBezTo>
                    <a:pt x="36" y="104"/>
                    <a:pt x="84" y="1450"/>
                    <a:pt x="48" y="2105"/>
                  </a:cubicBezTo>
                  <a:cubicBezTo>
                    <a:pt x="0" y="3355"/>
                    <a:pt x="36" y="4855"/>
                    <a:pt x="596" y="5998"/>
                  </a:cubicBezTo>
                  <a:cubicBezTo>
                    <a:pt x="658" y="6123"/>
                    <a:pt x="762" y="6175"/>
                    <a:pt x="872" y="6175"/>
                  </a:cubicBezTo>
                  <a:cubicBezTo>
                    <a:pt x="972" y="6175"/>
                    <a:pt x="1076" y="6131"/>
                    <a:pt x="1155" y="6058"/>
                  </a:cubicBezTo>
                  <a:cubicBezTo>
                    <a:pt x="1182" y="6065"/>
                    <a:pt x="1209" y="6069"/>
                    <a:pt x="1234" y="6069"/>
                  </a:cubicBezTo>
                  <a:cubicBezTo>
                    <a:pt x="1333" y="6069"/>
                    <a:pt x="1420" y="6011"/>
                    <a:pt x="1477" y="5879"/>
                  </a:cubicBezTo>
                  <a:cubicBezTo>
                    <a:pt x="2048" y="4676"/>
                    <a:pt x="2001" y="3093"/>
                    <a:pt x="2001" y="1795"/>
                  </a:cubicBezTo>
                  <a:cubicBezTo>
                    <a:pt x="2001" y="1114"/>
                    <a:pt x="2011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5369643" y="4326756"/>
              <a:ext cx="779783" cy="35160"/>
            </a:xfrm>
            <a:custGeom>
              <a:avLst/>
              <a:gdLst/>
              <a:ahLst/>
              <a:cxnLst/>
              <a:rect l="l" t="t" r="r" b="b"/>
              <a:pathLst>
                <a:path w="21492" h="969" extrusionOk="0">
                  <a:moveTo>
                    <a:pt x="2255" y="1"/>
                  </a:moveTo>
                  <a:cubicBezTo>
                    <a:pt x="1658" y="1"/>
                    <a:pt x="1062" y="2"/>
                    <a:pt x="465" y="4"/>
                  </a:cubicBezTo>
                  <a:cubicBezTo>
                    <a:pt x="1" y="4"/>
                    <a:pt x="1" y="718"/>
                    <a:pt x="465" y="718"/>
                  </a:cubicBezTo>
                  <a:cubicBezTo>
                    <a:pt x="757" y="718"/>
                    <a:pt x="1048" y="717"/>
                    <a:pt x="1340" y="717"/>
                  </a:cubicBezTo>
                  <a:cubicBezTo>
                    <a:pt x="7894" y="717"/>
                    <a:pt x="14449" y="843"/>
                    <a:pt x="21004" y="968"/>
                  </a:cubicBezTo>
                  <a:cubicBezTo>
                    <a:pt x="21011" y="968"/>
                    <a:pt x="21018" y="969"/>
                    <a:pt x="21026" y="969"/>
                  </a:cubicBezTo>
                  <a:cubicBezTo>
                    <a:pt x="21492" y="969"/>
                    <a:pt x="21484" y="230"/>
                    <a:pt x="21004" y="218"/>
                  </a:cubicBezTo>
                  <a:cubicBezTo>
                    <a:pt x="14754" y="109"/>
                    <a:pt x="8504" y="1"/>
                    <a:pt x="2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5179165" y="3613410"/>
              <a:ext cx="250857" cy="942721"/>
            </a:xfrm>
            <a:custGeom>
              <a:avLst/>
              <a:gdLst/>
              <a:ahLst/>
              <a:cxnLst/>
              <a:rect l="l" t="t" r="r" b="b"/>
              <a:pathLst>
                <a:path w="6914" h="25981" extrusionOk="0">
                  <a:moveTo>
                    <a:pt x="5455" y="0"/>
                  </a:moveTo>
                  <a:cubicBezTo>
                    <a:pt x="5371" y="0"/>
                    <a:pt x="5286" y="37"/>
                    <a:pt x="5227" y="126"/>
                  </a:cubicBezTo>
                  <a:cubicBezTo>
                    <a:pt x="2370" y="4293"/>
                    <a:pt x="0" y="9603"/>
                    <a:pt x="346" y="14746"/>
                  </a:cubicBezTo>
                  <a:cubicBezTo>
                    <a:pt x="631" y="18949"/>
                    <a:pt x="2655" y="23640"/>
                    <a:pt x="6322" y="25926"/>
                  </a:cubicBezTo>
                  <a:cubicBezTo>
                    <a:pt x="6382" y="25964"/>
                    <a:pt x="6440" y="25981"/>
                    <a:pt x="6494" y="25981"/>
                  </a:cubicBezTo>
                  <a:cubicBezTo>
                    <a:pt x="6759" y="25981"/>
                    <a:pt x="6913" y="25577"/>
                    <a:pt x="6656" y="25379"/>
                  </a:cubicBezTo>
                  <a:cubicBezTo>
                    <a:pt x="3251" y="22771"/>
                    <a:pt x="1203" y="18604"/>
                    <a:pt x="1024" y="14330"/>
                  </a:cubicBezTo>
                  <a:cubicBezTo>
                    <a:pt x="822" y="9258"/>
                    <a:pt x="3191" y="4626"/>
                    <a:pt x="5703" y="399"/>
                  </a:cubicBezTo>
                  <a:cubicBezTo>
                    <a:pt x="5827" y="186"/>
                    <a:pt x="5643" y="0"/>
                    <a:pt x="5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5262975" y="3838118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4471" y="1"/>
                  </a:moveTo>
                  <a:cubicBezTo>
                    <a:pt x="4409" y="1"/>
                    <a:pt x="4347" y="27"/>
                    <a:pt x="4298" y="88"/>
                  </a:cubicBezTo>
                  <a:cubicBezTo>
                    <a:pt x="0" y="5208"/>
                    <a:pt x="429" y="14054"/>
                    <a:pt x="6668" y="17459"/>
                  </a:cubicBezTo>
                  <a:cubicBezTo>
                    <a:pt x="6729" y="17493"/>
                    <a:pt x="6790" y="17507"/>
                    <a:pt x="6847" y="17507"/>
                  </a:cubicBezTo>
                  <a:cubicBezTo>
                    <a:pt x="7176" y="17507"/>
                    <a:pt x="7392" y="17019"/>
                    <a:pt x="7037" y="16816"/>
                  </a:cubicBezTo>
                  <a:cubicBezTo>
                    <a:pt x="4453" y="15328"/>
                    <a:pt x="2703" y="12732"/>
                    <a:pt x="2227" y="9780"/>
                  </a:cubicBezTo>
                  <a:cubicBezTo>
                    <a:pt x="1679" y="6398"/>
                    <a:pt x="2917" y="3219"/>
                    <a:pt x="4703" y="410"/>
                  </a:cubicBezTo>
                  <a:cubicBezTo>
                    <a:pt x="4827" y="215"/>
                    <a:pt x="4649" y="1"/>
                    <a:pt x="4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5418986" y="4455238"/>
              <a:ext cx="112476" cy="100981"/>
            </a:xfrm>
            <a:custGeom>
              <a:avLst/>
              <a:gdLst/>
              <a:ahLst/>
              <a:cxnLst/>
              <a:rect l="l" t="t" r="r" b="b"/>
              <a:pathLst>
                <a:path w="3100" h="2783" extrusionOk="0">
                  <a:moveTo>
                    <a:pt x="2771" y="0"/>
                  </a:moveTo>
                  <a:cubicBezTo>
                    <a:pt x="2727" y="0"/>
                    <a:pt x="2679" y="14"/>
                    <a:pt x="2629" y="46"/>
                  </a:cubicBezTo>
                  <a:cubicBezTo>
                    <a:pt x="2153" y="368"/>
                    <a:pt x="1737" y="761"/>
                    <a:pt x="1308" y="1154"/>
                  </a:cubicBezTo>
                  <a:cubicBezTo>
                    <a:pt x="903" y="1511"/>
                    <a:pt x="332" y="1880"/>
                    <a:pt x="93" y="2356"/>
                  </a:cubicBezTo>
                  <a:cubicBezTo>
                    <a:pt x="1" y="2521"/>
                    <a:pt x="121" y="2782"/>
                    <a:pt x="309" y="2782"/>
                  </a:cubicBezTo>
                  <a:cubicBezTo>
                    <a:pt x="339" y="2782"/>
                    <a:pt x="370" y="2776"/>
                    <a:pt x="403" y="2761"/>
                  </a:cubicBezTo>
                  <a:cubicBezTo>
                    <a:pt x="891" y="2571"/>
                    <a:pt x="1248" y="2106"/>
                    <a:pt x="1641" y="1749"/>
                  </a:cubicBezTo>
                  <a:cubicBezTo>
                    <a:pt x="2082" y="1332"/>
                    <a:pt x="2570" y="939"/>
                    <a:pt x="2963" y="463"/>
                  </a:cubicBezTo>
                  <a:cubicBezTo>
                    <a:pt x="3099" y="288"/>
                    <a:pt x="2972" y="0"/>
                    <a:pt x="2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5400772" y="4459229"/>
              <a:ext cx="228108" cy="180881"/>
            </a:xfrm>
            <a:custGeom>
              <a:avLst/>
              <a:gdLst/>
              <a:ahLst/>
              <a:cxnLst/>
              <a:rect l="l" t="t" r="r" b="b"/>
              <a:pathLst>
                <a:path w="6287" h="4985" extrusionOk="0">
                  <a:moveTo>
                    <a:pt x="3749" y="1"/>
                  </a:moveTo>
                  <a:cubicBezTo>
                    <a:pt x="3546" y="1"/>
                    <a:pt x="3373" y="236"/>
                    <a:pt x="3489" y="448"/>
                  </a:cubicBezTo>
                  <a:cubicBezTo>
                    <a:pt x="3786" y="948"/>
                    <a:pt x="4263" y="1341"/>
                    <a:pt x="4548" y="1865"/>
                  </a:cubicBezTo>
                  <a:cubicBezTo>
                    <a:pt x="4965" y="2675"/>
                    <a:pt x="4882" y="3675"/>
                    <a:pt x="3965" y="4104"/>
                  </a:cubicBezTo>
                  <a:cubicBezTo>
                    <a:pt x="3724" y="4217"/>
                    <a:pt x="3498" y="4266"/>
                    <a:pt x="3284" y="4266"/>
                  </a:cubicBezTo>
                  <a:cubicBezTo>
                    <a:pt x="2144" y="4266"/>
                    <a:pt x="1355" y="2861"/>
                    <a:pt x="584" y="2139"/>
                  </a:cubicBezTo>
                  <a:cubicBezTo>
                    <a:pt x="527" y="2085"/>
                    <a:pt x="459" y="2062"/>
                    <a:pt x="392" y="2062"/>
                  </a:cubicBezTo>
                  <a:cubicBezTo>
                    <a:pt x="192" y="2062"/>
                    <a:pt x="0" y="2270"/>
                    <a:pt x="143" y="2484"/>
                  </a:cubicBezTo>
                  <a:cubicBezTo>
                    <a:pt x="863" y="3588"/>
                    <a:pt x="2045" y="4984"/>
                    <a:pt x="3387" y="4984"/>
                  </a:cubicBezTo>
                  <a:cubicBezTo>
                    <a:pt x="3798" y="4984"/>
                    <a:pt x="4223" y="4854"/>
                    <a:pt x="4655" y="4544"/>
                  </a:cubicBezTo>
                  <a:cubicBezTo>
                    <a:pt x="6287" y="3365"/>
                    <a:pt x="5334" y="948"/>
                    <a:pt x="3893" y="44"/>
                  </a:cubicBezTo>
                  <a:cubicBezTo>
                    <a:pt x="3846" y="14"/>
                    <a:pt x="3796" y="1"/>
                    <a:pt x="3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103474" y="3582024"/>
              <a:ext cx="233841" cy="956981"/>
            </a:xfrm>
            <a:custGeom>
              <a:avLst/>
              <a:gdLst/>
              <a:ahLst/>
              <a:cxnLst/>
              <a:rect l="l" t="t" r="r" b="b"/>
              <a:pathLst>
                <a:path w="6445" h="26374" extrusionOk="0">
                  <a:moveTo>
                    <a:pt x="394" y="0"/>
                  </a:moveTo>
                  <a:cubicBezTo>
                    <a:pt x="201" y="0"/>
                    <a:pt x="1" y="223"/>
                    <a:pt x="135" y="419"/>
                  </a:cubicBezTo>
                  <a:cubicBezTo>
                    <a:pt x="2980" y="4574"/>
                    <a:pt x="5516" y="9134"/>
                    <a:pt x="5671" y="14278"/>
                  </a:cubicBezTo>
                  <a:cubicBezTo>
                    <a:pt x="5826" y="18731"/>
                    <a:pt x="4064" y="23041"/>
                    <a:pt x="492" y="25767"/>
                  </a:cubicBezTo>
                  <a:cubicBezTo>
                    <a:pt x="235" y="25965"/>
                    <a:pt x="387" y="26374"/>
                    <a:pt x="650" y="26374"/>
                  </a:cubicBezTo>
                  <a:cubicBezTo>
                    <a:pt x="704" y="26374"/>
                    <a:pt x="764" y="26356"/>
                    <a:pt x="825" y="26315"/>
                  </a:cubicBezTo>
                  <a:cubicBezTo>
                    <a:pt x="4695" y="23910"/>
                    <a:pt x="6445" y="18993"/>
                    <a:pt x="6385" y="14611"/>
                  </a:cubicBezTo>
                  <a:cubicBezTo>
                    <a:pt x="6314" y="9337"/>
                    <a:pt x="3766" y="4146"/>
                    <a:pt x="575" y="86"/>
                  </a:cubicBezTo>
                  <a:cubicBezTo>
                    <a:pt x="524" y="26"/>
                    <a:pt x="460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5994810" y="3838118"/>
              <a:ext cx="268200" cy="635278"/>
            </a:xfrm>
            <a:custGeom>
              <a:avLst/>
              <a:gdLst/>
              <a:ahLst/>
              <a:cxnLst/>
              <a:rect l="l" t="t" r="r" b="b"/>
              <a:pathLst>
                <a:path w="7392" h="17508" extrusionOk="0">
                  <a:moveTo>
                    <a:pt x="2916" y="1"/>
                  </a:moveTo>
                  <a:cubicBezTo>
                    <a:pt x="2737" y="1"/>
                    <a:pt x="2565" y="215"/>
                    <a:pt x="2689" y="410"/>
                  </a:cubicBezTo>
                  <a:cubicBezTo>
                    <a:pt x="4487" y="3219"/>
                    <a:pt x="5713" y="6386"/>
                    <a:pt x="5154" y="9780"/>
                  </a:cubicBezTo>
                  <a:cubicBezTo>
                    <a:pt x="4677" y="12721"/>
                    <a:pt x="2951" y="15352"/>
                    <a:pt x="355" y="16816"/>
                  </a:cubicBezTo>
                  <a:cubicBezTo>
                    <a:pt x="0" y="17019"/>
                    <a:pt x="216" y="17507"/>
                    <a:pt x="545" y="17507"/>
                  </a:cubicBezTo>
                  <a:cubicBezTo>
                    <a:pt x="602" y="17507"/>
                    <a:pt x="663" y="17493"/>
                    <a:pt x="725" y="17459"/>
                  </a:cubicBezTo>
                  <a:cubicBezTo>
                    <a:pt x="6940" y="14054"/>
                    <a:pt x="7392" y="5196"/>
                    <a:pt x="3094" y="88"/>
                  </a:cubicBezTo>
                  <a:cubicBezTo>
                    <a:pt x="3042" y="27"/>
                    <a:pt x="2978" y="1"/>
                    <a:pt x="2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5994593" y="4455238"/>
              <a:ext cx="112875" cy="100727"/>
            </a:xfrm>
            <a:custGeom>
              <a:avLst/>
              <a:gdLst/>
              <a:ahLst/>
              <a:cxnLst/>
              <a:rect l="l" t="t" r="r" b="b"/>
              <a:pathLst>
                <a:path w="3111" h="2776" extrusionOk="0">
                  <a:moveTo>
                    <a:pt x="333" y="0"/>
                  </a:moveTo>
                  <a:cubicBezTo>
                    <a:pt x="126" y="0"/>
                    <a:pt x="1" y="288"/>
                    <a:pt x="147" y="463"/>
                  </a:cubicBezTo>
                  <a:cubicBezTo>
                    <a:pt x="540" y="939"/>
                    <a:pt x="1016" y="1344"/>
                    <a:pt x="1469" y="1749"/>
                  </a:cubicBezTo>
                  <a:cubicBezTo>
                    <a:pt x="1862" y="2106"/>
                    <a:pt x="2231" y="2571"/>
                    <a:pt x="2707" y="2761"/>
                  </a:cubicBezTo>
                  <a:cubicBezTo>
                    <a:pt x="2735" y="2771"/>
                    <a:pt x="2762" y="2775"/>
                    <a:pt x="2789" y="2775"/>
                  </a:cubicBezTo>
                  <a:cubicBezTo>
                    <a:pt x="2983" y="2775"/>
                    <a:pt x="3111" y="2524"/>
                    <a:pt x="3017" y="2356"/>
                  </a:cubicBezTo>
                  <a:cubicBezTo>
                    <a:pt x="2766" y="1880"/>
                    <a:pt x="2183" y="1511"/>
                    <a:pt x="1802" y="1154"/>
                  </a:cubicBezTo>
                  <a:cubicBezTo>
                    <a:pt x="1373" y="761"/>
                    <a:pt x="945" y="368"/>
                    <a:pt x="480" y="46"/>
                  </a:cubicBezTo>
                  <a:cubicBezTo>
                    <a:pt x="429" y="14"/>
                    <a:pt x="37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896233" y="4459483"/>
              <a:ext cx="228761" cy="180736"/>
            </a:xfrm>
            <a:custGeom>
              <a:avLst/>
              <a:gdLst/>
              <a:ahLst/>
              <a:cxnLst/>
              <a:rect l="l" t="t" r="r" b="b"/>
              <a:pathLst>
                <a:path w="6305" h="4981" extrusionOk="0">
                  <a:moveTo>
                    <a:pt x="2533" y="0"/>
                  </a:moveTo>
                  <a:cubicBezTo>
                    <a:pt x="2487" y="0"/>
                    <a:pt x="2440" y="11"/>
                    <a:pt x="2394" y="37"/>
                  </a:cubicBezTo>
                  <a:cubicBezTo>
                    <a:pt x="965" y="930"/>
                    <a:pt x="1" y="3358"/>
                    <a:pt x="1644" y="4537"/>
                  </a:cubicBezTo>
                  <a:cubicBezTo>
                    <a:pt x="2079" y="4849"/>
                    <a:pt x="2507" y="4980"/>
                    <a:pt x="2920" y="4980"/>
                  </a:cubicBezTo>
                  <a:cubicBezTo>
                    <a:pt x="4259" y="4980"/>
                    <a:pt x="5434" y="3597"/>
                    <a:pt x="6144" y="2477"/>
                  </a:cubicBezTo>
                  <a:cubicBezTo>
                    <a:pt x="6305" y="2263"/>
                    <a:pt x="6117" y="2055"/>
                    <a:pt x="5913" y="2055"/>
                  </a:cubicBezTo>
                  <a:cubicBezTo>
                    <a:pt x="5845" y="2055"/>
                    <a:pt x="5775" y="2078"/>
                    <a:pt x="5716" y="2132"/>
                  </a:cubicBezTo>
                  <a:cubicBezTo>
                    <a:pt x="4954" y="2863"/>
                    <a:pt x="4168" y="4260"/>
                    <a:pt x="3023" y="4260"/>
                  </a:cubicBezTo>
                  <a:cubicBezTo>
                    <a:pt x="2807" y="4260"/>
                    <a:pt x="2578" y="4210"/>
                    <a:pt x="2334" y="4097"/>
                  </a:cubicBezTo>
                  <a:cubicBezTo>
                    <a:pt x="1501" y="3716"/>
                    <a:pt x="1346" y="2846"/>
                    <a:pt x="1667" y="2049"/>
                  </a:cubicBezTo>
                  <a:cubicBezTo>
                    <a:pt x="1941" y="1418"/>
                    <a:pt x="2453" y="1001"/>
                    <a:pt x="2799" y="441"/>
                  </a:cubicBezTo>
                  <a:cubicBezTo>
                    <a:pt x="2926" y="245"/>
                    <a:pt x="2746" y="0"/>
                    <a:pt x="2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7BF88A-D254-0170-6F45-57872BF1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47" y="0"/>
            <a:ext cx="1077441" cy="1063139"/>
          </a:xfrm>
          <a:prstGeom prst="rect">
            <a:avLst/>
          </a:prstGeom>
        </p:spPr>
      </p:pic>
      <p:pic>
        <p:nvPicPr>
          <p:cNvPr id="1026" name="Picture 2" descr="IQAC - CHARUSAT">
            <a:extLst>
              <a:ext uri="{FF2B5EF4-FFF2-40B4-BE49-F238E27FC236}">
                <a16:creationId xmlns:a16="http://schemas.microsoft.com/office/drawing/2014/main" id="{C1CEFE69-E876-D5F3-58E5-05CE79CC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29"/>
            <a:ext cx="2508491" cy="47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33;p29">
            <a:extLst>
              <a:ext uri="{FF2B5EF4-FFF2-40B4-BE49-F238E27FC236}">
                <a16:creationId xmlns:a16="http://schemas.microsoft.com/office/drawing/2014/main" id="{3C0C47C3-B502-E59E-B400-0880A7655C5C}"/>
              </a:ext>
            </a:extLst>
          </p:cNvPr>
          <p:cNvSpPr txBox="1">
            <a:spLocks/>
          </p:cNvSpPr>
          <p:nvPr/>
        </p:nvSpPr>
        <p:spPr>
          <a:xfrm>
            <a:off x="2108" y="4392488"/>
            <a:ext cx="3161036" cy="7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ndlee"/>
              <a:buNone/>
              <a:defRPr sz="5600" b="1" i="0" u="none" strike="noStrike" cap="none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PREPARED BY :</a:t>
            </a:r>
          </a:p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VATSAL JAJADIYA ( 21DCE034)</a:t>
            </a:r>
          </a:p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DIVY JANI ( 21DCE036)</a:t>
            </a:r>
          </a:p>
        </p:txBody>
      </p:sp>
      <p:sp>
        <p:nvSpPr>
          <p:cNvPr id="4" name="Google Shape;133;p29">
            <a:extLst>
              <a:ext uri="{FF2B5EF4-FFF2-40B4-BE49-F238E27FC236}">
                <a16:creationId xmlns:a16="http://schemas.microsoft.com/office/drawing/2014/main" id="{C52AFBC0-7A63-8997-AEE5-6E85FB9A8F26}"/>
              </a:ext>
            </a:extLst>
          </p:cNvPr>
          <p:cNvSpPr txBox="1">
            <a:spLocks/>
          </p:cNvSpPr>
          <p:nvPr/>
        </p:nvSpPr>
        <p:spPr>
          <a:xfrm>
            <a:off x="7563482" y="4469081"/>
            <a:ext cx="3161036" cy="7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Handlee"/>
              <a:buNone/>
              <a:defRPr sz="5600" b="1" i="0" u="none" strike="noStrike" cap="none">
                <a:solidFill>
                  <a:schemeClr val="l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GUIDED BY:</a:t>
            </a:r>
          </a:p>
          <a:p>
            <a:pPr algn="just"/>
            <a:r>
              <a:rPr lang="en-US" sz="1600" dirty="0">
                <a:latin typeface="Aparajita" panose="02020603050405020304" pitchFamily="18" charset="0"/>
                <a:cs typeface="Aparajita" panose="02020603050405020304" pitchFamily="18" charset="0"/>
              </a:rPr>
              <a:t>BINAL MA’AM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220" y="1830646"/>
            <a:ext cx="3561252" cy="572700"/>
          </a:xfrm>
        </p:spPr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 OF PROJECT :</a:t>
            </a:r>
            <a:endParaRPr lang="en-IN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907380" y="373336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1265759" y="466344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>
                <a:solidFill>
                  <a:srgbClr val="FFFFFF"/>
                </a:solidFill>
                <a:latin typeface="Handlee"/>
                <a:sym typeface="Handlee"/>
              </a:rPr>
              <a:t>6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  <p:extLst>
      <p:ext uri="{BB962C8B-B14F-4D97-AF65-F5344CB8AC3E}">
        <p14:creationId xmlns:p14="http://schemas.microsoft.com/office/powerpoint/2010/main" val="34016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081B4-FDF0-19A0-D686-3D6B2DCD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5" y="0"/>
            <a:ext cx="837775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B8CF1-7AEB-D636-980E-0F0B13975ED0}"/>
              </a:ext>
            </a:extLst>
          </p:cNvPr>
          <p:cNvSpPr txBox="1"/>
          <p:nvPr/>
        </p:nvSpPr>
        <p:spPr>
          <a:xfrm>
            <a:off x="5538439" y="2571750"/>
            <a:ext cx="2572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App.js File where the logic is written to manipulate the user inputs and searching in </a:t>
            </a:r>
            <a:r>
              <a:rPr lang="en-IN" dirty="0" err="1">
                <a:solidFill>
                  <a:schemeClr val="bg1"/>
                </a:solidFill>
              </a:rPr>
              <a:t>db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5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D5727-D252-2FCC-9A2F-4739A3BB0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6145"/>
            <a:ext cx="9144000" cy="3691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C5CA6-6F5D-0CB1-2D57-E77E2AE61A16}"/>
              </a:ext>
            </a:extLst>
          </p:cNvPr>
          <p:cNvSpPr txBox="1"/>
          <p:nvPr/>
        </p:nvSpPr>
        <p:spPr>
          <a:xfrm>
            <a:off x="5538439" y="2571750"/>
            <a:ext cx="257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SQL query for filtering data from the database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66AC5F-FF0E-38DF-43E7-8CEB772B3704}"/>
              </a:ext>
            </a:extLst>
          </p:cNvPr>
          <p:cNvCxnSpPr/>
          <p:nvPr/>
        </p:nvCxnSpPr>
        <p:spPr>
          <a:xfrm flipH="1" flipV="1">
            <a:off x="4445619" y="2282283"/>
            <a:ext cx="114485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2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5A624-EF92-7A8F-95B6-8F03D9BAE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5" y="0"/>
            <a:ext cx="7003387" cy="5052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5FFBE-C34B-C341-4DE7-53FDBA5C2E94}"/>
              </a:ext>
            </a:extLst>
          </p:cNvPr>
          <p:cNvSpPr txBox="1"/>
          <p:nvPr/>
        </p:nvSpPr>
        <p:spPr>
          <a:xfrm>
            <a:off x="5047784" y="2274384"/>
            <a:ext cx="2572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Connection.js file which joins database to the JS App.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Our Database Name Is</a:t>
            </a:r>
          </a:p>
          <a:p>
            <a:r>
              <a:rPr lang="en-IN" dirty="0">
                <a:solidFill>
                  <a:schemeClr val="bg1"/>
                </a:solidFill>
              </a:rPr>
              <a:t>‘</a:t>
            </a:r>
            <a:r>
              <a:rPr lang="en-IN" dirty="0" err="1">
                <a:solidFill>
                  <a:schemeClr val="bg1"/>
                </a:solidFill>
              </a:rPr>
              <a:t>dish_adviser</a:t>
            </a:r>
            <a:r>
              <a:rPr lang="en-IN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0762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205B1D-7AAF-8A2A-90A3-6CF8A9E7E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7" y="826938"/>
            <a:ext cx="5110164" cy="3265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F314F-5758-E2F1-3993-BE69C99D3EDD}"/>
              </a:ext>
            </a:extLst>
          </p:cNvPr>
          <p:cNvSpPr txBox="1"/>
          <p:nvPr/>
        </p:nvSpPr>
        <p:spPr>
          <a:xfrm>
            <a:off x="6644640" y="1556086"/>
            <a:ext cx="141732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Xampp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starting the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server 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http://localhost/phpmyadmin/</a:t>
            </a:r>
          </a:p>
        </p:txBody>
      </p:sp>
    </p:spTree>
    <p:extLst>
      <p:ext uri="{BB962C8B-B14F-4D97-AF65-F5344CB8AC3E}">
        <p14:creationId xmlns:p14="http://schemas.microsoft.com/office/powerpoint/2010/main" val="301982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8F314F-5758-E2F1-3993-BE69C99D3EDD}"/>
              </a:ext>
            </a:extLst>
          </p:cNvPr>
          <p:cNvSpPr txBox="1"/>
          <p:nvPr/>
        </p:nvSpPr>
        <p:spPr>
          <a:xfrm>
            <a:off x="6644640" y="1556086"/>
            <a:ext cx="14173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Running 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Node app.js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Server started at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Given port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5FA62-32AC-D4E5-050D-B8A785B2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8" y="1260930"/>
            <a:ext cx="5324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4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7C4EB0-C335-B812-2D58-B2B5AE57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52" y="617220"/>
            <a:ext cx="6884020" cy="3158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F314F-5758-E2F1-3993-BE69C99D3EDD}"/>
              </a:ext>
            </a:extLst>
          </p:cNvPr>
          <p:cNvSpPr txBox="1"/>
          <p:nvPr/>
        </p:nvSpPr>
        <p:spPr>
          <a:xfrm>
            <a:off x="4384660" y="4706120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3999A-A1A0-1D84-ED07-118D1E78D44D}"/>
              </a:ext>
            </a:extLst>
          </p:cNvPr>
          <p:cNvSpPr txBox="1"/>
          <p:nvPr/>
        </p:nvSpPr>
        <p:spPr>
          <a:xfrm>
            <a:off x="5692140" y="3026746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52486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8F314F-5758-E2F1-3993-BE69C99D3EDD}"/>
              </a:ext>
            </a:extLst>
          </p:cNvPr>
          <p:cNvSpPr txBox="1"/>
          <p:nvPr/>
        </p:nvSpPr>
        <p:spPr>
          <a:xfrm>
            <a:off x="4384660" y="4706120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3999A-A1A0-1D84-ED07-118D1E78D44D}"/>
              </a:ext>
            </a:extLst>
          </p:cNvPr>
          <p:cNvSpPr txBox="1"/>
          <p:nvPr/>
        </p:nvSpPr>
        <p:spPr>
          <a:xfrm>
            <a:off x="5692140" y="3026746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587B1-9FA3-FEB9-692B-B286024C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442912"/>
            <a:ext cx="7419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8F314F-5758-E2F1-3993-BE69C99D3EDD}"/>
              </a:ext>
            </a:extLst>
          </p:cNvPr>
          <p:cNvSpPr txBox="1"/>
          <p:nvPr/>
        </p:nvSpPr>
        <p:spPr>
          <a:xfrm>
            <a:off x="4384660" y="4706120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2074A-C6DC-E4D3-2FC8-0F723B44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55" y="320103"/>
            <a:ext cx="5572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SCOPES 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2166" y="1428025"/>
            <a:ext cx="7508488" cy="3314959"/>
          </a:xfrm>
        </p:spPr>
        <p:txBody>
          <a:bodyPr/>
          <a:lstStyle/>
          <a:p>
            <a:pPr marL="571500" indent="-457200" algn="just">
              <a:buAutoNum type="arabicPeriod"/>
            </a:pPr>
            <a:r>
              <a:rPr lang="en-US" dirty="0"/>
              <a:t>Covering All dishes on the basis of minimum 2 ingredients provided as inputs.</a:t>
            </a:r>
          </a:p>
          <a:p>
            <a:pPr marL="571500" indent="-457200" algn="just">
              <a:buAutoNum type="arabicPeriod"/>
            </a:pPr>
            <a:r>
              <a:rPr lang="en-US" dirty="0"/>
              <a:t>Updating data on daily basis on user-recommendations.</a:t>
            </a:r>
          </a:p>
          <a:p>
            <a:pPr marL="571500" indent="-457200" algn="just">
              <a:buAutoNum type="arabicPeriod"/>
            </a:pPr>
            <a:r>
              <a:rPr lang="en-US" dirty="0"/>
              <a:t>Modifying data on regional basis, seeking user attention on the program.</a:t>
            </a:r>
          </a:p>
          <a:p>
            <a:pPr marL="571500" indent="-457200" algn="just">
              <a:buAutoNum type="arabicPeriod"/>
            </a:pPr>
            <a:r>
              <a:rPr lang="en-US" dirty="0"/>
              <a:t>Adding and maintaining features.</a:t>
            </a:r>
          </a:p>
          <a:p>
            <a:pPr marL="571500" indent="-457200" algn="just">
              <a:buAutoNum type="arabicPeriod" startAt="3"/>
            </a:pPr>
            <a:endParaRPr lang="en-US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933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1"/>
          <p:cNvGrpSpPr/>
          <p:nvPr/>
        </p:nvGrpSpPr>
        <p:grpSpPr>
          <a:xfrm>
            <a:off x="967601" y="1376723"/>
            <a:ext cx="592604" cy="558255"/>
            <a:chOff x="1603075" y="1317975"/>
            <a:chExt cx="827544" cy="779577"/>
          </a:xfrm>
        </p:grpSpPr>
        <p:sp>
          <p:nvSpPr>
            <p:cNvPr id="241" name="Google Shape;241;p31"/>
            <p:cNvSpPr/>
            <p:nvPr/>
          </p:nvSpPr>
          <p:spPr>
            <a:xfrm>
              <a:off x="1603075" y="1317975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611325" y="134790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>
            <a:off x="5553913" y="1301042"/>
            <a:ext cx="564894" cy="629723"/>
            <a:chOff x="6771600" y="1321400"/>
            <a:chExt cx="819300" cy="764560"/>
          </a:xfrm>
        </p:grpSpPr>
        <p:sp>
          <p:nvSpPr>
            <p:cNvPr id="244" name="Google Shape;244;p31"/>
            <p:cNvSpPr/>
            <p:nvPr/>
          </p:nvSpPr>
          <p:spPr>
            <a:xfrm>
              <a:off x="6771600" y="1321400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771600" y="1360069"/>
              <a:ext cx="819300" cy="725891"/>
            </a:xfrm>
            <a:custGeom>
              <a:avLst/>
              <a:gdLst/>
              <a:ahLst/>
              <a:cxnLst/>
              <a:rect l="l" t="t" r="r" b="b"/>
              <a:pathLst>
                <a:path w="46864" h="41521" extrusionOk="0">
                  <a:moveTo>
                    <a:pt x="26113" y="951"/>
                  </a:moveTo>
                  <a:cubicBezTo>
                    <a:pt x="26160" y="951"/>
                    <a:pt x="26207" y="951"/>
                    <a:pt x="26254" y="952"/>
                  </a:cubicBezTo>
                  <a:cubicBezTo>
                    <a:pt x="30302" y="975"/>
                    <a:pt x="34207" y="2380"/>
                    <a:pt x="37267" y="5047"/>
                  </a:cubicBezTo>
                  <a:cubicBezTo>
                    <a:pt x="40434" y="7798"/>
                    <a:pt x="42601" y="11548"/>
                    <a:pt x="44006" y="15465"/>
                  </a:cubicBezTo>
                  <a:cubicBezTo>
                    <a:pt x="44363" y="16489"/>
                    <a:pt x="44696" y="17549"/>
                    <a:pt x="44982" y="18597"/>
                  </a:cubicBezTo>
                  <a:cubicBezTo>
                    <a:pt x="46018" y="22585"/>
                    <a:pt x="45839" y="26812"/>
                    <a:pt x="43708" y="30420"/>
                  </a:cubicBezTo>
                  <a:cubicBezTo>
                    <a:pt x="41708" y="33813"/>
                    <a:pt x="38374" y="36206"/>
                    <a:pt x="34826" y="37790"/>
                  </a:cubicBezTo>
                  <a:cubicBezTo>
                    <a:pt x="30848" y="39555"/>
                    <a:pt x="26221" y="40629"/>
                    <a:pt x="21651" y="40629"/>
                  </a:cubicBezTo>
                  <a:cubicBezTo>
                    <a:pt x="17344" y="40629"/>
                    <a:pt x="13088" y="39674"/>
                    <a:pt x="9478" y="37444"/>
                  </a:cubicBezTo>
                  <a:cubicBezTo>
                    <a:pt x="5989" y="35289"/>
                    <a:pt x="3453" y="31932"/>
                    <a:pt x="2251" y="28026"/>
                  </a:cubicBezTo>
                  <a:cubicBezTo>
                    <a:pt x="929" y="23693"/>
                    <a:pt x="1286" y="19180"/>
                    <a:pt x="3263" y="15120"/>
                  </a:cubicBezTo>
                  <a:cubicBezTo>
                    <a:pt x="7314" y="6780"/>
                    <a:pt x="16858" y="951"/>
                    <a:pt x="26113" y="951"/>
                  </a:cubicBezTo>
                  <a:close/>
                  <a:moveTo>
                    <a:pt x="26075" y="1"/>
                  </a:moveTo>
                  <a:cubicBezTo>
                    <a:pt x="22330" y="1"/>
                    <a:pt x="18579" y="990"/>
                    <a:pt x="15193" y="2559"/>
                  </a:cubicBezTo>
                  <a:cubicBezTo>
                    <a:pt x="10740" y="4607"/>
                    <a:pt x="6751" y="7845"/>
                    <a:pt x="4001" y="11917"/>
                  </a:cubicBezTo>
                  <a:cubicBezTo>
                    <a:pt x="1417" y="15739"/>
                    <a:pt x="0" y="20383"/>
                    <a:pt x="607" y="25014"/>
                  </a:cubicBezTo>
                  <a:cubicBezTo>
                    <a:pt x="1191" y="29372"/>
                    <a:pt x="3203" y="33527"/>
                    <a:pt x="6537" y="36444"/>
                  </a:cubicBezTo>
                  <a:cubicBezTo>
                    <a:pt x="10671" y="40073"/>
                    <a:pt x="16057" y="41521"/>
                    <a:pt x="21500" y="41521"/>
                  </a:cubicBezTo>
                  <a:cubicBezTo>
                    <a:pt x="25164" y="41521"/>
                    <a:pt x="28854" y="40865"/>
                    <a:pt x="32207" y="39778"/>
                  </a:cubicBezTo>
                  <a:cubicBezTo>
                    <a:pt x="36267" y="38456"/>
                    <a:pt x="40255" y="36325"/>
                    <a:pt x="43041" y="32991"/>
                  </a:cubicBezTo>
                  <a:cubicBezTo>
                    <a:pt x="45661" y="29836"/>
                    <a:pt x="46863" y="25848"/>
                    <a:pt x="46494" y="21776"/>
                  </a:cubicBezTo>
                  <a:cubicBezTo>
                    <a:pt x="46388" y="20614"/>
                    <a:pt x="46186" y="19476"/>
                    <a:pt x="45891" y="18362"/>
                  </a:cubicBezTo>
                  <a:lnTo>
                    <a:pt x="45891" y="18362"/>
                  </a:lnTo>
                  <a:cubicBezTo>
                    <a:pt x="45890" y="18357"/>
                    <a:pt x="45888" y="18352"/>
                    <a:pt x="45887" y="18347"/>
                  </a:cubicBezTo>
                  <a:lnTo>
                    <a:pt x="45887" y="18347"/>
                  </a:lnTo>
                  <a:cubicBezTo>
                    <a:pt x="45887" y="18347"/>
                    <a:pt x="45887" y="18347"/>
                    <a:pt x="45887" y="18347"/>
                  </a:cubicBezTo>
                  <a:cubicBezTo>
                    <a:pt x="45887" y="18345"/>
                    <a:pt x="45886" y="18344"/>
                    <a:pt x="45886" y="18343"/>
                  </a:cubicBezTo>
                  <a:lnTo>
                    <a:pt x="45886" y="18343"/>
                  </a:lnTo>
                  <a:cubicBezTo>
                    <a:pt x="43659" y="10058"/>
                    <a:pt x="38409" y="1773"/>
                    <a:pt x="29325" y="261"/>
                  </a:cubicBezTo>
                  <a:cubicBezTo>
                    <a:pt x="28248" y="84"/>
                    <a:pt x="27162" y="1"/>
                    <a:pt x="2607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1"/>
          <p:cNvGrpSpPr/>
          <p:nvPr/>
        </p:nvGrpSpPr>
        <p:grpSpPr>
          <a:xfrm>
            <a:off x="3247646" y="1363283"/>
            <a:ext cx="574741" cy="558598"/>
            <a:chOff x="4213125" y="1317525"/>
            <a:chExt cx="802599" cy="780055"/>
          </a:xfrm>
        </p:grpSpPr>
        <p:sp>
          <p:nvSpPr>
            <p:cNvPr id="247" name="Google Shape;247;p31"/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1"/>
          <p:cNvGrpSpPr/>
          <p:nvPr/>
        </p:nvGrpSpPr>
        <p:grpSpPr>
          <a:xfrm>
            <a:off x="7655609" y="1268983"/>
            <a:ext cx="592604" cy="558255"/>
            <a:chOff x="1604625" y="3007725"/>
            <a:chExt cx="827544" cy="779577"/>
          </a:xfrm>
        </p:grpSpPr>
        <p:sp>
          <p:nvSpPr>
            <p:cNvPr id="250" name="Google Shape;250;p31"/>
            <p:cNvSpPr/>
            <p:nvPr/>
          </p:nvSpPr>
          <p:spPr>
            <a:xfrm>
              <a:off x="1604625" y="30077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612875" y="303765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31"/>
          <p:cNvGrpSpPr/>
          <p:nvPr/>
        </p:nvGrpSpPr>
        <p:grpSpPr>
          <a:xfrm>
            <a:off x="996839" y="2674944"/>
            <a:ext cx="574741" cy="558598"/>
            <a:chOff x="4224175" y="3022450"/>
            <a:chExt cx="802599" cy="780055"/>
          </a:xfrm>
        </p:grpSpPr>
        <p:sp>
          <p:nvSpPr>
            <p:cNvPr id="253" name="Google Shape;253;p31"/>
            <p:cNvSpPr/>
            <p:nvPr/>
          </p:nvSpPr>
          <p:spPr>
            <a:xfrm>
              <a:off x="4224175" y="3022450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246299" y="3052827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1"/>
          <p:cNvGrpSpPr/>
          <p:nvPr/>
        </p:nvGrpSpPr>
        <p:grpSpPr>
          <a:xfrm>
            <a:off x="3263854" y="2581405"/>
            <a:ext cx="586701" cy="547502"/>
            <a:chOff x="6785950" y="3045388"/>
            <a:chExt cx="819300" cy="764560"/>
          </a:xfrm>
        </p:grpSpPr>
        <p:sp>
          <p:nvSpPr>
            <p:cNvPr id="256" name="Google Shape;256;p31"/>
            <p:cNvSpPr/>
            <p:nvPr/>
          </p:nvSpPr>
          <p:spPr>
            <a:xfrm>
              <a:off x="6785950" y="3045388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6785950" y="3084057"/>
              <a:ext cx="819300" cy="725891"/>
            </a:xfrm>
            <a:custGeom>
              <a:avLst/>
              <a:gdLst/>
              <a:ahLst/>
              <a:cxnLst/>
              <a:rect l="l" t="t" r="r" b="b"/>
              <a:pathLst>
                <a:path w="46864" h="41521" extrusionOk="0">
                  <a:moveTo>
                    <a:pt x="26113" y="951"/>
                  </a:moveTo>
                  <a:cubicBezTo>
                    <a:pt x="26160" y="951"/>
                    <a:pt x="26207" y="951"/>
                    <a:pt x="26254" y="952"/>
                  </a:cubicBezTo>
                  <a:cubicBezTo>
                    <a:pt x="30302" y="975"/>
                    <a:pt x="34207" y="2380"/>
                    <a:pt x="37267" y="5047"/>
                  </a:cubicBezTo>
                  <a:cubicBezTo>
                    <a:pt x="40434" y="7798"/>
                    <a:pt x="42601" y="11548"/>
                    <a:pt x="44006" y="15465"/>
                  </a:cubicBezTo>
                  <a:cubicBezTo>
                    <a:pt x="44363" y="16489"/>
                    <a:pt x="44696" y="17549"/>
                    <a:pt x="44982" y="18597"/>
                  </a:cubicBezTo>
                  <a:cubicBezTo>
                    <a:pt x="46018" y="22585"/>
                    <a:pt x="45839" y="26812"/>
                    <a:pt x="43708" y="30420"/>
                  </a:cubicBezTo>
                  <a:cubicBezTo>
                    <a:pt x="41708" y="33813"/>
                    <a:pt x="38374" y="36206"/>
                    <a:pt x="34826" y="37790"/>
                  </a:cubicBezTo>
                  <a:cubicBezTo>
                    <a:pt x="30848" y="39555"/>
                    <a:pt x="26221" y="40629"/>
                    <a:pt x="21651" y="40629"/>
                  </a:cubicBezTo>
                  <a:cubicBezTo>
                    <a:pt x="17344" y="40629"/>
                    <a:pt x="13088" y="39674"/>
                    <a:pt x="9478" y="37444"/>
                  </a:cubicBezTo>
                  <a:cubicBezTo>
                    <a:pt x="5989" y="35289"/>
                    <a:pt x="3453" y="31932"/>
                    <a:pt x="2251" y="28026"/>
                  </a:cubicBezTo>
                  <a:cubicBezTo>
                    <a:pt x="929" y="23693"/>
                    <a:pt x="1286" y="19180"/>
                    <a:pt x="3263" y="15120"/>
                  </a:cubicBezTo>
                  <a:cubicBezTo>
                    <a:pt x="7314" y="6780"/>
                    <a:pt x="16858" y="951"/>
                    <a:pt x="26113" y="951"/>
                  </a:cubicBezTo>
                  <a:close/>
                  <a:moveTo>
                    <a:pt x="26075" y="1"/>
                  </a:moveTo>
                  <a:cubicBezTo>
                    <a:pt x="22330" y="1"/>
                    <a:pt x="18579" y="990"/>
                    <a:pt x="15193" y="2559"/>
                  </a:cubicBezTo>
                  <a:cubicBezTo>
                    <a:pt x="10740" y="4607"/>
                    <a:pt x="6751" y="7845"/>
                    <a:pt x="4001" y="11917"/>
                  </a:cubicBezTo>
                  <a:cubicBezTo>
                    <a:pt x="1417" y="15739"/>
                    <a:pt x="0" y="20383"/>
                    <a:pt x="607" y="25014"/>
                  </a:cubicBezTo>
                  <a:cubicBezTo>
                    <a:pt x="1191" y="29372"/>
                    <a:pt x="3203" y="33527"/>
                    <a:pt x="6537" y="36444"/>
                  </a:cubicBezTo>
                  <a:cubicBezTo>
                    <a:pt x="10671" y="40073"/>
                    <a:pt x="16057" y="41521"/>
                    <a:pt x="21500" y="41521"/>
                  </a:cubicBezTo>
                  <a:cubicBezTo>
                    <a:pt x="25164" y="41521"/>
                    <a:pt x="28854" y="40865"/>
                    <a:pt x="32207" y="39778"/>
                  </a:cubicBezTo>
                  <a:cubicBezTo>
                    <a:pt x="36267" y="38456"/>
                    <a:pt x="40255" y="36325"/>
                    <a:pt x="43041" y="32991"/>
                  </a:cubicBezTo>
                  <a:cubicBezTo>
                    <a:pt x="45661" y="29836"/>
                    <a:pt x="46863" y="25848"/>
                    <a:pt x="46494" y="21776"/>
                  </a:cubicBezTo>
                  <a:cubicBezTo>
                    <a:pt x="46388" y="20614"/>
                    <a:pt x="46186" y="19476"/>
                    <a:pt x="45891" y="18362"/>
                  </a:cubicBezTo>
                  <a:lnTo>
                    <a:pt x="45891" y="18362"/>
                  </a:lnTo>
                  <a:cubicBezTo>
                    <a:pt x="45890" y="18357"/>
                    <a:pt x="45888" y="18352"/>
                    <a:pt x="45887" y="18347"/>
                  </a:cubicBezTo>
                  <a:lnTo>
                    <a:pt x="45887" y="18347"/>
                  </a:lnTo>
                  <a:cubicBezTo>
                    <a:pt x="45887" y="18347"/>
                    <a:pt x="45887" y="18347"/>
                    <a:pt x="45887" y="18347"/>
                  </a:cubicBezTo>
                  <a:cubicBezTo>
                    <a:pt x="45887" y="18345"/>
                    <a:pt x="45886" y="18344"/>
                    <a:pt x="45886" y="18343"/>
                  </a:cubicBezTo>
                  <a:lnTo>
                    <a:pt x="45886" y="18343"/>
                  </a:lnTo>
                  <a:cubicBezTo>
                    <a:pt x="43659" y="10058"/>
                    <a:pt x="38409" y="1773"/>
                    <a:pt x="29325" y="261"/>
                  </a:cubicBezTo>
                  <a:cubicBezTo>
                    <a:pt x="28248" y="84"/>
                    <a:pt x="27162" y="1"/>
                    <a:pt x="2607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776400" y="465400"/>
            <a:ext cx="75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ubTitle" idx="7"/>
          </p:nvPr>
        </p:nvSpPr>
        <p:spPr>
          <a:xfrm>
            <a:off x="162985" y="1884188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Our Project</a:t>
            </a:r>
            <a:endParaRPr dirty="0"/>
          </a:p>
        </p:txBody>
      </p:sp>
      <p:sp>
        <p:nvSpPr>
          <p:cNvPr id="266" name="Google Shape;266;p31"/>
          <p:cNvSpPr txBox="1">
            <a:spLocks noGrp="1"/>
          </p:cNvSpPr>
          <p:nvPr>
            <p:ph type="subTitle" idx="8"/>
          </p:nvPr>
        </p:nvSpPr>
        <p:spPr>
          <a:xfrm>
            <a:off x="2335162" y="1883399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9"/>
          </p:nvPr>
        </p:nvSpPr>
        <p:spPr>
          <a:xfrm>
            <a:off x="5033006" y="1856037"/>
            <a:ext cx="1610068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0" dirty="0">
                <a:latin typeface="Forte" panose="03060902040502070203" pitchFamily="66" charset="0"/>
              </a:rPr>
              <a:t> </a:t>
            </a:r>
            <a:r>
              <a:rPr lang="en" dirty="0"/>
              <a:t>Technology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13"/>
          </p:nvPr>
        </p:nvSpPr>
        <p:spPr>
          <a:xfrm>
            <a:off x="7449295" y="1865841"/>
            <a:ext cx="94169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4"/>
          </p:nvPr>
        </p:nvSpPr>
        <p:spPr>
          <a:xfrm>
            <a:off x="222633" y="3112759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Project Flow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15"/>
          </p:nvPr>
        </p:nvSpPr>
        <p:spPr>
          <a:xfrm>
            <a:off x="2306776" y="3098238"/>
            <a:ext cx="23628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16"/>
          </p:nvPr>
        </p:nvSpPr>
        <p:spPr>
          <a:xfrm>
            <a:off x="3376113" y="1478669"/>
            <a:ext cx="304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17"/>
          </p:nvPr>
        </p:nvSpPr>
        <p:spPr>
          <a:xfrm>
            <a:off x="5672118" y="1476193"/>
            <a:ext cx="328484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18"/>
          </p:nvPr>
        </p:nvSpPr>
        <p:spPr>
          <a:xfrm>
            <a:off x="7756378" y="1491972"/>
            <a:ext cx="398167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19"/>
          </p:nvPr>
        </p:nvSpPr>
        <p:spPr>
          <a:xfrm>
            <a:off x="1001307" y="2775311"/>
            <a:ext cx="558898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0"/>
          </p:nvPr>
        </p:nvSpPr>
        <p:spPr>
          <a:xfrm>
            <a:off x="2361629" y="2706048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title" idx="21"/>
          </p:nvPr>
        </p:nvSpPr>
        <p:spPr>
          <a:xfrm>
            <a:off x="46145" y="1520317"/>
            <a:ext cx="2362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47" name="Google Shape;240;p31">
            <a:extLst>
              <a:ext uri="{FF2B5EF4-FFF2-40B4-BE49-F238E27FC236}">
                <a16:creationId xmlns:a16="http://schemas.microsoft.com/office/drawing/2014/main" id="{F66D7E65-F139-6E92-EA26-0CACD4BE4DA0}"/>
              </a:ext>
            </a:extLst>
          </p:cNvPr>
          <p:cNvGrpSpPr/>
          <p:nvPr/>
        </p:nvGrpSpPr>
        <p:grpSpPr>
          <a:xfrm>
            <a:off x="5560323" y="2543039"/>
            <a:ext cx="592604" cy="558255"/>
            <a:chOff x="1603075" y="1317975"/>
            <a:chExt cx="827544" cy="779577"/>
          </a:xfrm>
        </p:grpSpPr>
        <p:sp>
          <p:nvSpPr>
            <p:cNvPr id="48" name="Google Shape;241;p31">
              <a:extLst>
                <a:ext uri="{FF2B5EF4-FFF2-40B4-BE49-F238E27FC236}">
                  <a16:creationId xmlns:a16="http://schemas.microsoft.com/office/drawing/2014/main" id="{4ABCCDCA-0263-C38D-B735-5B0EB942D019}"/>
                </a:ext>
              </a:extLst>
            </p:cNvPr>
            <p:cNvSpPr/>
            <p:nvPr/>
          </p:nvSpPr>
          <p:spPr>
            <a:xfrm>
              <a:off x="1603075" y="1317975"/>
              <a:ext cx="726000" cy="72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2;p31">
              <a:extLst>
                <a:ext uri="{FF2B5EF4-FFF2-40B4-BE49-F238E27FC236}">
                  <a16:creationId xmlns:a16="http://schemas.microsoft.com/office/drawing/2014/main" id="{F24B4AD5-0515-FF2F-427B-FD22C6E6E3B1}"/>
                </a:ext>
              </a:extLst>
            </p:cNvPr>
            <p:cNvSpPr/>
            <p:nvPr/>
          </p:nvSpPr>
          <p:spPr>
            <a:xfrm>
              <a:off x="1611325" y="134790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CEE9679-D024-8AEC-C4D3-A46688507C75}"/>
              </a:ext>
            </a:extLst>
          </p:cNvPr>
          <p:cNvSpPr txBox="1"/>
          <p:nvPr/>
        </p:nvSpPr>
        <p:spPr>
          <a:xfrm>
            <a:off x="5681507" y="2620316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600" b="1" dirty="0">
                <a:solidFill>
                  <a:schemeClr val="bg1"/>
                </a:solidFill>
                <a:latin typeface="Handlee" panose="020B0604020202020204" charset="0"/>
              </a:rPr>
              <a:t>7</a:t>
            </a:r>
            <a:endParaRPr lang="en-IN" sz="2600" b="1" dirty="0">
              <a:solidFill>
                <a:schemeClr val="bg1"/>
              </a:solidFill>
              <a:latin typeface="Handlee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0EB399-13E4-E153-CA79-849BEF9CD32A}"/>
              </a:ext>
            </a:extLst>
          </p:cNvPr>
          <p:cNvSpPr txBox="1"/>
          <p:nvPr/>
        </p:nvSpPr>
        <p:spPr>
          <a:xfrm>
            <a:off x="4782997" y="3094663"/>
            <a:ext cx="197072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1C232"/>
              </a:buClr>
              <a:buSzPts val="2000"/>
              <a:buFont typeface="Handlee"/>
              <a:buNone/>
              <a:tabLst/>
              <a:defRPr/>
            </a:pPr>
            <a:r>
              <a:rPr lang="en-US" sz="2000" b="1" dirty="0">
                <a:solidFill>
                  <a:srgbClr val="F1C232"/>
                </a:solidFill>
                <a:latin typeface="Handlee"/>
                <a:sym typeface="Handlee"/>
              </a:rPr>
              <a:t>Future scopes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1C232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grpSp>
        <p:nvGrpSpPr>
          <p:cNvPr id="54" name="Google Shape;246;p31">
            <a:extLst>
              <a:ext uri="{FF2B5EF4-FFF2-40B4-BE49-F238E27FC236}">
                <a16:creationId xmlns:a16="http://schemas.microsoft.com/office/drawing/2014/main" id="{532903E5-4108-7087-8379-F152537C1ABC}"/>
              </a:ext>
            </a:extLst>
          </p:cNvPr>
          <p:cNvGrpSpPr/>
          <p:nvPr/>
        </p:nvGrpSpPr>
        <p:grpSpPr>
          <a:xfrm>
            <a:off x="7628182" y="2562473"/>
            <a:ext cx="574741" cy="558598"/>
            <a:chOff x="4213125" y="1317525"/>
            <a:chExt cx="802599" cy="780055"/>
          </a:xfrm>
        </p:grpSpPr>
        <p:sp>
          <p:nvSpPr>
            <p:cNvPr id="55" name="Google Shape;247;p31">
              <a:extLst>
                <a:ext uri="{FF2B5EF4-FFF2-40B4-BE49-F238E27FC236}">
                  <a16:creationId xmlns:a16="http://schemas.microsoft.com/office/drawing/2014/main" id="{B0EB27FF-4364-7D90-8E93-779EBC6544E9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8;p31">
              <a:extLst>
                <a:ext uri="{FF2B5EF4-FFF2-40B4-BE49-F238E27FC236}">
                  <a16:creationId xmlns:a16="http://schemas.microsoft.com/office/drawing/2014/main" id="{20F33C57-B1EF-7200-0868-2212FB04E2DC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7A4577D-FBD2-CC9B-ADDE-768DE1A3FC99}"/>
              </a:ext>
            </a:extLst>
          </p:cNvPr>
          <p:cNvSpPr txBox="1"/>
          <p:nvPr/>
        </p:nvSpPr>
        <p:spPr>
          <a:xfrm>
            <a:off x="7655609" y="2644150"/>
            <a:ext cx="46357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8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BCB1F-5806-4887-B0E1-A9E407522B98}"/>
              </a:ext>
            </a:extLst>
          </p:cNvPr>
          <p:cNvSpPr txBox="1"/>
          <p:nvPr/>
        </p:nvSpPr>
        <p:spPr>
          <a:xfrm>
            <a:off x="7147925" y="3129383"/>
            <a:ext cx="155377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1C232"/>
              </a:buClr>
              <a:buSzPts val="2000"/>
              <a:buFont typeface="Handlee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1C232"/>
                </a:solidFill>
                <a:effectLst/>
                <a:uLnTx/>
                <a:uFillTx/>
                <a:latin typeface="Handlee"/>
                <a:sym typeface="Handlee"/>
              </a:rPr>
              <a:t>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F1C232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sp>
        <p:nvSpPr>
          <p:cNvPr id="4" name="Google Shape;270;p31">
            <a:extLst>
              <a:ext uri="{FF2B5EF4-FFF2-40B4-BE49-F238E27FC236}">
                <a16:creationId xmlns:a16="http://schemas.microsoft.com/office/drawing/2014/main" id="{B2BF2BC7-78E6-00D2-6140-E00611246066}"/>
              </a:ext>
            </a:extLst>
          </p:cNvPr>
          <p:cNvSpPr txBox="1">
            <a:spLocks/>
          </p:cNvSpPr>
          <p:nvPr/>
        </p:nvSpPr>
        <p:spPr>
          <a:xfrm>
            <a:off x="6679300" y="3121071"/>
            <a:ext cx="2362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ndlee"/>
              <a:buNone/>
              <a:defRPr sz="2000" b="1" i="0" u="none" strike="noStrike" cap="none">
                <a:solidFill>
                  <a:schemeClr val="accent2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icksand"/>
              <a:buNone/>
              <a:defRPr sz="1400" b="0" i="0" u="none" strike="noStrike" cap="none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References </a:t>
            </a:r>
          </a:p>
          <a:p>
            <a:pPr marL="0" indent="0"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43414" y="1933548"/>
            <a:ext cx="7508488" cy="1694316"/>
          </a:xfrm>
        </p:spPr>
        <p:txBody>
          <a:bodyPr/>
          <a:lstStyle/>
          <a:p>
            <a:pPr marL="114300" indent="0" algn="just"/>
            <a:r>
              <a:rPr lang="en-US" b="0" dirty="0">
                <a:hlinkClick r:id="rId3"/>
              </a:rPr>
              <a:t>https://developer.mozilla.org/en-US/docs/Web/JavaScript</a:t>
            </a:r>
            <a:endParaRPr lang="en-US" b="0" dirty="0"/>
          </a:p>
          <a:p>
            <a:pPr marL="114300" indent="0" algn="just"/>
            <a:r>
              <a:rPr lang="en-US" b="0" dirty="0">
                <a:hlinkClick r:id="rId4"/>
              </a:rPr>
              <a:t>https://dev.mysql.com/doc/</a:t>
            </a:r>
            <a:endParaRPr lang="en-US" b="0" dirty="0"/>
          </a:p>
          <a:p>
            <a:pPr marL="114300" indent="0" algn="just"/>
            <a:r>
              <a:rPr lang="en-US" b="0" dirty="0"/>
              <a:t>https://www.apachefriends.org/docs/</a:t>
            </a:r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0151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88" y="466344"/>
            <a:ext cx="8520600" cy="4127958"/>
          </a:xfrm>
        </p:spPr>
        <p:txBody>
          <a:bodyPr/>
          <a:lstStyle/>
          <a:p>
            <a:r>
              <a:rPr lang="en-US" sz="8800" dirty="0"/>
              <a:t>THANK </a:t>
            </a:r>
            <a:br>
              <a:rPr lang="en-US" sz="8800" dirty="0"/>
            </a:br>
            <a:r>
              <a:rPr lang="en-US" sz="8800" dirty="0"/>
              <a:t>YOU</a:t>
            </a:r>
            <a:br>
              <a:rPr lang="en-US" sz="8800" dirty="0"/>
            </a:br>
            <a:r>
              <a:rPr lang="en-US" sz="8800" dirty="0">
                <a:sym typeface="Wingdings" panose="05000000000000000000" pitchFamily="2" charset="2"/>
              </a:rPr>
              <a:t>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2924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335500" y="466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FE9B4-9B78-5EF4-74DF-6C16D03A6AE6}"/>
              </a:ext>
            </a:extLst>
          </p:cNvPr>
          <p:cNvSpPr/>
          <p:nvPr/>
        </p:nvSpPr>
        <p:spPr>
          <a:xfrm>
            <a:off x="1115122" y="2111298"/>
            <a:ext cx="6757639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DISH ADVISER</a:t>
            </a:r>
            <a:endParaRPr lang="en-US" sz="8000" b="0" cap="none" spc="0" dirty="0">
              <a:ln w="0"/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3"/>
          <p:cNvGrpSpPr/>
          <p:nvPr/>
        </p:nvGrpSpPr>
        <p:grpSpPr>
          <a:xfrm>
            <a:off x="804730" y="545538"/>
            <a:ext cx="902422" cy="850222"/>
            <a:chOff x="928099" y="1111598"/>
            <a:chExt cx="902422" cy="850222"/>
          </a:xfrm>
        </p:grpSpPr>
        <p:sp>
          <p:nvSpPr>
            <p:cNvPr id="423" name="Google Shape;423;p33"/>
            <p:cNvSpPr/>
            <p:nvPr/>
          </p:nvSpPr>
          <p:spPr>
            <a:xfrm>
              <a:off x="928099" y="1111598"/>
              <a:ext cx="791700" cy="791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937097" y="1144235"/>
              <a:ext cx="893425" cy="817585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33"/>
          <p:cNvSpPr txBox="1">
            <a:spLocks noGrp="1"/>
          </p:cNvSpPr>
          <p:nvPr>
            <p:ph type="title" idx="2"/>
          </p:nvPr>
        </p:nvSpPr>
        <p:spPr>
          <a:xfrm>
            <a:off x="461980" y="818194"/>
            <a:ext cx="1477200" cy="49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1813582" y="285834"/>
            <a:ext cx="3134400" cy="14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</a:t>
            </a:r>
          </a:p>
        </p:txBody>
      </p:sp>
      <p:grpSp>
        <p:nvGrpSpPr>
          <p:cNvPr id="427" name="Google Shape;427;p33"/>
          <p:cNvGrpSpPr/>
          <p:nvPr/>
        </p:nvGrpSpPr>
        <p:grpSpPr>
          <a:xfrm>
            <a:off x="4588026" y="576744"/>
            <a:ext cx="3649024" cy="4577276"/>
            <a:chOff x="2142225" y="1638950"/>
            <a:chExt cx="2526500" cy="3169200"/>
          </a:xfrm>
        </p:grpSpPr>
        <p:sp>
          <p:nvSpPr>
            <p:cNvPr id="428" name="Google Shape;428;p33"/>
            <p:cNvSpPr/>
            <p:nvPr/>
          </p:nvSpPr>
          <p:spPr>
            <a:xfrm>
              <a:off x="2587800" y="2745825"/>
              <a:ext cx="609925" cy="1067775"/>
            </a:xfrm>
            <a:custGeom>
              <a:avLst/>
              <a:gdLst/>
              <a:ahLst/>
              <a:cxnLst/>
              <a:rect l="l" t="t" r="r" b="b"/>
              <a:pathLst>
                <a:path w="24397" h="42711" extrusionOk="0">
                  <a:moveTo>
                    <a:pt x="14777" y="12509"/>
                  </a:moveTo>
                  <a:lnTo>
                    <a:pt x="14777" y="12509"/>
                  </a:lnTo>
                  <a:cubicBezTo>
                    <a:pt x="15015" y="13093"/>
                    <a:pt x="15003" y="13783"/>
                    <a:pt x="14634" y="14378"/>
                  </a:cubicBezTo>
                  <a:cubicBezTo>
                    <a:pt x="14455" y="13759"/>
                    <a:pt x="14515" y="13104"/>
                    <a:pt x="14777" y="12509"/>
                  </a:cubicBezTo>
                  <a:close/>
                  <a:moveTo>
                    <a:pt x="10824" y="12557"/>
                  </a:moveTo>
                  <a:cubicBezTo>
                    <a:pt x="11026" y="12783"/>
                    <a:pt x="11181" y="13081"/>
                    <a:pt x="11264" y="13402"/>
                  </a:cubicBezTo>
                  <a:cubicBezTo>
                    <a:pt x="11431" y="14021"/>
                    <a:pt x="11431" y="14688"/>
                    <a:pt x="11360" y="15331"/>
                  </a:cubicBezTo>
                  <a:cubicBezTo>
                    <a:pt x="10657" y="14557"/>
                    <a:pt x="10443" y="13438"/>
                    <a:pt x="10824" y="12557"/>
                  </a:cubicBezTo>
                  <a:close/>
                  <a:moveTo>
                    <a:pt x="16789" y="11089"/>
                  </a:moveTo>
                  <a:cubicBezTo>
                    <a:pt x="17403" y="11089"/>
                    <a:pt x="17922" y="11480"/>
                    <a:pt x="17967" y="12450"/>
                  </a:cubicBezTo>
                  <a:cubicBezTo>
                    <a:pt x="18051" y="14390"/>
                    <a:pt x="17122" y="16355"/>
                    <a:pt x="16372" y="18081"/>
                  </a:cubicBezTo>
                  <a:cubicBezTo>
                    <a:pt x="15312" y="20427"/>
                    <a:pt x="13205" y="24142"/>
                    <a:pt x="14538" y="26773"/>
                  </a:cubicBezTo>
                  <a:lnTo>
                    <a:pt x="13026" y="26904"/>
                  </a:lnTo>
                  <a:cubicBezTo>
                    <a:pt x="12264" y="26963"/>
                    <a:pt x="11502" y="27035"/>
                    <a:pt x="10740" y="27094"/>
                  </a:cubicBezTo>
                  <a:lnTo>
                    <a:pt x="10705" y="27094"/>
                  </a:lnTo>
                  <a:cubicBezTo>
                    <a:pt x="10562" y="23939"/>
                    <a:pt x="9478" y="20844"/>
                    <a:pt x="8216" y="17986"/>
                  </a:cubicBezTo>
                  <a:cubicBezTo>
                    <a:pt x="7407" y="16188"/>
                    <a:pt x="6573" y="13593"/>
                    <a:pt x="8645" y="12283"/>
                  </a:cubicBezTo>
                  <a:cubicBezTo>
                    <a:pt x="8968" y="12082"/>
                    <a:pt x="9296" y="11989"/>
                    <a:pt x="9607" y="11989"/>
                  </a:cubicBezTo>
                  <a:cubicBezTo>
                    <a:pt x="9812" y="11989"/>
                    <a:pt x="10009" y="12029"/>
                    <a:pt x="10193" y="12104"/>
                  </a:cubicBezTo>
                  <a:cubicBezTo>
                    <a:pt x="9526" y="13497"/>
                    <a:pt x="9955" y="15402"/>
                    <a:pt x="11443" y="16391"/>
                  </a:cubicBezTo>
                  <a:cubicBezTo>
                    <a:pt x="11499" y="16433"/>
                    <a:pt x="11568" y="16452"/>
                    <a:pt x="11639" y="16452"/>
                  </a:cubicBezTo>
                  <a:cubicBezTo>
                    <a:pt x="11806" y="16452"/>
                    <a:pt x="11981" y="16344"/>
                    <a:pt x="12014" y="16176"/>
                  </a:cubicBezTo>
                  <a:cubicBezTo>
                    <a:pt x="12252" y="14807"/>
                    <a:pt x="12360" y="12938"/>
                    <a:pt x="11276" y="11890"/>
                  </a:cubicBezTo>
                  <a:cubicBezTo>
                    <a:pt x="11550" y="11616"/>
                    <a:pt x="11907" y="11414"/>
                    <a:pt x="12360" y="11307"/>
                  </a:cubicBezTo>
                  <a:cubicBezTo>
                    <a:pt x="12549" y="11261"/>
                    <a:pt x="12730" y="11240"/>
                    <a:pt x="12904" y="11240"/>
                  </a:cubicBezTo>
                  <a:cubicBezTo>
                    <a:pt x="13462" y="11240"/>
                    <a:pt x="13934" y="11459"/>
                    <a:pt x="14288" y="11795"/>
                  </a:cubicBezTo>
                  <a:cubicBezTo>
                    <a:pt x="13646" y="12854"/>
                    <a:pt x="13574" y="14224"/>
                    <a:pt x="14193" y="15319"/>
                  </a:cubicBezTo>
                  <a:cubicBezTo>
                    <a:pt x="14268" y="15449"/>
                    <a:pt x="14398" y="15516"/>
                    <a:pt x="14529" y="15516"/>
                  </a:cubicBezTo>
                  <a:cubicBezTo>
                    <a:pt x="14626" y="15516"/>
                    <a:pt x="14724" y="15479"/>
                    <a:pt x="14800" y="15402"/>
                  </a:cubicBezTo>
                  <a:cubicBezTo>
                    <a:pt x="15896" y="14367"/>
                    <a:pt x="15908" y="12878"/>
                    <a:pt x="15265" y="11807"/>
                  </a:cubicBezTo>
                  <a:cubicBezTo>
                    <a:pt x="15689" y="11366"/>
                    <a:pt x="16273" y="11089"/>
                    <a:pt x="16789" y="11089"/>
                  </a:cubicBezTo>
                  <a:close/>
                  <a:moveTo>
                    <a:pt x="12710" y="883"/>
                  </a:moveTo>
                  <a:cubicBezTo>
                    <a:pt x="14320" y="883"/>
                    <a:pt x="15925" y="1214"/>
                    <a:pt x="17384" y="1901"/>
                  </a:cubicBezTo>
                  <a:cubicBezTo>
                    <a:pt x="21313" y="3746"/>
                    <a:pt x="23123" y="8009"/>
                    <a:pt x="23099" y="12176"/>
                  </a:cubicBezTo>
                  <a:cubicBezTo>
                    <a:pt x="23111" y="14938"/>
                    <a:pt x="22325" y="17617"/>
                    <a:pt x="21039" y="20010"/>
                  </a:cubicBezTo>
                  <a:cubicBezTo>
                    <a:pt x="19956" y="22034"/>
                    <a:pt x="18479" y="24082"/>
                    <a:pt x="17979" y="26356"/>
                  </a:cubicBezTo>
                  <a:cubicBezTo>
                    <a:pt x="17967" y="26380"/>
                    <a:pt x="17967" y="26428"/>
                    <a:pt x="17979" y="26463"/>
                  </a:cubicBezTo>
                  <a:cubicBezTo>
                    <a:pt x="17051" y="26535"/>
                    <a:pt x="16134" y="26618"/>
                    <a:pt x="15229" y="26701"/>
                  </a:cubicBezTo>
                  <a:cubicBezTo>
                    <a:pt x="15074" y="25511"/>
                    <a:pt x="14967" y="24403"/>
                    <a:pt x="15253" y="23201"/>
                  </a:cubicBezTo>
                  <a:cubicBezTo>
                    <a:pt x="15562" y="21891"/>
                    <a:pt x="16122" y="20641"/>
                    <a:pt x="16670" y="19403"/>
                  </a:cubicBezTo>
                  <a:cubicBezTo>
                    <a:pt x="17610" y="17307"/>
                    <a:pt x="18741" y="15069"/>
                    <a:pt x="18765" y="12723"/>
                  </a:cubicBezTo>
                  <a:cubicBezTo>
                    <a:pt x="18777" y="11914"/>
                    <a:pt x="18658" y="10997"/>
                    <a:pt x="17944" y="10485"/>
                  </a:cubicBezTo>
                  <a:cubicBezTo>
                    <a:pt x="17635" y="10261"/>
                    <a:pt x="17268" y="10168"/>
                    <a:pt x="16892" y="10168"/>
                  </a:cubicBezTo>
                  <a:cubicBezTo>
                    <a:pt x="16370" y="10168"/>
                    <a:pt x="15830" y="10348"/>
                    <a:pt x="15408" y="10604"/>
                  </a:cubicBezTo>
                  <a:cubicBezTo>
                    <a:pt x="15170" y="10759"/>
                    <a:pt x="14943" y="10938"/>
                    <a:pt x="14753" y="11128"/>
                  </a:cubicBezTo>
                  <a:cubicBezTo>
                    <a:pt x="14276" y="10690"/>
                    <a:pt x="13664" y="10419"/>
                    <a:pt x="12943" y="10419"/>
                  </a:cubicBezTo>
                  <a:cubicBezTo>
                    <a:pt x="12782" y="10419"/>
                    <a:pt x="12615" y="10433"/>
                    <a:pt x="12443" y="10461"/>
                  </a:cubicBezTo>
                  <a:cubicBezTo>
                    <a:pt x="11669" y="10580"/>
                    <a:pt x="11074" y="10926"/>
                    <a:pt x="10657" y="11378"/>
                  </a:cubicBezTo>
                  <a:cubicBezTo>
                    <a:pt x="10339" y="11223"/>
                    <a:pt x="10013" y="11153"/>
                    <a:pt x="9690" y="11153"/>
                  </a:cubicBezTo>
                  <a:cubicBezTo>
                    <a:pt x="8507" y="11153"/>
                    <a:pt x="7376" y="12095"/>
                    <a:pt x="6871" y="13200"/>
                  </a:cubicBezTo>
                  <a:cubicBezTo>
                    <a:pt x="5954" y="15224"/>
                    <a:pt x="7157" y="17426"/>
                    <a:pt x="7966" y="19260"/>
                  </a:cubicBezTo>
                  <a:cubicBezTo>
                    <a:pt x="9097" y="21832"/>
                    <a:pt x="9597" y="24392"/>
                    <a:pt x="9931" y="27118"/>
                  </a:cubicBezTo>
                  <a:cubicBezTo>
                    <a:pt x="9728" y="27130"/>
                    <a:pt x="9550" y="27142"/>
                    <a:pt x="9371" y="27190"/>
                  </a:cubicBezTo>
                  <a:cubicBezTo>
                    <a:pt x="9038" y="27261"/>
                    <a:pt x="8823" y="27475"/>
                    <a:pt x="8442" y="27594"/>
                  </a:cubicBezTo>
                  <a:cubicBezTo>
                    <a:pt x="8300" y="27630"/>
                    <a:pt x="8347" y="27797"/>
                    <a:pt x="8466" y="27809"/>
                  </a:cubicBezTo>
                  <a:cubicBezTo>
                    <a:pt x="8800" y="27856"/>
                    <a:pt x="9062" y="28035"/>
                    <a:pt x="9371" y="28071"/>
                  </a:cubicBezTo>
                  <a:cubicBezTo>
                    <a:pt x="9425" y="28074"/>
                    <a:pt x="9479" y="28075"/>
                    <a:pt x="9534" y="28075"/>
                  </a:cubicBezTo>
                  <a:cubicBezTo>
                    <a:pt x="9698" y="28075"/>
                    <a:pt x="9865" y="28062"/>
                    <a:pt x="10026" y="28035"/>
                  </a:cubicBezTo>
                  <a:cubicBezTo>
                    <a:pt x="10050" y="28190"/>
                    <a:pt x="10062" y="28344"/>
                    <a:pt x="10074" y="28499"/>
                  </a:cubicBezTo>
                  <a:cubicBezTo>
                    <a:pt x="10098" y="28693"/>
                    <a:pt x="10248" y="28794"/>
                    <a:pt x="10393" y="28794"/>
                  </a:cubicBezTo>
                  <a:cubicBezTo>
                    <a:pt x="10533" y="28794"/>
                    <a:pt x="10669" y="28699"/>
                    <a:pt x="10681" y="28499"/>
                  </a:cubicBezTo>
                  <a:cubicBezTo>
                    <a:pt x="10705" y="28321"/>
                    <a:pt x="10705" y="28142"/>
                    <a:pt x="10705" y="27963"/>
                  </a:cubicBezTo>
                  <a:cubicBezTo>
                    <a:pt x="11479" y="27904"/>
                    <a:pt x="12229" y="27844"/>
                    <a:pt x="13003" y="27797"/>
                  </a:cubicBezTo>
                  <a:cubicBezTo>
                    <a:pt x="13741" y="27737"/>
                    <a:pt x="14467" y="27690"/>
                    <a:pt x="15193" y="27630"/>
                  </a:cubicBezTo>
                  <a:lnTo>
                    <a:pt x="15193" y="27630"/>
                  </a:lnTo>
                  <a:cubicBezTo>
                    <a:pt x="14431" y="28023"/>
                    <a:pt x="13693" y="28440"/>
                    <a:pt x="12967" y="28809"/>
                  </a:cubicBezTo>
                  <a:cubicBezTo>
                    <a:pt x="11490" y="29583"/>
                    <a:pt x="10026" y="30392"/>
                    <a:pt x="8621" y="31297"/>
                  </a:cubicBezTo>
                  <a:cubicBezTo>
                    <a:pt x="8573" y="30214"/>
                    <a:pt x="8514" y="28987"/>
                    <a:pt x="7966" y="28213"/>
                  </a:cubicBezTo>
                  <a:cubicBezTo>
                    <a:pt x="7883" y="28106"/>
                    <a:pt x="7788" y="28047"/>
                    <a:pt x="7680" y="28023"/>
                  </a:cubicBezTo>
                  <a:cubicBezTo>
                    <a:pt x="6811" y="25785"/>
                    <a:pt x="5585" y="23761"/>
                    <a:pt x="4156" y="21844"/>
                  </a:cubicBezTo>
                  <a:cubicBezTo>
                    <a:pt x="2787" y="20010"/>
                    <a:pt x="1751" y="18224"/>
                    <a:pt x="1251" y="15962"/>
                  </a:cubicBezTo>
                  <a:cubicBezTo>
                    <a:pt x="299" y="11652"/>
                    <a:pt x="1620" y="6901"/>
                    <a:pt x="4894" y="3865"/>
                  </a:cubicBezTo>
                  <a:cubicBezTo>
                    <a:pt x="6988" y="1924"/>
                    <a:pt x="9856" y="883"/>
                    <a:pt x="12710" y="883"/>
                  </a:cubicBezTo>
                  <a:close/>
                  <a:moveTo>
                    <a:pt x="17527" y="27499"/>
                  </a:moveTo>
                  <a:lnTo>
                    <a:pt x="17527" y="29273"/>
                  </a:lnTo>
                  <a:cubicBezTo>
                    <a:pt x="15860" y="29833"/>
                    <a:pt x="14277" y="31130"/>
                    <a:pt x="12812" y="32059"/>
                  </a:cubicBezTo>
                  <a:cubicBezTo>
                    <a:pt x="11514" y="32869"/>
                    <a:pt x="10228" y="33702"/>
                    <a:pt x="8931" y="34524"/>
                  </a:cubicBezTo>
                  <a:cubicBezTo>
                    <a:pt x="8859" y="33821"/>
                    <a:pt x="8776" y="33107"/>
                    <a:pt x="8704" y="32393"/>
                  </a:cubicBezTo>
                  <a:cubicBezTo>
                    <a:pt x="8693" y="32190"/>
                    <a:pt x="8681" y="31976"/>
                    <a:pt x="8657" y="31738"/>
                  </a:cubicBezTo>
                  <a:cubicBezTo>
                    <a:pt x="10121" y="30940"/>
                    <a:pt x="11562" y="30118"/>
                    <a:pt x="13038" y="29356"/>
                  </a:cubicBezTo>
                  <a:cubicBezTo>
                    <a:pt x="14288" y="28725"/>
                    <a:pt x="15646" y="28190"/>
                    <a:pt x="16908" y="27547"/>
                  </a:cubicBezTo>
                  <a:lnTo>
                    <a:pt x="17527" y="27499"/>
                  </a:lnTo>
                  <a:close/>
                  <a:moveTo>
                    <a:pt x="17527" y="29785"/>
                  </a:moveTo>
                  <a:cubicBezTo>
                    <a:pt x="17527" y="30702"/>
                    <a:pt x="17527" y="31619"/>
                    <a:pt x="17551" y="32524"/>
                  </a:cubicBezTo>
                  <a:cubicBezTo>
                    <a:pt x="16074" y="33143"/>
                    <a:pt x="14717" y="34107"/>
                    <a:pt x="13384" y="34952"/>
                  </a:cubicBezTo>
                  <a:cubicBezTo>
                    <a:pt x="12026" y="35822"/>
                    <a:pt x="10669" y="36667"/>
                    <a:pt x="9300" y="37500"/>
                  </a:cubicBezTo>
                  <a:cubicBezTo>
                    <a:pt x="9252" y="37357"/>
                    <a:pt x="9228" y="37203"/>
                    <a:pt x="9216" y="37060"/>
                  </a:cubicBezTo>
                  <a:cubicBezTo>
                    <a:pt x="9121" y="36369"/>
                    <a:pt x="9050" y="35691"/>
                    <a:pt x="8978" y="35012"/>
                  </a:cubicBezTo>
                  <a:cubicBezTo>
                    <a:pt x="10371" y="34226"/>
                    <a:pt x="11741" y="33405"/>
                    <a:pt x="13098" y="32547"/>
                  </a:cubicBezTo>
                  <a:cubicBezTo>
                    <a:pt x="14515" y="31654"/>
                    <a:pt x="16241" y="30869"/>
                    <a:pt x="17527" y="29785"/>
                  </a:cubicBezTo>
                  <a:close/>
                  <a:moveTo>
                    <a:pt x="17551" y="33047"/>
                  </a:moveTo>
                  <a:cubicBezTo>
                    <a:pt x="17551" y="34178"/>
                    <a:pt x="17563" y="35333"/>
                    <a:pt x="17563" y="36464"/>
                  </a:cubicBezTo>
                  <a:cubicBezTo>
                    <a:pt x="16313" y="37072"/>
                    <a:pt x="15015" y="37572"/>
                    <a:pt x="13657" y="37917"/>
                  </a:cubicBezTo>
                  <a:cubicBezTo>
                    <a:pt x="12884" y="38108"/>
                    <a:pt x="12110" y="38262"/>
                    <a:pt x="11324" y="38346"/>
                  </a:cubicBezTo>
                  <a:cubicBezTo>
                    <a:pt x="11116" y="38374"/>
                    <a:pt x="10678" y="38462"/>
                    <a:pt x="10362" y="38462"/>
                  </a:cubicBezTo>
                  <a:cubicBezTo>
                    <a:pt x="10279" y="38462"/>
                    <a:pt x="10205" y="38456"/>
                    <a:pt x="10145" y="38441"/>
                  </a:cubicBezTo>
                  <a:cubicBezTo>
                    <a:pt x="9812" y="38334"/>
                    <a:pt x="9585" y="38143"/>
                    <a:pt x="9443" y="37905"/>
                  </a:cubicBezTo>
                  <a:cubicBezTo>
                    <a:pt x="10871" y="37131"/>
                    <a:pt x="12264" y="36298"/>
                    <a:pt x="13646" y="35452"/>
                  </a:cubicBezTo>
                  <a:cubicBezTo>
                    <a:pt x="14943" y="34655"/>
                    <a:pt x="16324" y="33940"/>
                    <a:pt x="17551" y="33047"/>
                  </a:cubicBezTo>
                  <a:close/>
                  <a:moveTo>
                    <a:pt x="12750" y="1"/>
                  </a:moveTo>
                  <a:cubicBezTo>
                    <a:pt x="10564" y="1"/>
                    <a:pt x="8369" y="563"/>
                    <a:pt x="6478" y="1639"/>
                  </a:cubicBezTo>
                  <a:cubicBezTo>
                    <a:pt x="2549" y="3865"/>
                    <a:pt x="203" y="8306"/>
                    <a:pt x="72" y="12771"/>
                  </a:cubicBezTo>
                  <a:cubicBezTo>
                    <a:pt x="1" y="15331"/>
                    <a:pt x="656" y="18034"/>
                    <a:pt x="1977" y="20236"/>
                  </a:cubicBezTo>
                  <a:cubicBezTo>
                    <a:pt x="2775" y="21558"/>
                    <a:pt x="3835" y="22689"/>
                    <a:pt x="4704" y="23975"/>
                  </a:cubicBezTo>
                  <a:cubicBezTo>
                    <a:pt x="5621" y="25332"/>
                    <a:pt x="6490" y="26761"/>
                    <a:pt x="7335" y="28166"/>
                  </a:cubicBezTo>
                  <a:cubicBezTo>
                    <a:pt x="7288" y="28213"/>
                    <a:pt x="7252" y="28273"/>
                    <a:pt x="7216" y="28344"/>
                  </a:cubicBezTo>
                  <a:cubicBezTo>
                    <a:pt x="6847" y="29226"/>
                    <a:pt x="7169" y="30309"/>
                    <a:pt x="7276" y="31250"/>
                  </a:cubicBezTo>
                  <a:cubicBezTo>
                    <a:pt x="7395" y="32333"/>
                    <a:pt x="7526" y="33428"/>
                    <a:pt x="7645" y="34512"/>
                  </a:cubicBezTo>
                  <a:cubicBezTo>
                    <a:pt x="7680" y="34750"/>
                    <a:pt x="7692" y="35012"/>
                    <a:pt x="7704" y="35298"/>
                  </a:cubicBezTo>
                  <a:cubicBezTo>
                    <a:pt x="7573" y="35393"/>
                    <a:pt x="7621" y="35548"/>
                    <a:pt x="7728" y="35607"/>
                  </a:cubicBezTo>
                  <a:cubicBezTo>
                    <a:pt x="7788" y="36917"/>
                    <a:pt x="7871" y="38524"/>
                    <a:pt x="8776" y="39239"/>
                  </a:cubicBezTo>
                  <a:cubicBezTo>
                    <a:pt x="8800" y="39262"/>
                    <a:pt x="8823" y="39274"/>
                    <a:pt x="8835" y="39286"/>
                  </a:cubicBezTo>
                  <a:cubicBezTo>
                    <a:pt x="8704" y="39441"/>
                    <a:pt x="8681" y="39691"/>
                    <a:pt x="8895" y="39858"/>
                  </a:cubicBezTo>
                  <a:cubicBezTo>
                    <a:pt x="10145" y="40751"/>
                    <a:pt x="11419" y="41798"/>
                    <a:pt x="12824" y="42441"/>
                  </a:cubicBezTo>
                  <a:cubicBezTo>
                    <a:pt x="13209" y="42618"/>
                    <a:pt x="13556" y="42711"/>
                    <a:pt x="13900" y="42711"/>
                  </a:cubicBezTo>
                  <a:cubicBezTo>
                    <a:pt x="14228" y="42711"/>
                    <a:pt x="14554" y="42627"/>
                    <a:pt x="14908" y="42453"/>
                  </a:cubicBezTo>
                  <a:cubicBezTo>
                    <a:pt x="15896" y="41965"/>
                    <a:pt x="16777" y="41167"/>
                    <a:pt x="17503" y="40358"/>
                  </a:cubicBezTo>
                  <a:cubicBezTo>
                    <a:pt x="18170" y="39620"/>
                    <a:pt x="19170" y="38560"/>
                    <a:pt x="18932" y="37488"/>
                  </a:cubicBezTo>
                  <a:cubicBezTo>
                    <a:pt x="18906" y="37366"/>
                    <a:pt x="18777" y="37289"/>
                    <a:pt x="18655" y="37289"/>
                  </a:cubicBezTo>
                  <a:cubicBezTo>
                    <a:pt x="18610" y="37289"/>
                    <a:pt x="18565" y="37299"/>
                    <a:pt x="18527" y="37322"/>
                  </a:cubicBezTo>
                  <a:cubicBezTo>
                    <a:pt x="17825" y="37810"/>
                    <a:pt x="17527" y="38703"/>
                    <a:pt x="16991" y="39382"/>
                  </a:cubicBezTo>
                  <a:cubicBezTo>
                    <a:pt x="16360" y="40167"/>
                    <a:pt x="15610" y="40941"/>
                    <a:pt x="14741" y="41477"/>
                  </a:cubicBezTo>
                  <a:cubicBezTo>
                    <a:pt x="14414" y="41684"/>
                    <a:pt x="14126" y="41770"/>
                    <a:pt x="13847" y="41770"/>
                  </a:cubicBezTo>
                  <a:cubicBezTo>
                    <a:pt x="13406" y="41770"/>
                    <a:pt x="12990" y="41555"/>
                    <a:pt x="12479" y="41263"/>
                  </a:cubicBezTo>
                  <a:cubicBezTo>
                    <a:pt x="11633" y="40775"/>
                    <a:pt x="10812" y="40191"/>
                    <a:pt x="9978" y="39679"/>
                  </a:cubicBezTo>
                  <a:lnTo>
                    <a:pt x="9978" y="39679"/>
                  </a:lnTo>
                  <a:cubicBezTo>
                    <a:pt x="10106" y="39691"/>
                    <a:pt x="10237" y="39696"/>
                    <a:pt x="10369" y="39696"/>
                  </a:cubicBezTo>
                  <a:cubicBezTo>
                    <a:pt x="11334" y="39696"/>
                    <a:pt x="12392" y="39417"/>
                    <a:pt x="13145" y="39239"/>
                  </a:cubicBezTo>
                  <a:cubicBezTo>
                    <a:pt x="14991" y="38846"/>
                    <a:pt x="16741" y="38155"/>
                    <a:pt x="18396" y="37250"/>
                  </a:cubicBezTo>
                  <a:cubicBezTo>
                    <a:pt x="18563" y="37155"/>
                    <a:pt x="18670" y="36965"/>
                    <a:pt x="18658" y="36774"/>
                  </a:cubicBezTo>
                  <a:cubicBezTo>
                    <a:pt x="18599" y="33512"/>
                    <a:pt x="18575" y="30238"/>
                    <a:pt x="18515" y="26975"/>
                  </a:cubicBezTo>
                  <a:cubicBezTo>
                    <a:pt x="18515" y="26951"/>
                    <a:pt x="18515" y="26940"/>
                    <a:pt x="18491" y="26904"/>
                  </a:cubicBezTo>
                  <a:cubicBezTo>
                    <a:pt x="18551" y="26892"/>
                    <a:pt x="18610" y="26844"/>
                    <a:pt x="18658" y="26785"/>
                  </a:cubicBezTo>
                  <a:cubicBezTo>
                    <a:pt x="19361" y="25939"/>
                    <a:pt x="19706" y="24927"/>
                    <a:pt x="20158" y="23927"/>
                  </a:cubicBezTo>
                  <a:cubicBezTo>
                    <a:pt x="20754" y="22653"/>
                    <a:pt x="21539" y="21475"/>
                    <a:pt x="22158" y="20224"/>
                  </a:cubicBezTo>
                  <a:cubicBezTo>
                    <a:pt x="23242" y="18046"/>
                    <a:pt x="23944" y="15664"/>
                    <a:pt x="24087" y="13247"/>
                  </a:cubicBezTo>
                  <a:cubicBezTo>
                    <a:pt x="24397" y="8961"/>
                    <a:pt x="22885" y="4365"/>
                    <a:pt x="19230" y="1901"/>
                  </a:cubicBezTo>
                  <a:cubicBezTo>
                    <a:pt x="17318" y="616"/>
                    <a:pt x="15039" y="1"/>
                    <a:pt x="1275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3013150" y="2061075"/>
              <a:ext cx="781675" cy="1369875"/>
            </a:xfrm>
            <a:custGeom>
              <a:avLst/>
              <a:gdLst/>
              <a:ahLst/>
              <a:cxnLst/>
              <a:rect l="l" t="t" r="r" b="b"/>
              <a:pathLst>
                <a:path w="31267" h="54795" extrusionOk="0">
                  <a:moveTo>
                    <a:pt x="18944" y="16063"/>
                  </a:moveTo>
                  <a:lnTo>
                    <a:pt x="18944" y="16063"/>
                  </a:lnTo>
                  <a:cubicBezTo>
                    <a:pt x="19241" y="16801"/>
                    <a:pt x="19230" y="17682"/>
                    <a:pt x="18753" y="18444"/>
                  </a:cubicBezTo>
                  <a:cubicBezTo>
                    <a:pt x="18515" y="17658"/>
                    <a:pt x="18587" y="16825"/>
                    <a:pt x="18944" y="16063"/>
                  </a:cubicBezTo>
                  <a:close/>
                  <a:moveTo>
                    <a:pt x="13848" y="16111"/>
                  </a:moveTo>
                  <a:lnTo>
                    <a:pt x="13848" y="16111"/>
                  </a:lnTo>
                  <a:cubicBezTo>
                    <a:pt x="14110" y="16408"/>
                    <a:pt x="14312" y="16777"/>
                    <a:pt x="14431" y="17194"/>
                  </a:cubicBezTo>
                  <a:cubicBezTo>
                    <a:pt x="14658" y="17980"/>
                    <a:pt x="14646" y="18825"/>
                    <a:pt x="14550" y="19647"/>
                  </a:cubicBezTo>
                  <a:cubicBezTo>
                    <a:pt x="13634" y="18670"/>
                    <a:pt x="13372" y="17218"/>
                    <a:pt x="13848" y="16111"/>
                  </a:cubicBezTo>
                  <a:close/>
                  <a:moveTo>
                    <a:pt x="21506" y="14182"/>
                  </a:moveTo>
                  <a:cubicBezTo>
                    <a:pt x="22294" y="14182"/>
                    <a:pt x="22959" y="14689"/>
                    <a:pt x="23004" y="15944"/>
                  </a:cubicBezTo>
                  <a:cubicBezTo>
                    <a:pt x="23111" y="18408"/>
                    <a:pt x="21944" y="20944"/>
                    <a:pt x="20968" y="23147"/>
                  </a:cubicBezTo>
                  <a:cubicBezTo>
                    <a:pt x="19611" y="26207"/>
                    <a:pt x="16908" y="30969"/>
                    <a:pt x="18634" y="34339"/>
                  </a:cubicBezTo>
                  <a:cubicBezTo>
                    <a:pt x="17979" y="34398"/>
                    <a:pt x="17325" y="34458"/>
                    <a:pt x="16682" y="34506"/>
                  </a:cubicBezTo>
                  <a:cubicBezTo>
                    <a:pt x="15717" y="34589"/>
                    <a:pt x="14729" y="34660"/>
                    <a:pt x="13765" y="34756"/>
                  </a:cubicBezTo>
                  <a:lnTo>
                    <a:pt x="13717" y="34756"/>
                  </a:lnTo>
                  <a:cubicBezTo>
                    <a:pt x="13550" y="30708"/>
                    <a:pt x="12157" y="26731"/>
                    <a:pt x="10538" y="23052"/>
                  </a:cubicBezTo>
                  <a:cubicBezTo>
                    <a:pt x="9502" y="20730"/>
                    <a:pt x="8431" y="17432"/>
                    <a:pt x="11098" y="15730"/>
                  </a:cubicBezTo>
                  <a:cubicBezTo>
                    <a:pt x="11514" y="15464"/>
                    <a:pt x="11939" y="15345"/>
                    <a:pt x="12336" y="15345"/>
                  </a:cubicBezTo>
                  <a:cubicBezTo>
                    <a:pt x="12598" y="15345"/>
                    <a:pt x="12847" y="15397"/>
                    <a:pt x="13074" y="15491"/>
                  </a:cubicBezTo>
                  <a:cubicBezTo>
                    <a:pt x="12229" y="17265"/>
                    <a:pt x="12764" y="19706"/>
                    <a:pt x="14669" y="21004"/>
                  </a:cubicBezTo>
                  <a:cubicBezTo>
                    <a:pt x="14736" y="21051"/>
                    <a:pt x="14817" y="21072"/>
                    <a:pt x="14901" y="21072"/>
                  </a:cubicBezTo>
                  <a:cubicBezTo>
                    <a:pt x="15117" y="21072"/>
                    <a:pt x="15350" y="20929"/>
                    <a:pt x="15384" y="20706"/>
                  </a:cubicBezTo>
                  <a:cubicBezTo>
                    <a:pt x="15682" y="18932"/>
                    <a:pt x="15848" y="16563"/>
                    <a:pt x="14443" y="15194"/>
                  </a:cubicBezTo>
                  <a:cubicBezTo>
                    <a:pt x="14789" y="14860"/>
                    <a:pt x="15253" y="14587"/>
                    <a:pt x="15836" y="14456"/>
                  </a:cubicBezTo>
                  <a:cubicBezTo>
                    <a:pt x="16073" y="14399"/>
                    <a:pt x="16302" y="14373"/>
                    <a:pt x="16522" y="14373"/>
                  </a:cubicBezTo>
                  <a:cubicBezTo>
                    <a:pt x="17232" y="14373"/>
                    <a:pt x="17846" y="14647"/>
                    <a:pt x="18301" y="15075"/>
                  </a:cubicBezTo>
                  <a:cubicBezTo>
                    <a:pt x="17479" y="16432"/>
                    <a:pt x="17372" y="18194"/>
                    <a:pt x="18194" y="19599"/>
                  </a:cubicBezTo>
                  <a:cubicBezTo>
                    <a:pt x="18289" y="19762"/>
                    <a:pt x="18458" y="19844"/>
                    <a:pt x="18626" y="19844"/>
                  </a:cubicBezTo>
                  <a:cubicBezTo>
                    <a:pt x="18751" y="19844"/>
                    <a:pt x="18876" y="19798"/>
                    <a:pt x="18968" y="19706"/>
                  </a:cubicBezTo>
                  <a:cubicBezTo>
                    <a:pt x="20373" y="18397"/>
                    <a:pt x="20384" y="16492"/>
                    <a:pt x="19551" y="15110"/>
                  </a:cubicBezTo>
                  <a:cubicBezTo>
                    <a:pt x="20095" y="14540"/>
                    <a:pt x="20844" y="14182"/>
                    <a:pt x="21506" y="14182"/>
                  </a:cubicBezTo>
                  <a:close/>
                  <a:moveTo>
                    <a:pt x="16276" y="1146"/>
                  </a:moveTo>
                  <a:cubicBezTo>
                    <a:pt x="18336" y="1146"/>
                    <a:pt x="20392" y="1571"/>
                    <a:pt x="22266" y="2454"/>
                  </a:cubicBezTo>
                  <a:cubicBezTo>
                    <a:pt x="27302" y="4835"/>
                    <a:pt x="29624" y="10288"/>
                    <a:pt x="29600" y="15646"/>
                  </a:cubicBezTo>
                  <a:cubicBezTo>
                    <a:pt x="29624" y="19170"/>
                    <a:pt x="28600" y="22611"/>
                    <a:pt x="26969" y="25671"/>
                  </a:cubicBezTo>
                  <a:cubicBezTo>
                    <a:pt x="25576" y="28279"/>
                    <a:pt x="23694" y="30886"/>
                    <a:pt x="23040" y="33815"/>
                  </a:cubicBezTo>
                  <a:cubicBezTo>
                    <a:pt x="23016" y="33863"/>
                    <a:pt x="23016" y="33910"/>
                    <a:pt x="23016" y="33970"/>
                  </a:cubicBezTo>
                  <a:cubicBezTo>
                    <a:pt x="21849" y="34065"/>
                    <a:pt x="20670" y="34172"/>
                    <a:pt x="19480" y="34279"/>
                  </a:cubicBezTo>
                  <a:cubicBezTo>
                    <a:pt x="19289" y="32755"/>
                    <a:pt x="19170" y="31327"/>
                    <a:pt x="19527" y="29803"/>
                  </a:cubicBezTo>
                  <a:cubicBezTo>
                    <a:pt x="19920" y="28112"/>
                    <a:pt x="20623" y="26505"/>
                    <a:pt x="21325" y="24933"/>
                  </a:cubicBezTo>
                  <a:cubicBezTo>
                    <a:pt x="22516" y="22242"/>
                    <a:pt x="23968" y="19385"/>
                    <a:pt x="24016" y="16361"/>
                  </a:cubicBezTo>
                  <a:cubicBezTo>
                    <a:pt x="24028" y="15313"/>
                    <a:pt x="23885" y="14158"/>
                    <a:pt x="22980" y="13503"/>
                  </a:cubicBezTo>
                  <a:cubicBezTo>
                    <a:pt x="22583" y="13215"/>
                    <a:pt x="22113" y="13095"/>
                    <a:pt x="21632" y="13095"/>
                  </a:cubicBezTo>
                  <a:cubicBezTo>
                    <a:pt x="20960" y="13095"/>
                    <a:pt x="20266" y="13330"/>
                    <a:pt x="19718" y="13670"/>
                  </a:cubicBezTo>
                  <a:cubicBezTo>
                    <a:pt x="19408" y="13860"/>
                    <a:pt x="19134" y="14086"/>
                    <a:pt x="18884" y="14336"/>
                  </a:cubicBezTo>
                  <a:cubicBezTo>
                    <a:pt x="18286" y="13768"/>
                    <a:pt x="17479" y="13417"/>
                    <a:pt x="16541" y="13417"/>
                  </a:cubicBezTo>
                  <a:cubicBezTo>
                    <a:pt x="16340" y="13417"/>
                    <a:pt x="16132" y="13434"/>
                    <a:pt x="15920" y="13467"/>
                  </a:cubicBezTo>
                  <a:cubicBezTo>
                    <a:pt x="14920" y="13634"/>
                    <a:pt x="14169" y="14063"/>
                    <a:pt x="13634" y="14658"/>
                  </a:cubicBezTo>
                  <a:cubicBezTo>
                    <a:pt x="13226" y="14459"/>
                    <a:pt x="12809" y="14370"/>
                    <a:pt x="12396" y="14370"/>
                  </a:cubicBezTo>
                  <a:cubicBezTo>
                    <a:pt x="10877" y="14370"/>
                    <a:pt x="9422" y="15576"/>
                    <a:pt x="8776" y="16980"/>
                  </a:cubicBezTo>
                  <a:cubicBezTo>
                    <a:pt x="7585" y="19575"/>
                    <a:pt x="9133" y="22397"/>
                    <a:pt x="10181" y="24754"/>
                  </a:cubicBezTo>
                  <a:cubicBezTo>
                    <a:pt x="11621" y="28052"/>
                    <a:pt x="12276" y="31350"/>
                    <a:pt x="12693" y="34827"/>
                  </a:cubicBezTo>
                  <a:cubicBezTo>
                    <a:pt x="12455" y="34839"/>
                    <a:pt x="12205" y="34875"/>
                    <a:pt x="11979" y="34922"/>
                  </a:cubicBezTo>
                  <a:cubicBezTo>
                    <a:pt x="11526" y="35006"/>
                    <a:pt x="11264" y="35291"/>
                    <a:pt x="10776" y="35422"/>
                  </a:cubicBezTo>
                  <a:cubicBezTo>
                    <a:pt x="10598" y="35470"/>
                    <a:pt x="10657" y="35696"/>
                    <a:pt x="10812" y="35720"/>
                  </a:cubicBezTo>
                  <a:cubicBezTo>
                    <a:pt x="11252" y="35768"/>
                    <a:pt x="11574" y="36006"/>
                    <a:pt x="11991" y="36030"/>
                  </a:cubicBezTo>
                  <a:cubicBezTo>
                    <a:pt x="12071" y="36040"/>
                    <a:pt x="12153" y="36044"/>
                    <a:pt x="12236" y="36044"/>
                  </a:cubicBezTo>
                  <a:cubicBezTo>
                    <a:pt x="12437" y="36044"/>
                    <a:pt x="12642" y="36019"/>
                    <a:pt x="12836" y="35994"/>
                  </a:cubicBezTo>
                  <a:cubicBezTo>
                    <a:pt x="12860" y="36184"/>
                    <a:pt x="12884" y="36387"/>
                    <a:pt x="12895" y="36589"/>
                  </a:cubicBezTo>
                  <a:cubicBezTo>
                    <a:pt x="12919" y="36835"/>
                    <a:pt x="13112" y="36960"/>
                    <a:pt x="13299" y="36960"/>
                  </a:cubicBezTo>
                  <a:cubicBezTo>
                    <a:pt x="13484" y="36960"/>
                    <a:pt x="13663" y="36838"/>
                    <a:pt x="13669" y="36589"/>
                  </a:cubicBezTo>
                  <a:cubicBezTo>
                    <a:pt x="13693" y="36363"/>
                    <a:pt x="13693" y="36125"/>
                    <a:pt x="13693" y="35899"/>
                  </a:cubicBezTo>
                  <a:cubicBezTo>
                    <a:pt x="14669" y="35827"/>
                    <a:pt x="15670" y="35756"/>
                    <a:pt x="16646" y="35672"/>
                  </a:cubicBezTo>
                  <a:cubicBezTo>
                    <a:pt x="17587" y="35601"/>
                    <a:pt x="18527" y="35541"/>
                    <a:pt x="19468" y="35470"/>
                  </a:cubicBezTo>
                  <a:lnTo>
                    <a:pt x="19468" y="35470"/>
                  </a:lnTo>
                  <a:cubicBezTo>
                    <a:pt x="18479" y="35958"/>
                    <a:pt x="17527" y="36494"/>
                    <a:pt x="16610" y="36970"/>
                  </a:cubicBezTo>
                  <a:cubicBezTo>
                    <a:pt x="14717" y="37958"/>
                    <a:pt x="12836" y="39006"/>
                    <a:pt x="11026" y="40161"/>
                  </a:cubicBezTo>
                  <a:cubicBezTo>
                    <a:pt x="10967" y="38756"/>
                    <a:pt x="10895" y="37208"/>
                    <a:pt x="10193" y="36196"/>
                  </a:cubicBezTo>
                  <a:cubicBezTo>
                    <a:pt x="10086" y="36065"/>
                    <a:pt x="9967" y="35970"/>
                    <a:pt x="9836" y="35958"/>
                  </a:cubicBezTo>
                  <a:cubicBezTo>
                    <a:pt x="8728" y="33089"/>
                    <a:pt x="7145" y="30493"/>
                    <a:pt x="5299" y="28029"/>
                  </a:cubicBezTo>
                  <a:cubicBezTo>
                    <a:pt x="3537" y="25671"/>
                    <a:pt x="2216" y="23385"/>
                    <a:pt x="1573" y="20480"/>
                  </a:cubicBezTo>
                  <a:cubicBezTo>
                    <a:pt x="334" y="14944"/>
                    <a:pt x="2061" y="8848"/>
                    <a:pt x="6252" y="4978"/>
                  </a:cubicBezTo>
                  <a:cubicBezTo>
                    <a:pt x="8941" y="2487"/>
                    <a:pt x="12615" y="1146"/>
                    <a:pt x="16276" y="1146"/>
                  </a:cubicBezTo>
                  <a:close/>
                  <a:moveTo>
                    <a:pt x="22468" y="35280"/>
                  </a:moveTo>
                  <a:cubicBezTo>
                    <a:pt x="22468" y="36030"/>
                    <a:pt x="22468" y="36792"/>
                    <a:pt x="22480" y="37554"/>
                  </a:cubicBezTo>
                  <a:cubicBezTo>
                    <a:pt x="20361" y="38280"/>
                    <a:pt x="18313" y="39935"/>
                    <a:pt x="16432" y="41125"/>
                  </a:cubicBezTo>
                  <a:cubicBezTo>
                    <a:pt x="14753" y="42173"/>
                    <a:pt x="13110" y="43233"/>
                    <a:pt x="11443" y="44293"/>
                  </a:cubicBezTo>
                  <a:cubicBezTo>
                    <a:pt x="11324" y="43388"/>
                    <a:pt x="11229" y="42471"/>
                    <a:pt x="11145" y="41566"/>
                  </a:cubicBezTo>
                  <a:cubicBezTo>
                    <a:pt x="11110" y="41316"/>
                    <a:pt x="11098" y="41030"/>
                    <a:pt x="11086" y="40733"/>
                  </a:cubicBezTo>
                  <a:cubicBezTo>
                    <a:pt x="12943" y="39709"/>
                    <a:pt x="14800" y="38649"/>
                    <a:pt x="16705" y="37673"/>
                  </a:cubicBezTo>
                  <a:cubicBezTo>
                    <a:pt x="18301" y="36851"/>
                    <a:pt x="20039" y="36173"/>
                    <a:pt x="21670" y="35327"/>
                  </a:cubicBezTo>
                  <a:cubicBezTo>
                    <a:pt x="21932" y="35315"/>
                    <a:pt x="22206" y="35291"/>
                    <a:pt x="22468" y="35280"/>
                  </a:cubicBezTo>
                  <a:close/>
                  <a:moveTo>
                    <a:pt x="22468" y="38220"/>
                  </a:moveTo>
                  <a:cubicBezTo>
                    <a:pt x="22468" y="39399"/>
                    <a:pt x="22480" y="40554"/>
                    <a:pt x="22480" y="41733"/>
                  </a:cubicBezTo>
                  <a:cubicBezTo>
                    <a:pt x="20575" y="42507"/>
                    <a:pt x="18849" y="43745"/>
                    <a:pt x="17122" y="44840"/>
                  </a:cubicBezTo>
                  <a:cubicBezTo>
                    <a:pt x="15384" y="45948"/>
                    <a:pt x="13646" y="47031"/>
                    <a:pt x="11883" y="48103"/>
                  </a:cubicBezTo>
                  <a:cubicBezTo>
                    <a:pt x="11848" y="47912"/>
                    <a:pt x="11812" y="47733"/>
                    <a:pt x="11788" y="47531"/>
                  </a:cubicBezTo>
                  <a:cubicBezTo>
                    <a:pt x="11669" y="46662"/>
                    <a:pt x="11574" y="45793"/>
                    <a:pt x="11491" y="44912"/>
                  </a:cubicBezTo>
                  <a:cubicBezTo>
                    <a:pt x="13288" y="43923"/>
                    <a:pt x="15027" y="42852"/>
                    <a:pt x="16789" y="41757"/>
                  </a:cubicBezTo>
                  <a:cubicBezTo>
                    <a:pt x="18599" y="40625"/>
                    <a:pt x="20801" y="39602"/>
                    <a:pt x="22468" y="38220"/>
                  </a:cubicBezTo>
                  <a:close/>
                  <a:moveTo>
                    <a:pt x="22480" y="42364"/>
                  </a:moveTo>
                  <a:cubicBezTo>
                    <a:pt x="22480" y="43816"/>
                    <a:pt x="22504" y="45281"/>
                    <a:pt x="22504" y="46733"/>
                  </a:cubicBezTo>
                  <a:cubicBezTo>
                    <a:pt x="20908" y="47531"/>
                    <a:pt x="19241" y="48198"/>
                    <a:pt x="17503" y="48638"/>
                  </a:cubicBezTo>
                  <a:cubicBezTo>
                    <a:pt x="16515" y="48888"/>
                    <a:pt x="15515" y="49067"/>
                    <a:pt x="14503" y="49186"/>
                  </a:cubicBezTo>
                  <a:cubicBezTo>
                    <a:pt x="14248" y="49222"/>
                    <a:pt x="13715" y="49328"/>
                    <a:pt x="13318" y="49328"/>
                  </a:cubicBezTo>
                  <a:cubicBezTo>
                    <a:pt x="13196" y="49328"/>
                    <a:pt x="13087" y="49318"/>
                    <a:pt x="13003" y="49293"/>
                  </a:cubicBezTo>
                  <a:cubicBezTo>
                    <a:pt x="12562" y="49162"/>
                    <a:pt x="12276" y="48912"/>
                    <a:pt x="12098" y="48591"/>
                  </a:cubicBezTo>
                  <a:cubicBezTo>
                    <a:pt x="13919" y="47602"/>
                    <a:pt x="15705" y="46531"/>
                    <a:pt x="17479" y="45436"/>
                  </a:cubicBezTo>
                  <a:cubicBezTo>
                    <a:pt x="19134" y="44424"/>
                    <a:pt x="20920" y="43507"/>
                    <a:pt x="22480" y="42364"/>
                  </a:cubicBezTo>
                  <a:close/>
                  <a:moveTo>
                    <a:pt x="16322" y="0"/>
                  </a:moveTo>
                  <a:cubicBezTo>
                    <a:pt x="13518" y="0"/>
                    <a:pt x="10706" y="719"/>
                    <a:pt x="8288" y="2097"/>
                  </a:cubicBezTo>
                  <a:cubicBezTo>
                    <a:pt x="3239" y="4978"/>
                    <a:pt x="251" y="10657"/>
                    <a:pt x="84" y="16384"/>
                  </a:cubicBezTo>
                  <a:cubicBezTo>
                    <a:pt x="1" y="19682"/>
                    <a:pt x="834" y="23147"/>
                    <a:pt x="2525" y="25969"/>
                  </a:cubicBezTo>
                  <a:cubicBezTo>
                    <a:pt x="3549" y="27671"/>
                    <a:pt x="4906" y="29124"/>
                    <a:pt x="6026" y="30767"/>
                  </a:cubicBezTo>
                  <a:cubicBezTo>
                    <a:pt x="7216" y="32505"/>
                    <a:pt x="8312" y="34339"/>
                    <a:pt x="9407" y="36137"/>
                  </a:cubicBezTo>
                  <a:cubicBezTo>
                    <a:pt x="9347" y="36196"/>
                    <a:pt x="9288" y="36268"/>
                    <a:pt x="9252" y="36363"/>
                  </a:cubicBezTo>
                  <a:cubicBezTo>
                    <a:pt x="8776" y="37494"/>
                    <a:pt x="9193" y="38875"/>
                    <a:pt x="9324" y="40078"/>
                  </a:cubicBezTo>
                  <a:cubicBezTo>
                    <a:pt x="9478" y="41483"/>
                    <a:pt x="9645" y="42864"/>
                    <a:pt x="9800" y="44269"/>
                  </a:cubicBezTo>
                  <a:cubicBezTo>
                    <a:pt x="9836" y="44566"/>
                    <a:pt x="9859" y="44900"/>
                    <a:pt x="9883" y="45281"/>
                  </a:cubicBezTo>
                  <a:cubicBezTo>
                    <a:pt x="9705" y="45376"/>
                    <a:pt x="9764" y="45602"/>
                    <a:pt x="9907" y="45674"/>
                  </a:cubicBezTo>
                  <a:cubicBezTo>
                    <a:pt x="9978" y="47364"/>
                    <a:pt x="10097" y="49424"/>
                    <a:pt x="11264" y="50341"/>
                  </a:cubicBezTo>
                  <a:cubicBezTo>
                    <a:pt x="11288" y="50353"/>
                    <a:pt x="11324" y="50365"/>
                    <a:pt x="11348" y="50400"/>
                  </a:cubicBezTo>
                  <a:cubicBezTo>
                    <a:pt x="11169" y="50591"/>
                    <a:pt x="11157" y="50912"/>
                    <a:pt x="11431" y="51115"/>
                  </a:cubicBezTo>
                  <a:cubicBezTo>
                    <a:pt x="13038" y="52258"/>
                    <a:pt x="14658" y="53603"/>
                    <a:pt x="16455" y="54449"/>
                  </a:cubicBezTo>
                  <a:cubicBezTo>
                    <a:pt x="16944" y="54675"/>
                    <a:pt x="17386" y="54794"/>
                    <a:pt x="17827" y="54794"/>
                  </a:cubicBezTo>
                  <a:cubicBezTo>
                    <a:pt x="18246" y="54794"/>
                    <a:pt x="18664" y="54687"/>
                    <a:pt x="19122" y="54460"/>
                  </a:cubicBezTo>
                  <a:cubicBezTo>
                    <a:pt x="20373" y="53829"/>
                    <a:pt x="21516" y="52794"/>
                    <a:pt x="22444" y="51770"/>
                  </a:cubicBezTo>
                  <a:cubicBezTo>
                    <a:pt x="23290" y="50817"/>
                    <a:pt x="24564" y="49460"/>
                    <a:pt x="24266" y="48091"/>
                  </a:cubicBezTo>
                  <a:cubicBezTo>
                    <a:pt x="24240" y="47935"/>
                    <a:pt x="24081" y="47829"/>
                    <a:pt x="23928" y="47829"/>
                  </a:cubicBezTo>
                  <a:cubicBezTo>
                    <a:pt x="23871" y="47829"/>
                    <a:pt x="23814" y="47844"/>
                    <a:pt x="23766" y="47876"/>
                  </a:cubicBezTo>
                  <a:cubicBezTo>
                    <a:pt x="22861" y="48519"/>
                    <a:pt x="22480" y="49662"/>
                    <a:pt x="21801" y="50520"/>
                  </a:cubicBezTo>
                  <a:cubicBezTo>
                    <a:pt x="20980" y="51520"/>
                    <a:pt x="20027" y="52508"/>
                    <a:pt x="18908" y="53210"/>
                  </a:cubicBezTo>
                  <a:cubicBezTo>
                    <a:pt x="18486" y="53475"/>
                    <a:pt x="18112" y="53586"/>
                    <a:pt x="17752" y="53586"/>
                  </a:cubicBezTo>
                  <a:cubicBezTo>
                    <a:pt x="17187" y="53586"/>
                    <a:pt x="16654" y="53314"/>
                    <a:pt x="16015" y="52936"/>
                  </a:cubicBezTo>
                  <a:cubicBezTo>
                    <a:pt x="14908" y="52305"/>
                    <a:pt x="13884" y="51567"/>
                    <a:pt x="12812" y="50901"/>
                  </a:cubicBezTo>
                  <a:lnTo>
                    <a:pt x="12812" y="50901"/>
                  </a:lnTo>
                  <a:cubicBezTo>
                    <a:pt x="12982" y="50917"/>
                    <a:pt x="13156" y="50924"/>
                    <a:pt x="13332" y="50924"/>
                  </a:cubicBezTo>
                  <a:cubicBezTo>
                    <a:pt x="14564" y="50924"/>
                    <a:pt x="15912" y="50561"/>
                    <a:pt x="16860" y="50353"/>
                  </a:cubicBezTo>
                  <a:cubicBezTo>
                    <a:pt x="19230" y="49829"/>
                    <a:pt x="21468" y="48948"/>
                    <a:pt x="23587" y="47793"/>
                  </a:cubicBezTo>
                  <a:cubicBezTo>
                    <a:pt x="23790" y="47674"/>
                    <a:pt x="23944" y="47412"/>
                    <a:pt x="23944" y="47174"/>
                  </a:cubicBezTo>
                  <a:cubicBezTo>
                    <a:pt x="23873" y="42995"/>
                    <a:pt x="23825" y="38804"/>
                    <a:pt x="23754" y="34613"/>
                  </a:cubicBezTo>
                  <a:cubicBezTo>
                    <a:pt x="23754" y="34589"/>
                    <a:pt x="23754" y="34553"/>
                    <a:pt x="23730" y="34529"/>
                  </a:cubicBezTo>
                  <a:cubicBezTo>
                    <a:pt x="23813" y="34494"/>
                    <a:pt x="23885" y="34458"/>
                    <a:pt x="23944" y="34375"/>
                  </a:cubicBezTo>
                  <a:cubicBezTo>
                    <a:pt x="24837" y="33279"/>
                    <a:pt x="25278" y="31982"/>
                    <a:pt x="25873" y="30719"/>
                  </a:cubicBezTo>
                  <a:cubicBezTo>
                    <a:pt x="26647" y="29076"/>
                    <a:pt x="27635" y="27576"/>
                    <a:pt x="28457" y="25957"/>
                  </a:cubicBezTo>
                  <a:cubicBezTo>
                    <a:pt x="29850" y="23159"/>
                    <a:pt x="30743" y="20123"/>
                    <a:pt x="30933" y="16992"/>
                  </a:cubicBezTo>
                  <a:cubicBezTo>
                    <a:pt x="31267" y="11491"/>
                    <a:pt x="29350" y="5597"/>
                    <a:pt x="24647" y="2442"/>
                  </a:cubicBezTo>
                  <a:cubicBezTo>
                    <a:pt x="22191" y="791"/>
                    <a:pt x="19261" y="0"/>
                    <a:pt x="1632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3679325" y="2745275"/>
              <a:ext cx="609325" cy="1068150"/>
            </a:xfrm>
            <a:custGeom>
              <a:avLst/>
              <a:gdLst/>
              <a:ahLst/>
              <a:cxnLst/>
              <a:rect l="l" t="t" r="r" b="b"/>
              <a:pathLst>
                <a:path w="24373" h="42726" extrusionOk="0">
                  <a:moveTo>
                    <a:pt x="9620" y="12531"/>
                  </a:moveTo>
                  <a:cubicBezTo>
                    <a:pt x="9882" y="13126"/>
                    <a:pt x="9942" y="13781"/>
                    <a:pt x="9763" y="14400"/>
                  </a:cubicBezTo>
                  <a:cubicBezTo>
                    <a:pt x="9394" y="13805"/>
                    <a:pt x="9382" y="13115"/>
                    <a:pt x="9620" y="12531"/>
                  </a:cubicBezTo>
                  <a:close/>
                  <a:moveTo>
                    <a:pt x="13573" y="12567"/>
                  </a:moveTo>
                  <a:lnTo>
                    <a:pt x="13573" y="12567"/>
                  </a:lnTo>
                  <a:cubicBezTo>
                    <a:pt x="13966" y="13460"/>
                    <a:pt x="13752" y="14579"/>
                    <a:pt x="13038" y="15329"/>
                  </a:cubicBezTo>
                  <a:cubicBezTo>
                    <a:pt x="12966" y="14698"/>
                    <a:pt x="12966" y="14031"/>
                    <a:pt x="13133" y="13412"/>
                  </a:cubicBezTo>
                  <a:cubicBezTo>
                    <a:pt x="13216" y="13067"/>
                    <a:pt x="13383" y="12781"/>
                    <a:pt x="13573" y="12567"/>
                  </a:cubicBezTo>
                  <a:close/>
                  <a:moveTo>
                    <a:pt x="7624" y="11095"/>
                  </a:moveTo>
                  <a:cubicBezTo>
                    <a:pt x="8139" y="11095"/>
                    <a:pt x="8721" y="11371"/>
                    <a:pt x="9144" y="11817"/>
                  </a:cubicBezTo>
                  <a:cubicBezTo>
                    <a:pt x="8489" y="12888"/>
                    <a:pt x="8501" y="14377"/>
                    <a:pt x="9609" y="15412"/>
                  </a:cubicBezTo>
                  <a:cubicBezTo>
                    <a:pt x="9687" y="15480"/>
                    <a:pt x="9787" y="15516"/>
                    <a:pt x="9887" y="15516"/>
                  </a:cubicBezTo>
                  <a:cubicBezTo>
                    <a:pt x="10015" y="15516"/>
                    <a:pt x="10142" y="15456"/>
                    <a:pt x="10216" y="15329"/>
                  </a:cubicBezTo>
                  <a:cubicBezTo>
                    <a:pt x="10859" y="14234"/>
                    <a:pt x="10763" y="12865"/>
                    <a:pt x="10120" y="11805"/>
                  </a:cubicBezTo>
                  <a:cubicBezTo>
                    <a:pt x="10475" y="11469"/>
                    <a:pt x="10961" y="11250"/>
                    <a:pt x="11515" y="11250"/>
                  </a:cubicBezTo>
                  <a:cubicBezTo>
                    <a:pt x="11687" y="11250"/>
                    <a:pt x="11866" y="11272"/>
                    <a:pt x="12049" y="11317"/>
                  </a:cubicBezTo>
                  <a:cubicBezTo>
                    <a:pt x="12490" y="11424"/>
                    <a:pt x="12847" y="11626"/>
                    <a:pt x="13133" y="11900"/>
                  </a:cubicBezTo>
                  <a:cubicBezTo>
                    <a:pt x="12049" y="12948"/>
                    <a:pt x="12180" y="14817"/>
                    <a:pt x="12406" y="16186"/>
                  </a:cubicBezTo>
                  <a:cubicBezTo>
                    <a:pt x="12432" y="16354"/>
                    <a:pt x="12604" y="16462"/>
                    <a:pt x="12770" y="16462"/>
                  </a:cubicBezTo>
                  <a:cubicBezTo>
                    <a:pt x="12840" y="16462"/>
                    <a:pt x="12910" y="16443"/>
                    <a:pt x="12966" y="16401"/>
                  </a:cubicBezTo>
                  <a:cubicBezTo>
                    <a:pt x="14454" y="15389"/>
                    <a:pt x="14871" y="13507"/>
                    <a:pt x="14216" y="12114"/>
                  </a:cubicBezTo>
                  <a:cubicBezTo>
                    <a:pt x="14400" y="12039"/>
                    <a:pt x="14597" y="11999"/>
                    <a:pt x="14802" y="11999"/>
                  </a:cubicBezTo>
                  <a:cubicBezTo>
                    <a:pt x="15113" y="11999"/>
                    <a:pt x="15441" y="12092"/>
                    <a:pt x="15764" y="12293"/>
                  </a:cubicBezTo>
                  <a:cubicBezTo>
                    <a:pt x="17836" y="13627"/>
                    <a:pt x="17002" y="16198"/>
                    <a:pt x="16193" y="17996"/>
                  </a:cubicBezTo>
                  <a:cubicBezTo>
                    <a:pt x="14931" y="20854"/>
                    <a:pt x="13847" y="23949"/>
                    <a:pt x="13716" y="27104"/>
                  </a:cubicBezTo>
                  <a:lnTo>
                    <a:pt x="13669" y="27104"/>
                  </a:lnTo>
                  <a:cubicBezTo>
                    <a:pt x="12907" y="27045"/>
                    <a:pt x="12145" y="26973"/>
                    <a:pt x="11394" y="26914"/>
                  </a:cubicBezTo>
                  <a:lnTo>
                    <a:pt x="9870" y="26783"/>
                  </a:lnTo>
                  <a:cubicBezTo>
                    <a:pt x="11192" y="24164"/>
                    <a:pt x="9097" y="20449"/>
                    <a:pt x="8037" y="18079"/>
                  </a:cubicBezTo>
                  <a:cubicBezTo>
                    <a:pt x="7287" y="16353"/>
                    <a:pt x="6358" y="14400"/>
                    <a:pt x="6453" y="12460"/>
                  </a:cubicBezTo>
                  <a:cubicBezTo>
                    <a:pt x="6492" y="11488"/>
                    <a:pt x="7010" y="11095"/>
                    <a:pt x="7624" y="11095"/>
                  </a:cubicBezTo>
                  <a:close/>
                  <a:moveTo>
                    <a:pt x="11659" y="953"/>
                  </a:moveTo>
                  <a:cubicBezTo>
                    <a:pt x="14510" y="953"/>
                    <a:pt x="17373" y="1993"/>
                    <a:pt x="19467" y="3935"/>
                  </a:cubicBezTo>
                  <a:cubicBezTo>
                    <a:pt x="22741" y="6959"/>
                    <a:pt x="24075" y="11722"/>
                    <a:pt x="23122" y="16032"/>
                  </a:cubicBezTo>
                  <a:cubicBezTo>
                    <a:pt x="22610" y="18294"/>
                    <a:pt x="21586" y="20080"/>
                    <a:pt x="20217" y="21913"/>
                  </a:cubicBezTo>
                  <a:cubicBezTo>
                    <a:pt x="18788" y="23830"/>
                    <a:pt x="17538" y="25854"/>
                    <a:pt x="16693" y="28093"/>
                  </a:cubicBezTo>
                  <a:cubicBezTo>
                    <a:pt x="16586" y="28105"/>
                    <a:pt x="16478" y="28164"/>
                    <a:pt x="16407" y="28283"/>
                  </a:cubicBezTo>
                  <a:cubicBezTo>
                    <a:pt x="15847" y="29069"/>
                    <a:pt x="15800" y="30271"/>
                    <a:pt x="15752" y="31367"/>
                  </a:cubicBezTo>
                  <a:cubicBezTo>
                    <a:pt x="14347" y="30474"/>
                    <a:pt x="12871" y="29652"/>
                    <a:pt x="11406" y="28878"/>
                  </a:cubicBezTo>
                  <a:cubicBezTo>
                    <a:pt x="10692" y="28509"/>
                    <a:pt x="9942" y="28093"/>
                    <a:pt x="9168" y="27700"/>
                  </a:cubicBezTo>
                  <a:lnTo>
                    <a:pt x="9168" y="27700"/>
                  </a:lnTo>
                  <a:cubicBezTo>
                    <a:pt x="9894" y="27759"/>
                    <a:pt x="10632" y="27807"/>
                    <a:pt x="11359" y="27866"/>
                  </a:cubicBezTo>
                  <a:cubicBezTo>
                    <a:pt x="12133" y="27926"/>
                    <a:pt x="12895" y="27985"/>
                    <a:pt x="13669" y="28033"/>
                  </a:cubicBezTo>
                  <a:cubicBezTo>
                    <a:pt x="13669" y="28212"/>
                    <a:pt x="13669" y="28390"/>
                    <a:pt x="13680" y="28569"/>
                  </a:cubicBezTo>
                  <a:cubicBezTo>
                    <a:pt x="13692" y="28764"/>
                    <a:pt x="13830" y="28859"/>
                    <a:pt x="13972" y="28859"/>
                  </a:cubicBezTo>
                  <a:cubicBezTo>
                    <a:pt x="14116" y="28859"/>
                    <a:pt x="14264" y="28761"/>
                    <a:pt x="14288" y="28569"/>
                  </a:cubicBezTo>
                  <a:cubicBezTo>
                    <a:pt x="14300" y="28414"/>
                    <a:pt x="14323" y="28247"/>
                    <a:pt x="14335" y="28105"/>
                  </a:cubicBezTo>
                  <a:cubicBezTo>
                    <a:pt x="14495" y="28121"/>
                    <a:pt x="14649" y="28138"/>
                    <a:pt x="14802" y="28138"/>
                  </a:cubicBezTo>
                  <a:cubicBezTo>
                    <a:pt x="14865" y="28138"/>
                    <a:pt x="14927" y="28135"/>
                    <a:pt x="14990" y="28128"/>
                  </a:cubicBezTo>
                  <a:cubicBezTo>
                    <a:pt x="15300" y="28105"/>
                    <a:pt x="15574" y="27926"/>
                    <a:pt x="15895" y="27878"/>
                  </a:cubicBezTo>
                  <a:cubicBezTo>
                    <a:pt x="16014" y="27866"/>
                    <a:pt x="16062" y="27688"/>
                    <a:pt x="15931" y="27652"/>
                  </a:cubicBezTo>
                  <a:cubicBezTo>
                    <a:pt x="15538" y="27557"/>
                    <a:pt x="15335" y="27331"/>
                    <a:pt x="14990" y="27259"/>
                  </a:cubicBezTo>
                  <a:cubicBezTo>
                    <a:pt x="14812" y="27223"/>
                    <a:pt x="14633" y="27200"/>
                    <a:pt x="14442" y="27176"/>
                  </a:cubicBezTo>
                  <a:cubicBezTo>
                    <a:pt x="14764" y="24473"/>
                    <a:pt x="15276" y="21901"/>
                    <a:pt x="16407" y="19318"/>
                  </a:cubicBezTo>
                  <a:cubicBezTo>
                    <a:pt x="17205" y="17496"/>
                    <a:pt x="18407" y="15270"/>
                    <a:pt x="17490" y="13269"/>
                  </a:cubicBezTo>
                  <a:cubicBezTo>
                    <a:pt x="16985" y="12165"/>
                    <a:pt x="15847" y="11222"/>
                    <a:pt x="14666" y="11222"/>
                  </a:cubicBezTo>
                  <a:cubicBezTo>
                    <a:pt x="14345" y="11222"/>
                    <a:pt x="14020" y="11292"/>
                    <a:pt x="13704" y="11448"/>
                  </a:cubicBezTo>
                  <a:cubicBezTo>
                    <a:pt x="13299" y="10983"/>
                    <a:pt x="12704" y="10638"/>
                    <a:pt x="11918" y="10519"/>
                  </a:cubicBezTo>
                  <a:cubicBezTo>
                    <a:pt x="11761" y="10495"/>
                    <a:pt x="11608" y="10483"/>
                    <a:pt x="11459" y="10483"/>
                  </a:cubicBezTo>
                  <a:cubicBezTo>
                    <a:pt x="10726" y="10483"/>
                    <a:pt x="10095" y="10762"/>
                    <a:pt x="9620" y="11198"/>
                  </a:cubicBezTo>
                  <a:cubicBezTo>
                    <a:pt x="9430" y="10995"/>
                    <a:pt x="9216" y="10817"/>
                    <a:pt x="8966" y="10674"/>
                  </a:cubicBezTo>
                  <a:cubicBezTo>
                    <a:pt x="8546" y="10412"/>
                    <a:pt x="8006" y="10234"/>
                    <a:pt x="7483" y="10234"/>
                  </a:cubicBezTo>
                  <a:cubicBezTo>
                    <a:pt x="7102" y="10234"/>
                    <a:pt x="6729" y="10329"/>
                    <a:pt x="6418" y="10555"/>
                  </a:cubicBezTo>
                  <a:cubicBezTo>
                    <a:pt x="5703" y="11055"/>
                    <a:pt x="5584" y="11972"/>
                    <a:pt x="5596" y="12781"/>
                  </a:cubicBezTo>
                  <a:cubicBezTo>
                    <a:pt x="5644" y="15139"/>
                    <a:pt x="6775" y="17353"/>
                    <a:pt x="7692" y="19472"/>
                  </a:cubicBezTo>
                  <a:cubicBezTo>
                    <a:pt x="8251" y="20699"/>
                    <a:pt x="8799" y="21961"/>
                    <a:pt x="9108" y="23259"/>
                  </a:cubicBezTo>
                  <a:cubicBezTo>
                    <a:pt x="9394" y="24473"/>
                    <a:pt x="9299" y="25568"/>
                    <a:pt x="9144" y="26759"/>
                  </a:cubicBezTo>
                  <a:cubicBezTo>
                    <a:pt x="8215" y="26688"/>
                    <a:pt x="7299" y="26592"/>
                    <a:pt x="6394" y="26521"/>
                  </a:cubicBezTo>
                  <a:lnTo>
                    <a:pt x="6394" y="26414"/>
                  </a:lnTo>
                  <a:cubicBezTo>
                    <a:pt x="5882" y="24140"/>
                    <a:pt x="4405" y="22104"/>
                    <a:pt x="3322" y="20080"/>
                  </a:cubicBezTo>
                  <a:cubicBezTo>
                    <a:pt x="2084" y="17639"/>
                    <a:pt x="1286" y="14960"/>
                    <a:pt x="1274" y="12234"/>
                  </a:cubicBezTo>
                  <a:cubicBezTo>
                    <a:pt x="1250" y="8054"/>
                    <a:pt x="3060" y="3816"/>
                    <a:pt x="6989" y="1970"/>
                  </a:cubicBezTo>
                  <a:cubicBezTo>
                    <a:pt x="8449" y="1284"/>
                    <a:pt x="10052" y="953"/>
                    <a:pt x="11659" y="953"/>
                  </a:cubicBezTo>
                  <a:close/>
                  <a:moveTo>
                    <a:pt x="6882" y="27521"/>
                  </a:moveTo>
                  <a:lnTo>
                    <a:pt x="7501" y="27569"/>
                  </a:lnTo>
                  <a:cubicBezTo>
                    <a:pt x="8775" y="28224"/>
                    <a:pt x="10120" y="28759"/>
                    <a:pt x="11371" y="29378"/>
                  </a:cubicBezTo>
                  <a:cubicBezTo>
                    <a:pt x="12859" y="30140"/>
                    <a:pt x="14311" y="30962"/>
                    <a:pt x="15752" y="31760"/>
                  </a:cubicBezTo>
                  <a:cubicBezTo>
                    <a:pt x="15740" y="31986"/>
                    <a:pt x="15716" y="32212"/>
                    <a:pt x="15705" y="32415"/>
                  </a:cubicBezTo>
                  <a:cubicBezTo>
                    <a:pt x="15621" y="33129"/>
                    <a:pt x="15562" y="33843"/>
                    <a:pt x="15478" y="34546"/>
                  </a:cubicBezTo>
                  <a:cubicBezTo>
                    <a:pt x="14192" y="33724"/>
                    <a:pt x="12895" y="32891"/>
                    <a:pt x="11597" y="32081"/>
                  </a:cubicBezTo>
                  <a:cubicBezTo>
                    <a:pt x="10120" y="31141"/>
                    <a:pt x="8537" y="29855"/>
                    <a:pt x="6882" y="29295"/>
                  </a:cubicBezTo>
                  <a:lnTo>
                    <a:pt x="6882" y="27521"/>
                  </a:lnTo>
                  <a:close/>
                  <a:moveTo>
                    <a:pt x="6882" y="29795"/>
                  </a:moveTo>
                  <a:cubicBezTo>
                    <a:pt x="8192" y="30867"/>
                    <a:pt x="9906" y="31676"/>
                    <a:pt x="11311" y="32557"/>
                  </a:cubicBezTo>
                  <a:cubicBezTo>
                    <a:pt x="12668" y="33403"/>
                    <a:pt x="14038" y="34236"/>
                    <a:pt x="15443" y="35022"/>
                  </a:cubicBezTo>
                  <a:cubicBezTo>
                    <a:pt x="15359" y="35713"/>
                    <a:pt x="15288" y="36391"/>
                    <a:pt x="15204" y="37058"/>
                  </a:cubicBezTo>
                  <a:cubicBezTo>
                    <a:pt x="15169" y="37225"/>
                    <a:pt x="15157" y="37379"/>
                    <a:pt x="15109" y="37510"/>
                  </a:cubicBezTo>
                  <a:cubicBezTo>
                    <a:pt x="13740" y="36677"/>
                    <a:pt x="12383" y="35832"/>
                    <a:pt x="11037" y="34962"/>
                  </a:cubicBezTo>
                  <a:cubicBezTo>
                    <a:pt x="9692" y="34117"/>
                    <a:pt x="8335" y="33141"/>
                    <a:pt x="6870" y="32534"/>
                  </a:cubicBezTo>
                  <a:cubicBezTo>
                    <a:pt x="6870" y="31629"/>
                    <a:pt x="6870" y="30712"/>
                    <a:pt x="6882" y="29795"/>
                  </a:cubicBezTo>
                  <a:close/>
                  <a:moveTo>
                    <a:pt x="6846" y="33046"/>
                  </a:moveTo>
                  <a:cubicBezTo>
                    <a:pt x="8073" y="33939"/>
                    <a:pt x="9454" y="34653"/>
                    <a:pt x="10752" y="35439"/>
                  </a:cubicBezTo>
                  <a:cubicBezTo>
                    <a:pt x="12133" y="36284"/>
                    <a:pt x="13514" y="37118"/>
                    <a:pt x="14943" y="37891"/>
                  </a:cubicBezTo>
                  <a:cubicBezTo>
                    <a:pt x="14800" y="38130"/>
                    <a:pt x="14585" y="38332"/>
                    <a:pt x="14240" y="38427"/>
                  </a:cubicBezTo>
                  <a:cubicBezTo>
                    <a:pt x="14179" y="38449"/>
                    <a:pt x="14099" y="38458"/>
                    <a:pt x="14007" y="38458"/>
                  </a:cubicBezTo>
                  <a:cubicBezTo>
                    <a:pt x="13701" y="38458"/>
                    <a:pt x="13275" y="38362"/>
                    <a:pt x="13073" y="38344"/>
                  </a:cubicBezTo>
                  <a:cubicBezTo>
                    <a:pt x="12287" y="38249"/>
                    <a:pt x="11514" y="38106"/>
                    <a:pt x="10728" y="37915"/>
                  </a:cubicBezTo>
                  <a:cubicBezTo>
                    <a:pt x="9382" y="37594"/>
                    <a:pt x="8085" y="37094"/>
                    <a:pt x="6834" y="36451"/>
                  </a:cubicBezTo>
                  <a:cubicBezTo>
                    <a:pt x="6834" y="35320"/>
                    <a:pt x="6834" y="34177"/>
                    <a:pt x="6846" y="33046"/>
                  </a:cubicBezTo>
                  <a:close/>
                  <a:moveTo>
                    <a:pt x="11627" y="0"/>
                  </a:moveTo>
                  <a:cubicBezTo>
                    <a:pt x="9334" y="0"/>
                    <a:pt x="7052" y="619"/>
                    <a:pt x="5144" y="1911"/>
                  </a:cubicBezTo>
                  <a:cubicBezTo>
                    <a:pt x="1512" y="4387"/>
                    <a:pt x="0" y="8983"/>
                    <a:pt x="274" y="13246"/>
                  </a:cubicBezTo>
                  <a:cubicBezTo>
                    <a:pt x="417" y="15686"/>
                    <a:pt x="1131" y="18056"/>
                    <a:pt x="2203" y="20223"/>
                  </a:cubicBezTo>
                  <a:cubicBezTo>
                    <a:pt x="2834" y="21497"/>
                    <a:pt x="3608" y="22663"/>
                    <a:pt x="4203" y="23937"/>
                  </a:cubicBezTo>
                  <a:cubicBezTo>
                    <a:pt x="4667" y="24914"/>
                    <a:pt x="5025" y="25926"/>
                    <a:pt x="5703" y="26795"/>
                  </a:cubicBezTo>
                  <a:cubicBezTo>
                    <a:pt x="5751" y="26854"/>
                    <a:pt x="5810" y="26902"/>
                    <a:pt x="5870" y="26914"/>
                  </a:cubicBezTo>
                  <a:cubicBezTo>
                    <a:pt x="5870" y="26938"/>
                    <a:pt x="5858" y="26950"/>
                    <a:pt x="5858" y="26985"/>
                  </a:cubicBezTo>
                  <a:cubicBezTo>
                    <a:pt x="5799" y="30248"/>
                    <a:pt x="5763" y="33522"/>
                    <a:pt x="5703" y="36772"/>
                  </a:cubicBezTo>
                  <a:cubicBezTo>
                    <a:pt x="5703" y="36975"/>
                    <a:pt x="5810" y="37165"/>
                    <a:pt x="5977" y="37248"/>
                  </a:cubicBezTo>
                  <a:cubicBezTo>
                    <a:pt x="7620" y="38165"/>
                    <a:pt x="9382" y="38844"/>
                    <a:pt x="11228" y="39249"/>
                  </a:cubicBezTo>
                  <a:cubicBezTo>
                    <a:pt x="11966" y="39405"/>
                    <a:pt x="13014" y="39697"/>
                    <a:pt x="13973" y="39697"/>
                  </a:cubicBezTo>
                  <a:cubicBezTo>
                    <a:pt x="14112" y="39697"/>
                    <a:pt x="14249" y="39691"/>
                    <a:pt x="14383" y="39677"/>
                  </a:cubicBezTo>
                  <a:lnTo>
                    <a:pt x="14383" y="39677"/>
                  </a:lnTo>
                  <a:cubicBezTo>
                    <a:pt x="13549" y="40201"/>
                    <a:pt x="12740" y="40785"/>
                    <a:pt x="11883" y="41273"/>
                  </a:cubicBezTo>
                  <a:cubicBezTo>
                    <a:pt x="11376" y="41562"/>
                    <a:pt x="10962" y="41773"/>
                    <a:pt x="10525" y="41773"/>
                  </a:cubicBezTo>
                  <a:cubicBezTo>
                    <a:pt x="10243" y="41773"/>
                    <a:pt x="9952" y="41685"/>
                    <a:pt x="9620" y="41475"/>
                  </a:cubicBezTo>
                  <a:cubicBezTo>
                    <a:pt x="8751" y="40939"/>
                    <a:pt x="8013" y="40177"/>
                    <a:pt x="7370" y="39380"/>
                  </a:cubicBezTo>
                  <a:cubicBezTo>
                    <a:pt x="6834" y="38713"/>
                    <a:pt x="6537" y="37820"/>
                    <a:pt x="5834" y="37332"/>
                  </a:cubicBezTo>
                  <a:cubicBezTo>
                    <a:pt x="5798" y="37302"/>
                    <a:pt x="5754" y="37289"/>
                    <a:pt x="5709" y="37289"/>
                  </a:cubicBezTo>
                  <a:cubicBezTo>
                    <a:pt x="5592" y="37289"/>
                    <a:pt x="5467" y="37378"/>
                    <a:pt x="5441" y="37499"/>
                  </a:cubicBezTo>
                  <a:cubicBezTo>
                    <a:pt x="5203" y="38570"/>
                    <a:pt x="6191" y="39618"/>
                    <a:pt x="6870" y="40368"/>
                  </a:cubicBezTo>
                  <a:cubicBezTo>
                    <a:pt x="7584" y="41166"/>
                    <a:pt x="8477" y="41987"/>
                    <a:pt x="9454" y="42463"/>
                  </a:cubicBezTo>
                  <a:cubicBezTo>
                    <a:pt x="9805" y="42642"/>
                    <a:pt x="10131" y="42726"/>
                    <a:pt x="10457" y="42726"/>
                  </a:cubicBezTo>
                  <a:cubicBezTo>
                    <a:pt x="10806" y="42726"/>
                    <a:pt x="11156" y="42630"/>
                    <a:pt x="11537" y="42452"/>
                  </a:cubicBezTo>
                  <a:cubicBezTo>
                    <a:pt x="12942" y="41797"/>
                    <a:pt x="14216" y="40749"/>
                    <a:pt x="15466" y="39856"/>
                  </a:cubicBezTo>
                  <a:cubicBezTo>
                    <a:pt x="15681" y="39713"/>
                    <a:pt x="15657" y="39439"/>
                    <a:pt x="15526" y="39296"/>
                  </a:cubicBezTo>
                  <a:cubicBezTo>
                    <a:pt x="15538" y="39284"/>
                    <a:pt x="15574" y="39261"/>
                    <a:pt x="15585" y="39249"/>
                  </a:cubicBezTo>
                  <a:cubicBezTo>
                    <a:pt x="16490" y="38534"/>
                    <a:pt x="16586" y="36927"/>
                    <a:pt x="16645" y="35617"/>
                  </a:cubicBezTo>
                  <a:cubicBezTo>
                    <a:pt x="16752" y="35558"/>
                    <a:pt x="16812" y="35391"/>
                    <a:pt x="16657" y="35308"/>
                  </a:cubicBezTo>
                  <a:cubicBezTo>
                    <a:pt x="16669" y="35010"/>
                    <a:pt x="16693" y="34736"/>
                    <a:pt x="16717" y="34522"/>
                  </a:cubicBezTo>
                  <a:cubicBezTo>
                    <a:pt x="16836" y="33427"/>
                    <a:pt x="16967" y="32343"/>
                    <a:pt x="17086" y="31260"/>
                  </a:cubicBezTo>
                  <a:cubicBezTo>
                    <a:pt x="17193" y="30319"/>
                    <a:pt x="17526" y="29248"/>
                    <a:pt x="17145" y="28355"/>
                  </a:cubicBezTo>
                  <a:cubicBezTo>
                    <a:pt x="17121" y="28283"/>
                    <a:pt x="17074" y="28224"/>
                    <a:pt x="17026" y="28176"/>
                  </a:cubicBezTo>
                  <a:cubicBezTo>
                    <a:pt x="17883" y="26759"/>
                    <a:pt x="18741" y="25354"/>
                    <a:pt x="19669" y="23985"/>
                  </a:cubicBezTo>
                  <a:cubicBezTo>
                    <a:pt x="20527" y="22711"/>
                    <a:pt x="21598" y="21568"/>
                    <a:pt x="22384" y="20246"/>
                  </a:cubicBezTo>
                  <a:cubicBezTo>
                    <a:pt x="23717" y="18044"/>
                    <a:pt x="24372" y="15329"/>
                    <a:pt x="24289" y="12769"/>
                  </a:cubicBezTo>
                  <a:cubicBezTo>
                    <a:pt x="24158" y="8304"/>
                    <a:pt x="21836" y="3875"/>
                    <a:pt x="17895" y="1637"/>
                  </a:cubicBezTo>
                  <a:cubicBezTo>
                    <a:pt x="16007" y="562"/>
                    <a:pt x="13812" y="0"/>
                    <a:pt x="1162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889925" y="3781050"/>
              <a:ext cx="130700" cy="1027100"/>
            </a:xfrm>
            <a:custGeom>
              <a:avLst/>
              <a:gdLst/>
              <a:ahLst/>
              <a:cxnLst/>
              <a:rect l="l" t="t" r="r" b="b"/>
              <a:pathLst>
                <a:path w="5228" h="41084" extrusionOk="0">
                  <a:moveTo>
                    <a:pt x="3022" y="1"/>
                  </a:moveTo>
                  <a:cubicBezTo>
                    <a:pt x="2909" y="1"/>
                    <a:pt x="2789" y="29"/>
                    <a:pt x="2668" y="92"/>
                  </a:cubicBezTo>
                  <a:cubicBezTo>
                    <a:pt x="548" y="1199"/>
                    <a:pt x="477" y="3949"/>
                    <a:pt x="1180" y="5938"/>
                  </a:cubicBezTo>
                  <a:cubicBezTo>
                    <a:pt x="2037" y="8379"/>
                    <a:pt x="4513" y="10736"/>
                    <a:pt x="3287" y="13486"/>
                  </a:cubicBezTo>
                  <a:cubicBezTo>
                    <a:pt x="2787" y="14641"/>
                    <a:pt x="1930" y="15594"/>
                    <a:pt x="1263" y="16641"/>
                  </a:cubicBezTo>
                  <a:cubicBezTo>
                    <a:pt x="525" y="17820"/>
                    <a:pt x="60" y="19106"/>
                    <a:pt x="48" y="20499"/>
                  </a:cubicBezTo>
                  <a:cubicBezTo>
                    <a:pt x="1" y="23607"/>
                    <a:pt x="1739" y="26393"/>
                    <a:pt x="2620" y="29286"/>
                  </a:cubicBezTo>
                  <a:cubicBezTo>
                    <a:pt x="3692" y="32798"/>
                    <a:pt x="3870" y="36549"/>
                    <a:pt x="3168" y="40144"/>
                  </a:cubicBezTo>
                  <a:cubicBezTo>
                    <a:pt x="3060" y="40712"/>
                    <a:pt x="3537" y="41084"/>
                    <a:pt x="3972" y="41084"/>
                  </a:cubicBezTo>
                  <a:cubicBezTo>
                    <a:pt x="4258" y="41084"/>
                    <a:pt x="4526" y="40923"/>
                    <a:pt x="4597" y="40549"/>
                  </a:cubicBezTo>
                  <a:cubicBezTo>
                    <a:pt x="5180" y="37561"/>
                    <a:pt x="5228" y="34501"/>
                    <a:pt x="4668" y="31500"/>
                  </a:cubicBezTo>
                  <a:cubicBezTo>
                    <a:pt x="4394" y="29965"/>
                    <a:pt x="3942" y="28476"/>
                    <a:pt x="3382" y="27024"/>
                  </a:cubicBezTo>
                  <a:cubicBezTo>
                    <a:pt x="2846" y="25619"/>
                    <a:pt x="2227" y="24250"/>
                    <a:pt x="1846" y="22797"/>
                  </a:cubicBezTo>
                  <a:cubicBezTo>
                    <a:pt x="1477" y="21392"/>
                    <a:pt x="1334" y="19892"/>
                    <a:pt x="1918" y="18523"/>
                  </a:cubicBezTo>
                  <a:cubicBezTo>
                    <a:pt x="2406" y="17356"/>
                    <a:pt x="3263" y="16391"/>
                    <a:pt x="3930" y="15356"/>
                  </a:cubicBezTo>
                  <a:cubicBezTo>
                    <a:pt x="4597" y="14320"/>
                    <a:pt x="5109" y="13165"/>
                    <a:pt x="5109" y="11915"/>
                  </a:cubicBezTo>
                  <a:cubicBezTo>
                    <a:pt x="5109" y="10593"/>
                    <a:pt x="4549" y="9355"/>
                    <a:pt x="3942" y="8212"/>
                  </a:cubicBezTo>
                  <a:cubicBezTo>
                    <a:pt x="3299" y="6986"/>
                    <a:pt x="2513" y="5831"/>
                    <a:pt x="2287" y="4438"/>
                  </a:cubicBezTo>
                  <a:cubicBezTo>
                    <a:pt x="2108" y="3295"/>
                    <a:pt x="2263" y="1985"/>
                    <a:pt x="3394" y="1390"/>
                  </a:cubicBezTo>
                  <a:cubicBezTo>
                    <a:pt x="4149" y="992"/>
                    <a:pt x="3698" y="1"/>
                    <a:pt x="3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363800" y="3393975"/>
              <a:ext cx="236075" cy="1343375"/>
            </a:xfrm>
            <a:custGeom>
              <a:avLst/>
              <a:gdLst/>
              <a:ahLst/>
              <a:cxnLst/>
              <a:rect l="l" t="t" r="r" b="b"/>
              <a:pathLst>
                <a:path w="9443" h="53735" extrusionOk="0">
                  <a:moveTo>
                    <a:pt x="4572" y="1"/>
                  </a:moveTo>
                  <a:cubicBezTo>
                    <a:pt x="4402" y="1"/>
                    <a:pt x="4227" y="71"/>
                    <a:pt x="4072" y="240"/>
                  </a:cubicBezTo>
                  <a:cubicBezTo>
                    <a:pt x="1286" y="3300"/>
                    <a:pt x="2429" y="7764"/>
                    <a:pt x="3977" y="11146"/>
                  </a:cubicBezTo>
                  <a:cubicBezTo>
                    <a:pt x="4965" y="13289"/>
                    <a:pt x="6168" y="15444"/>
                    <a:pt x="6489" y="17825"/>
                  </a:cubicBezTo>
                  <a:cubicBezTo>
                    <a:pt x="6823" y="20147"/>
                    <a:pt x="5894" y="22064"/>
                    <a:pt x="4442" y="23814"/>
                  </a:cubicBezTo>
                  <a:cubicBezTo>
                    <a:pt x="3191" y="25314"/>
                    <a:pt x="1751" y="26695"/>
                    <a:pt x="977" y="28529"/>
                  </a:cubicBezTo>
                  <a:cubicBezTo>
                    <a:pt x="298" y="30100"/>
                    <a:pt x="1" y="31982"/>
                    <a:pt x="739" y="33589"/>
                  </a:cubicBezTo>
                  <a:cubicBezTo>
                    <a:pt x="1596" y="35494"/>
                    <a:pt x="3620" y="35696"/>
                    <a:pt x="5108" y="36887"/>
                  </a:cubicBezTo>
                  <a:cubicBezTo>
                    <a:pt x="6489" y="38006"/>
                    <a:pt x="7406" y="39673"/>
                    <a:pt x="7716" y="41411"/>
                  </a:cubicBezTo>
                  <a:cubicBezTo>
                    <a:pt x="8085" y="43554"/>
                    <a:pt x="7382" y="45388"/>
                    <a:pt x="6192" y="47150"/>
                  </a:cubicBezTo>
                  <a:cubicBezTo>
                    <a:pt x="4977" y="48960"/>
                    <a:pt x="3549" y="50734"/>
                    <a:pt x="3537" y="53020"/>
                  </a:cubicBezTo>
                  <a:cubicBezTo>
                    <a:pt x="3537" y="53496"/>
                    <a:pt x="3909" y="53734"/>
                    <a:pt x="4281" y="53734"/>
                  </a:cubicBezTo>
                  <a:cubicBezTo>
                    <a:pt x="4653" y="53734"/>
                    <a:pt x="5025" y="53496"/>
                    <a:pt x="5025" y="53020"/>
                  </a:cubicBezTo>
                  <a:cubicBezTo>
                    <a:pt x="5037" y="51079"/>
                    <a:pt x="6370" y="49508"/>
                    <a:pt x="7418" y="47984"/>
                  </a:cubicBezTo>
                  <a:cubicBezTo>
                    <a:pt x="8454" y="46448"/>
                    <a:pt x="9216" y="44852"/>
                    <a:pt x="9287" y="42983"/>
                  </a:cubicBezTo>
                  <a:cubicBezTo>
                    <a:pt x="9442" y="39423"/>
                    <a:pt x="7371" y="36077"/>
                    <a:pt x="4144" y="34613"/>
                  </a:cubicBezTo>
                  <a:cubicBezTo>
                    <a:pt x="3263" y="34208"/>
                    <a:pt x="2418" y="33791"/>
                    <a:pt x="2025" y="32839"/>
                  </a:cubicBezTo>
                  <a:cubicBezTo>
                    <a:pt x="1727" y="32089"/>
                    <a:pt x="1751" y="31220"/>
                    <a:pt x="1906" y="30434"/>
                  </a:cubicBezTo>
                  <a:cubicBezTo>
                    <a:pt x="2322" y="28493"/>
                    <a:pt x="3561" y="27088"/>
                    <a:pt x="4823" y="25636"/>
                  </a:cubicBezTo>
                  <a:cubicBezTo>
                    <a:pt x="6120" y="24147"/>
                    <a:pt x="7430" y="22540"/>
                    <a:pt x="7859" y="20564"/>
                  </a:cubicBezTo>
                  <a:cubicBezTo>
                    <a:pt x="8335" y="18349"/>
                    <a:pt x="7775" y="16111"/>
                    <a:pt x="6942" y="14063"/>
                  </a:cubicBezTo>
                  <a:cubicBezTo>
                    <a:pt x="6025" y="11848"/>
                    <a:pt x="4799" y="9741"/>
                    <a:pt x="4203" y="7407"/>
                  </a:cubicBezTo>
                  <a:cubicBezTo>
                    <a:pt x="3680" y="5335"/>
                    <a:pt x="3608" y="2954"/>
                    <a:pt x="5120" y="1287"/>
                  </a:cubicBezTo>
                  <a:cubicBezTo>
                    <a:pt x="5612" y="741"/>
                    <a:pt x="5122" y="1"/>
                    <a:pt x="4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884700" y="3785325"/>
              <a:ext cx="288150" cy="867900"/>
            </a:xfrm>
            <a:custGeom>
              <a:avLst/>
              <a:gdLst/>
              <a:ahLst/>
              <a:cxnLst/>
              <a:rect l="l" t="t" r="r" b="b"/>
              <a:pathLst>
                <a:path w="11526" h="34716" extrusionOk="0">
                  <a:moveTo>
                    <a:pt x="2278" y="1"/>
                  </a:moveTo>
                  <a:cubicBezTo>
                    <a:pt x="2112" y="1"/>
                    <a:pt x="1940" y="65"/>
                    <a:pt x="1786" y="218"/>
                  </a:cubicBezTo>
                  <a:cubicBezTo>
                    <a:pt x="0" y="2040"/>
                    <a:pt x="596" y="4910"/>
                    <a:pt x="2132" y="6684"/>
                  </a:cubicBezTo>
                  <a:cubicBezTo>
                    <a:pt x="3989" y="8839"/>
                    <a:pt x="7001" y="9612"/>
                    <a:pt x="8740" y="11887"/>
                  </a:cubicBezTo>
                  <a:cubicBezTo>
                    <a:pt x="9525" y="12911"/>
                    <a:pt x="9823" y="14161"/>
                    <a:pt x="9406" y="15423"/>
                  </a:cubicBezTo>
                  <a:cubicBezTo>
                    <a:pt x="9037" y="16530"/>
                    <a:pt x="8216" y="17459"/>
                    <a:pt x="7466" y="18340"/>
                  </a:cubicBezTo>
                  <a:cubicBezTo>
                    <a:pt x="6644" y="19268"/>
                    <a:pt x="5799" y="20209"/>
                    <a:pt x="5144" y="21281"/>
                  </a:cubicBezTo>
                  <a:cubicBezTo>
                    <a:pt x="4430" y="22459"/>
                    <a:pt x="4037" y="23781"/>
                    <a:pt x="3918" y="25150"/>
                  </a:cubicBezTo>
                  <a:cubicBezTo>
                    <a:pt x="3632" y="28389"/>
                    <a:pt x="4942" y="31627"/>
                    <a:pt x="6573" y="34366"/>
                  </a:cubicBezTo>
                  <a:cubicBezTo>
                    <a:pt x="6722" y="34613"/>
                    <a:pt x="6945" y="34716"/>
                    <a:pt x="7168" y="34716"/>
                  </a:cubicBezTo>
                  <a:cubicBezTo>
                    <a:pt x="7675" y="34716"/>
                    <a:pt x="8186" y="34186"/>
                    <a:pt x="7847" y="33615"/>
                  </a:cubicBezTo>
                  <a:cubicBezTo>
                    <a:pt x="6430" y="31258"/>
                    <a:pt x="5299" y="28543"/>
                    <a:pt x="5358" y="25745"/>
                  </a:cubicBezTo>
                  <a:cubicBezTo>
                    <a:pt x="5394" y="24412"/>
                    <a:pt x="5751" y="23114"/>
                    <a:pt x="6466" y="21971"/>
                  </a:cubicBezTo>
                  <a:cubicBezTo>
                    <a:pt x="7109" y="20959"/>
                    <a:pt x="7930" y="20078"/>
                    <a:pt x="8704" y="19173"/>
                  </a:cubicBezTo>
                  <a:cubicBezTo>
                    <a:pt x="10168" y="17459"/>
                    <a:pt x="11526" y="15447"/>
                    <a:pt x="10942" y="13077"/>
                  </a:cubicBezTo>
                  <a:cubicBezTo>
                    <a:pt x="10335" y="10565"/>
                    <a:pt x="7954" y="9112"/>
                    <a:pt x="5930" y="7827"/>
                  </a:cubicBezTo>
                  <a:cubicBezTo>
                    <a:pt x="4692" y="7053"/>
                    <a:pt x="3346" y="6207"/>
                    <a:pt x="2656" y="4886"/>
                  </a:cubicBezTo>
                  <a:cubicBezTo>
                    <a:pt x="2060" y="3778"/>
                    <a:pt x="1894" y="2278"/>
                    <a:pt x="2846" y="1314"/>
                  </a:cubicBezTo>
                  <a:cubicBezTo>
                    <a:pt x="3362" y="761"/>
                    <a:pt x="2851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391450" y="2076375"/>
              <a:ext cx="284375" cy="268825"/>
            </a:xfrm>
            <a:custGeom>
              <a:avLst/>
              <a:gdLst/>
              <a:ahLst/>
              <a:cxnLst/>
              <a:rect l="l" t="t" r="r" b="b"/>
              <a:pathLst>
                <a:path w="11375" h="10753" extrusionOk="0">
                  <a:moveTo>
                    <a:pt x="629" y="1"/>
                  </a:moveTo>
                  <a:cubicBezTo>
                    <a:pt x="283" y="1"/>
                    <a:pt x="1" y="381"/>
                    <a:pt x="235" y="747"/>
                  </a:cubicBezTo>
                  <a:cubicBezTo>
                    <a:pt x="2378" y="4164"/>
                    <a:pt x="5200" y="7128"/>
                    <a:pt x="7867" y="10153"/>
                  </a:cubicBezTo>
                  <a:cubicBezTo>
                    <a:pt x="8243" y="10577"/>
                    <a:pt x="8678" y="10752"/>
                    <a:pt x="9091" y="10752"/>
                  </a:cubicBezTo>
                  <a:cubicBezTo>
                    <a:pt x="10327" y="10752"/>
                    <a:pt x="11375" y="9187"/>
                    <a:pt x="10117" y="8010"/>
                  </a:cubicBezTo>
                  <a:cubicBezTo>
                    <a:pt x="7164" y="5259"/>
                    <a:pt x="4295" y="2342"/>
                    <a:pt x="914" y="92"/>
                  </a:cubicBezTo>
                  <a:cubicBezTo>
                    <a:pt x="820" y="29"/>
                    <a:pt x="722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912225" y="1716625"/>
              <a:ext cx="233250" cy="271175"/>
            </a:xfrm>
            <a:custGeom>
              <a:avLst/>
              <a:gdLst/>
              <a:ahLst/>
              <a:cxnLst/>
              <a:rect l="l" t="t" r="r" b="b"/>
              <a:pathLst>
                <a:path w="9330" h="10847" extrusionOk="0">
                  <a:moveTo>
                    <a:pt x="8572" y="1"/>
                  </a:moveTo>
                  <a:cubicBezTo>
                    <a:pt x="8468" y="1"/>
                    <a:pt x="8358" y="31"/>
                    <a:pt x="8246" y="99"/>
                  </a:cubicBezTo>
                  <a:cubicBezTo>
                    <a:pt x="5067" y="2040"/>
                    <a:pt x="2412" y="5612"/>
                    <a:pt x="602" y="8815"/>
                  </a:cubicBezTo>
                  <a:cubicBezTo>
                    <a:pt x="0" y="9862"/>
                    <a:pt x="952" y="10846"/>
                    <a:pt x="1870" y="10846"/>
                  </a:cubicBezTo>
                  <a:cubicBezTo>
                    <a:pt x="2278" y="10846"/>
                    <a:pt x="2679" y="10652"/>
                    <a:pt x="2936" y="10184"/>
                  </a:cubicBezTo>
                  <a:cubicBezTo>
                    <a:pt x="4710" y="6933"/>
                    <a:pt x="7555" y="4326"/>
                    <a:pt x="9127" y="968"/>
                  </a:cubicBezTo>
                  <a:cubicBezTo>
                    <a:pt x="9329" y="535"/>
                    <a:pt x="9010" y="1"/>
                    <a:pt x="8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142225" y="3078775"/>
              <a:ext cx="309025" cy="138250"/>
            </a:xfrm>
            <a:custGeom>
              <a:avLst/>
              <a:gdLst/>
              <a:ahLst/>
              <a:cxnLst/>
              <a:rect l="l" t="t" r="r" b="b"/>
              <a:pathLst>
                <a:path w="12361" h="5530" extrusionOk="0">
                  <a:moveTo>
                    <a:pt x="11307" y="0"/>
                  </a:moveTo>
                  <a:cubicBezTo>
                    <a:pt x="11297" y="0"/>
                    <a:pt x="11286" y="0"/>
                    <a:pt x="11276" y="1"/>
                  </a:cubicBezTo>
                  <a:cubicBezTo>
                    <a:pt x="9228" y="84"/>
                    <a:pt x="7442" y="763"/>
                    <a:pt x="5656" y="1680"/>
                  </a:cubicBezTo>
                  <a:cubicBezTo>
                    <a:pt x="4691" y="2168"/>
                    <a:pt x="3739" y="2680"/>
                    <a:pt x="2774" y="3156"/>
                  </a:cubicBezTo>
                  <a:cubicBezTo>
                    <a:pt x="1941" y="3573"/>
                    <a:pt x="929" y="3823"/>
                    <a:pt x="286" y="4501"/>
                  </a:cubicBezTo>
                  <a:cubicBezTo>
                    <a:pt x="0" y="4823"/>
                    <a:pt x="143" y="5263"/>
                    <a:pt x="524" y="5394"/>
                  </a:cubicBezTo>
                  <a:cubicBezTo>
                    <a:pt x="785" y="5488"/>
                    <a:pt x="1060" y="5529"/>
                    <a:pt x="1345" y="5529"/>
                  </a:cubicBezTo>
                  <a:cubicBezTo>
                    <a:pt x="2791" y="5529"/>
                    <a:pt x="4474" y="4467"/>
                    <a:pt x="5608" y="3870"/>
                  </a:cubicBezTo>
                  <a:cubicBezTo>
                    <a:pt x="7477" y="2882"/>
                    <a:pt x="9359" y="1858"/>
                    <a:pt x="11478" y="1560"/>
                  </a:cubicBezTo>
                  <a:cubicBezTo>
                    <a:pt x="12360" y="1443"/>
                    <a:pt x="12173" y="0"/>
                    <a:pt x="1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194375" y="2678325"/>
              <a:ext cx="207475" cy="86400"/>
            </a:xfrm>
            <a:custGeom>
              <a:avLst/>
              <a:gdLst/>
              <a:ahLst/>
              <a:cxnLst/>
              <a:rect l="l" t="t" r="r" b="b"/>
              <a:pathLst>
                <a:path w="8299" h="3456" extrusionOk="0">
                  <a:moveTo>
                    <a:pt x="289" y="0"/>
                  </a:moveTo>
                  <a:cubicBezTo>
                    <a:pt x="91" y="0"/>
                    <a:pt x="0" y="308"/>
                    <a:pt x="212" y="386"/>
                  </a:cubicBezTo>
                  <a:cubicBezTo>
                    <a:pt x="2522" y="1267"/>
                    <a:pt x="4748" y="2315"/>
                    <a:pt x="6987" y="3386"/>
                  </a:cubicBezTo>
                  <a:cubicBezTo>
                    <a:pt x="7090" y="3434"/>
                    <a:pt x="7190" y="3456"/>
                    <a:pt x="7284" y="3456"/>
                  </a:cubicBezTo>
                  <a:cubicBezTo>
                    <a:pt x="7936" y="3456"/>
                    <a:pt x="8299" y="2423"/>
                    <a:pt x="7570" y="2100"/>
                  </a:cubicBezTo>
                  <a:cubicBezTo>
                    <a:pt x="5260" y="1100"/>
                    <a:pt x="2820" y="434"/>
                    <a:pt x="331" y="5"/>
                  </a:cubicBezTo>
                  <a:cubicBezTo>
                    <a:pt x="317" y="2"/>
                    <a:pt x="303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014100" y="1638950"/>
              <a:ext cx="155275" cy="272875"/>
            </a:xfrm>
            <a:custGeom>
              <a:avLst/>
              <a:gdLst/>
              <a:ahLst/>
              <a:cxnLst/>
              <a:rect l="l" t="t" r="r" b="b"/>
              <a:pathLst>
                <a:path w="6211" h="10915" extrusionOk="0">
                  <a:moveTo>
                    <a:pt x="155" y="1"/>
                  </a:moveTo>
                  <a:cubicBezTo>
                    <a:pt x="76" y="1"/>
                    <a:pt x="1" y="67"/>
                    <a:pt x="46" y="158"/>
                  </a:cubicBezTo>
                  <a:cubicBezTo>
                    <a:pt x="1463" y="3730"/>
                    <a:pt x="3059" y="7183"/>
                    <a:pt x="4880" y="10552"/>
                  </a:cubicBezTo>
                  <a:cubicBezTo>
                    <a:pt x="5014" y="10809"/>
                    <a:pt x="5222" y="10915"/>
                    <a:pt x="5423" y="10915"/>
                  </a:cubicBezTo>
                  <a:cubicBezTo>
                    <a:pt x="5829" y="10915"/>
                    <a:pt x="6211" y="10482"/>
                    <a:pt x="5916" y="9981"/>
                  </a:cubicBezTo>
                  <a:cubicBezTo>
                    <a:pt x="3975" y="6718"/>
                    <a:pt x="2082" y="3420"/>
                    <a:pt x="273" y="75"/>
                  </a:cubicBezTo>
                  <a:cubicBezTo>
                    <a:pt x="246" y="23"/>
                    <a:pt x="200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268350" y="2620150"/>
              <a:ext cx="349800" cy="146275"/>
            </a:xfrm>
            <a:custGeom>
              <a:avLst/>
              <a:gdLst/>
              <a:ahLst/>
              <a:cxnLst/>
              <a:rect l="l" t="t" r="r" b="b"/>
              <a:pathLst>
                <a:path w="13992" h="5851" extrusionOk="0">
                  <a:moveTo>
                    <a:pt x="11777" y="1"/>
                  </a:moveTo>
                  <a:cubicBezTo>
                    <a:pt x="8278" y="1"/>
                    <a:pt x="4626" y="1600"/>
                    <a:pt x="1585" y="2987"/>
                  </a:cubicBezTo>
                  <a:cubicBezTo>
                    <a:pt x="1" y="3707"/>
                    <a:pt x="959" y="5850"/>
                    <a:pt x="2425" y="5850"/>
                  </a:cubicBezTo>
                  <a:cubicBezTo>
                    <a:pt x="2655" y="5850"/>
                    <a:pt x="2898" y="5797"/>
                    <a:pt x="3145" y="5678"/>
                  </a:cubicBezTo>
                  <a:cubicBezTo>
                    <a:pt x="4955" y="4796"/>
                    <a:pt x="6836" y="4094"/>
                    <a:pt x="8705" y="3344"/>
                  </a:cubicBezTo>
                  <a:cubicBezTo>
                    <a:pt x="10336" y="2689"/>
                    <a:pt x="12086" y="2225"/>
                    <a:pt x="13575" y="1284"/>
                  </a:cubicBezTo>
                  <a:cubicBezTo>
                    <a:pt x="13991" y="1022"/>
                    <a:pt x="13991" y="213"/>
                    <a:pt x="13432" y="129"/>
                  </a:cubicBezTo>
                  <a:cubicBezTo>
                    <a:pt x="12886" y="41"/>
                    <a:pt x="12333" y="1"/>
                    <a:pt x="11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345775" y="3111675"/>
              <a:ext cx="322950" cy="157000"/>
            </a:xfrm>
            <a:custGeom>
              <a:avLst/>
              <a:gdLst/>
              <a:ahLst/>
              <a:cxnLst/>
              <a:rect l="l" t="t" r="r" b="b"/>
              <a:pathLst>
                <a:path w="12918" h="6280" extrusionOk="0">
                  <a:moveTo>
                    <a:pt x="1194" y="1"/>
                  </a:moveTo>
                  <a:cubicBezTo>
                    <a:pt x="293" y="1"/>
                    <a:pt x="1" y="1482"/>
                    <a:pt x="1012" y="1816"/>
                  </a:cubicBezTo>
                  <a:cubicBezTo>
                    <a:pt x="4810" y="3114"/>
                    <a:pt x="8347" y="5067"/>
                    <a:pt x="12180" y="6257"/>
                  </a:cubicBezTo>
                  <a:cubicBezTo>
                    <a:pt x="12224" y="6273"/>
                    <a:pt x="12267" y="6280"/>
                    <a:pt x="12309" y="6280"/>
                  </a:cubicBezTo>
                  <a:cubicBezTo>
                    <a:pt x="12656" y="6280"/>
                    <a:pt x="12917" y="5794"/>
                    <a:pt x="12609" y="5507"/>
                  </a:cubicBezTo>
                  <a:cubicBezTo>
                    <a:pt x="9501" y="2757"/>
                    <a:pt x="5406" y="1328"/>
                    <a:pt x="1500" y="54"/>
                  </a:cubicBezTo>
                  <a:cubicBezTo>
                    <a:pt x="1392" y="17"/>
                    <a:pt x="1289" y="1"/>
                    <a:pt x="1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33"/>
          <p:cNvSpPr txBox="1">
            <a:spLocks noGrp="1"/>
          </p:cNvSpPr>
          <p:nvPr>
            <p:ph type="subTitle" idx="1"/>
          </p:nvPr>
        </p:nvSpPr>
        <p:spPr>
          <a:xfrm>
            <a:off x="691776" y="2032090"/>
            <a:ext cx="3896250" cy="1715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</a:pPr>
            <a:r>
              <a:rPr lang="en-US" sz="1800" dirty="0"/>
              <a:t>Dish Adviser is a </a:t>
            </a:r>
            <a:r>
              <a:rPr lang="en-US" sz="1800" dirty="0" err="1"/>
              <a:t>Js</a:t>
            </a:r>
            <a:r>
              <a:rPr lang="en-US" sz="1800" dirty="0"/>
              <a:t> program  which aims to provide suitable Food Dishes on the basis of ingredients which are selected by the user as input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3"/>
          <p:cNvSpPr/>
          <p:nvPr/>
        </p:nvSpPr>
        <p:spPr>
          <a:xfrm>
            <a:off x="5389821" y="1628554"/>
            <a:ext cx="1921849" cy="1758799"/>
          </a:xfrm>
          <a:custGeom>
            <a:avLst/>
            <a:gdLst/>
            <a:ahLst/>
            <a:cxnLst/>
            <a:rect l="l" t="t" r="r" b="b"/>
            <a:pathLst>
              <a:path w="45340" h="41486" extrusionOk="0">
                <a:moveTo>
                  <a:pt x="25002" y="972"/>
                </a:moveTo>
                <a:cubicBezTo>
                  <a:pt x="25110" y="972"/>
                  <a:pt x="25217" y="973"/>
                  <a:pt x="25325" y="975"/>
                </a:cubicBezTo>
                <a:cubicBezTo>
                  <a:pt x="29290" y="1035"/>
                  <a:pt x="33040" y="2523"/>
                  <a:pt x="35993" y="5190"/>
                </a:cubicBezTo>
                <a:cubicBezTo>
                  <a:pt x="39041" y="7964"/>
                  <a:pt x="41101" y="11679"/>
                  <a:pt x="42470" y="15524"/>
                </a:cubicBezTo>
                <a:cubicBezTo>
                  <a:pt x="42851" y="16560"/>
                  <a:pt x="43184" y="17632"/>
                  <a:pt x="43458" y="18715"/>
                </a:cubicBezTo>
                <a:cubicBezTo>
                  <a:pt x="44470" y="22668"/>
                  <a:pt x="44375" y="26859"/>
                  <a:pt x="42327" y="30479"/>
                </a:cubicBezTo>
                <a:cubicBezTo>
                  <a:pt x="40422" y="33872"/>
                  <a:pt x="37195" y="36265"/>
                  <a:pt x="33695" y="37860"/>
                </a:cubicBezTo>
                <a:cubicBezTo>
                  <a:pt x="29924" y="39567"/>
                  <a:pt x="25551" y="40585"/>
                  <a:pt x="21226" y="40585"/>
                </a:cubicBezTo>
                <a:cubicBezTo>
                  <a:pt x="17044" y="40585"/>
                  <a:pt x="12907" y="39633"/>
                  <a:pt x="9406" y="37432"/>
                </a:cubicBezTo>
                <a:cubicBezTo>
                  <a:pt x="5953" y="35253"/>
                  <a:pt x="3489" y="31907"/>
                  <a:pt x="2286" y="28026"/>
                </a:cubicBezTo>
                <a:cubicBezTo>
                  <a:pt x="941" y="23692"/>
                  <a:pt x="1215" y="19156"/>
                  <a:pt x="3120" y="15024"/>
                </a:cubicBezTo>
                <a:cubicBezTo>
                  <a:pt x="6897" y="6871"/>
                  <a:pt x="15975" y="972"/>
                  <a:pt x="25002" y="972"/>
                </a:cubicBezTo>
                <a:close/>
                <a:moveTo>
                  <a:pt x="24816" y="1"/>
                </a:moveTo>
                <a:cubicBezTo>
                  <a:pt x="16523" y="1"/>
                  <a:pt x="8182" y="5045"/>
                  <a:pt x="3786" y="11857"/>
                </a:cubicBezTo>
                <a:cubicBezTo>
                  <a:pt x="1286" y="15715"/>
                  <a:pt x="0" y="20346"/>
                  <a:pt x="631" y="24930"/>
                </a:cubicBezTo>
                <a:cubicBezTo>
                  <a:pt x="1227" y="29252"/>
                  <a:pt x="3155" y="33396"/>
                  <a:pt x="6430" y="36336"/>
                </a:cubicBezTo>
                <a:cubicBezTo>
                  <a:pt x="10472" y="39997"/>
                  <a:pt x="15780" y="41486"/>
                  <a:pt x="21145" y="41486"/>
                </a:cubicBezTo>
                <a:cubicBezTo>
                  <a:pt x="24629" y="41486"/>
                  <a:pt x="28136" y="40858"/>
                  <a:pt x="31338" y="39789"/>
                </a:cubicBezTo>
                <a:cubicBezTo>
                  <a:pt x="35255" y="38480"/>
                  <a:pt x="39077" y="36360"/>
                  <a:pt x="41696" y="33086"/>
                </a:cubicBezTo>
                <a:cubicBezTo>
                  <a:pt x="44232" y="29895"/>
                  <a:pt x="45339" y="25907"/>
                  <a:pt x="44970" y="21858"/>
                </a:cubicBezTo>
                <a:cubicBezTo>
                  <a:pt x="44868" y="20768"/>
                  <a:pt x="44668" y="19689"/>
                  <a:pt x="44392" y="18620"/>
                </a:cubicBezTo>
                <a:lnTo>
                  <a:pt x="44392" y="18620"/>
                </a:lnTo>
                <a:cubicBezTo>
                  <a:pt x="44394" y="18572"/>
                  <a:pt x="44389" y="18520"/>
                  <a:pt x="44375" y="18465"/>
                </a:cubicBezTo>
                <a:cubicBezTo>
                  <a:pt x="42232" y="10369"/>
                  <a:pt x="37243" y="1963"/>
                  <a:pt x="28361" y="320"/>
                </a:cubicBezTo>
                <a:cubicBezTo>
                  <a:pt x="27188" y="104"/>
                  <a:pt x="26003" y="1"/>
                  <a:pt x="24816" y="1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3" name="Google Shape;993;p53"/>
          <p:cNvSpPr txBox="1">
            <a:spLocks noGrp="1"/>
          </p:cNvSpPr>
          <p:nvPr>
            <p:ph type="title"/>
          </p:nvPr>
        </p:nvSpPr>
        <p:spPr>
          <a:xfrm>
            <a:off x="1418379" y="475113"/>
            <a:ext cx="749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995" name="Google Shape;995;p53"/>
          <p:cNvSpPr txBox="1">
            <a:spLocks noGrp="1"/>
          </p:cNvSpPr>
          <p:nvPr>
            <p:ph type="subTitle" idx="4294967295"/>
          </p:nvPr>
        </p:nvSpPr>
        <p:spPr>
          <a:xfrm>
            <a:off x="1512916" y="3473299"/>
            <a:ext cx="278441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6"/>
                </a:solidFill>
                <a:latin typeface="Handlee"/>
                <a:ea typeface="Handlee"/>
                <a:cs typeface="Handlee"/>
                <a:sym typeface="Handlee"/>
              </a:rPr>
              <a:t>VATSAL JAJADIYA</a:t>
            </a:r>
            <a:endParaRPr sz="2000" b="1" dirty="0">
              <a:solidFill>
                <a:schemeClr val="accent6"/>
              </a:solidFill>
              <a:latin typeface="Handlee"/>
              <a:ea typeface="Handlee"/>
              <a:cs typeface="Handlee"/>
              <a:sym typeface="Handlee"/>
            </a:endParaRPr>
          </a:p>
        </p:txBody>
      </p:sp>
      <p:sp>
        <p:nvSpPr>
          <p:cNvPr id="11" name="Google Shape;992;p53">
            <a:extLst>
              <a:ext uri="{FF2B5EF4-FFF2-40B4-BE49-F238E27FC236}">
                <a16:creationId xmlns:a16="http://schemas.microsoft.com/office/drawing/2014/main" id="{D9830685-BF69-BF35-EE78-6CC4716FF2A5}"/>
              </a:ext>
            </a:extLst>
          </p:cNvPr>
          <p:cNvSpPr/>
          <p:nvPr/>
        </p:nvSpPr>
        <p:spPr>
          <a:xfrm>
            <a:off x="1944197" y="1619797"/>
            <a:ext cx="1921849" cy="1758799"/>
          </a:xfrm>
          <a:custGeom>
            <a:avLst/>
            <a:gdLst/>
            <a:ahLst/>
            <a:cxnLst/>
            <a:rect l="l" t="t" r="r" b="b"/>
            <a:pathLst>
              <a:path w="45340" h="41486" extrusionOk="0">
                <a:moveTo>
                  <a:pt x="25002" y="972"/>
                </a:moveTo>
                <a:cubicBezTo>
                  <a:pt x="25110" y="972"/>
                  <a:pt x="25217" y="973"/>
                  <a:pt x="25325" y="975"/>
                </a:cubicBezTo>
                <a:cubicBezTo>
                  <a:pt x="29290" y="1035"/>
                  <a:pt x="33040" y="2523"/>
                  <a:pt x="35993" y="5190"/>
                </a:cubicBezTo>
                <a:cubicBezTo>
                  <a:pt x="39041" y="7964"/>
                  <a:pt x="41101" y="11679"/>
                  <a:pt x="42470" y="15524"/>
                </a:cubicBezTo>
                <a:cubicBezTo>
                  <a:pt x="42851" y="16560"/>
                  <a:pt x="43184" y="17632"/>
                  <a:pt x="43458" y="18715"/>
                </a:cubicBezTo>
                <a:cubicBezTo>
                  <a:pt x="44470" y="22668"/>
                  <a:pt x="44375" y="26859"/>
                  <a:pt x="42327" y="30479"/>
                </a:cubicBezTo>
                <a:cubicBezTo>
                  <a:pt x="40422" y="33872"/>
                  <a:pt x="37195" y="36265"/>
                  <a:pt x="33695" y="37860"/>
                </a:cubicBezTo>
                <a:cubicBezTo>
                  <a:pt x="29924" y="39567"/>
                  <a:pt x="25551" y="40585"/>
                  <a:pt x="21226" y="40585"/>
                </a:cubicBezTo>
                <a:cubicBezTo>
                  <a:pt x="17044" y="40585"/>
                  <a:pt x="12907" y="39633"/>
                  <a:pt x="9406" y="37432"/>
                </a:cubicBezTo>
                <a:cubicBezTo>
                  <a:pt x="5953" y="35253"/>
                  <a:pt x="3489" y="31907"/>
                  <a:pt x="2286" y="28026"/>
                </a:cubicBezTo>
                <a:cubicBezTo>
                  <a:pt x="941" y="23692"/>
                  <a:pt x="1215" y="19156"/>
                  <a:pt x="3120" y="15024"/>
                </a:cubicBezTo>
                <a:cubicBezTo>
                  <a:pt x="6897" y="6871"/>
                  <a:pt x="15975" y="972"/>
                  <a:pt x="25002" y="972"/>
                </a:cubicBezTo>
                <a:close/>
                <a:moveTo>
                  <a:pt x="24816" y="1"/>
                </a:moveTo>
                <a:cubicBezTo>
                  <a:pt x="16523" y="1"/>
                  <a:pt x="8182" y="5045"/>
                  <a:pt x="3786" y="11857"/>
                </a:cubicBezTo>
                <a:cubicBezTo>
                  <a:pt x="1286" y="15715"/>
                  <a:pt x="0" y="20346"/>
                  <a:pt x="631" y="24930"/>
                </a:cubicBezTo>
                <a:cubicBezTo>
                  <a:pt x="1227" y="29252"/>
                  <a:pt x="3155" y="33396"/>
                  <a:pt x="6430" y="36336"/>
                </a:cubicBezTo>
                <a:cubicBezTo>
                  <a:pt x="10472" y="39997"/>
                  <a:pt x="15780" y="41486"/>
                  <a:pt x="21145" y="41486"/>
                </a:cubicBezTo>
                <a:cubicBezTo>
                  <a:pt x="24629" y="41486"/>
                  <a:pt x="28136" y="40858"/>
                  <a:pt x="31338" y="39789"/>
                </a:cubicBezTo>
                <a:cubicBezTo>
                  <a:pt x="35255" y="38480"/>
                  <a:pt x="39077" y="36360"/>
                  <a:pt x="41696" y="33086"/>
                </a:cubicBezTo>
                <a:cubicBezTo>
                  <a:pt x="44232" y="29895"/>
                  <a:pt x="45339" y="25907"/>
                  <a:pt x="44970" y="21858"/>
                </a:cubicBezTo>
                <a:cubicBezTo>
                  <a:pt x="44868" y="20768"/>
                  <a:pt x="44668" y="19689"/>
                  <a:pt x="44392" y="18620"/>
                </a:cubicBezTo>
                <a:lnTo>
                  <a:pt x="44392" y="18620"/>
                </a:lnTo>
                <a:cubicBezTo>
                  <a:pt x="44394" y="18572"/>
                  <a:pt x="44389" y="18520"/>
                  <a:pt x="44375" y="18465"/>
                </a:cubicBezTo>
                <a:cubicBezTo>
                  <a:pt x="42232" y="10369"/>
                  <a:pt x="37243" y="1963"/>
                  <a:pt x="28361" y="320"/>
                </a:cubicBezTo>
                <a:cubicBezTo>
                  <a:pt x="27188" y="104"/>
                  <a:pt x="26003" y="1"/>
                  <a:pt x="24816" y="1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02C9-A887-65E1-6CF6-53BF636AF39E}"/>
              </a:ext>
            </a:extLst>
          </p:cNvPr>
          <p:cNvSpPr txBox="1"/>
          <p:nvPr/>
        </p:nvSpPr>
        <p:spPr>
          <a:xfrm>
            <a:off x="4136694" y="3458200"/>
            <a:ext cx="4572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Quicksa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D85C6"/>
                </a:solidFill>
                <a:effectLst/>
                <a:uLnTx/>
                <a:uFillTx/>
                <a:latin typeface="Handlee"/>
                <a:ea typeface="Handlee"/>
                <a:cs typeface="Handlee"/>
                <a:sym typeface="Handlee"/>
              </a:rPr>
              <a:t>DIVY JANI 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3D85C6"/>
              </a:solidFill>
              <a:effectLst/>
              <a:uLnTx/>
              <a:uFillTx/>
              <a:latin typeface="Handlee"/>
              <a:ea typeface="Handlee"/>
              <a:cs typeface="Handlee"/>
              <a:sym typeface="Handlee"/>
            </a:endParaRPr>
          </a:p>
        </p:txBody>
      </p:sp>
      <p:grpSp>
        <p:nvGrpSpPr>
          <p:cNvPr id="35" name="Google Shape;246;p31">
            <a:extLst>
              <a:ext uri="{FF2B5EF4-FFF2-40B4-BE49-F238E27FC236}">
                <a16:creationId xmlns:a16="http://schemas.microsoft.com/office/drawing/2014/main" id="{ED89ADF4-4B6C-43CF-918C-F13CAF3DD4B3}"/>
              </a:ext>
            </a:extLst>
          </p:cNvPr>
          <p:cNvGrpSpPr/>
          <p:nvPr/>
        </p:nvGrpSpPr>
        <p:grpSpPr>
          <a:xfrm>
            <a:off x="788435" y="464484"/>
            <a:ext cx="574741" cy="558598"/>
            <a:chOff x="4213125" y="1317525"/>
            <a:chExt cx="802599" cy="780055"/>
          </a:xfrm>
        </p:grpSpPr>
        <p:sp>
          <p:nvSpPr>
            <p:cNvPr id="36" name="Google Shape;247;p31">
              <a:extLst>
                <a:ext uri="{FF2B5EF4-FFF2-40B4-BE49-F238E27FC236}">
                  <a16:creationId xmlns:a16="http://schemas.microsoft.com/office/drawing/2014/main" id="{675DC276-16E6-F5B2-7427-177BA1C77601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8;p31">
              <a:extLst>
                <a:ext uri="{FF2B5EF4-FFF2-40B4-BE49-F238E27FC236}">
                  <a16:creationId xmlns:a16="http://schemas.microsoft.com/office/drawing/2014/main" id="{63BCEC3B-AD86-F423-01A2-A97B2AC7F55F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89BEA1-AE57-EACA-0AFA-99B267AF9DB1}"/>
              </a:ext>
            </a:extLst>
          </p:cNvPr>
          <p:cNvSpPr txBox="1"/>
          <p:nvPr/>
        </p:nvSpPr>
        <p:spPr>
          <a:xfrm>
            <a:off x="-1349356" y="549801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A8E06-342B-17EF-F005-4C76F576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46" y="1727061"/>
            <a:ext cx="1614598" cy="1614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E91A1C-2C5B-DA6B-FBD9-A32750CA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13" y="1694645"/>
            <a:ext cx="1626616" cy="1626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TECHONOLOGY USED 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2166" y="1428025"/>
            <a:ext cx="7508488" cy="331495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JAVASCRIPT TO WRITE LOGIC</a:t>
            </a:r>
          </a:p>
          <a:p>
            <a:pPr marL="114300" indent="0" algn="just"/>
            <a:r>
              <a:rPr lang="en-US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CREATED DATABASE USING myphpadmin USING SQL through XAMPP control panel.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FRONTEND WRITTEN IN HTML,CSS.</a:t>
            </a:r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lang="en" sz="2600" b="1" dirty="0">
                <a:solidFill>
                  <a:srgbClr val="FFFFFF"/>
                </a:solidFill>
                <a:latin typeface="Handlee"/>
                <a:sym typeface="Handlee"/>
              </a:rPr>
              <a:t>3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249;p31">
            <a:extLst>
              <a:ext uri="{FF2B5EF4-FFF2-40B4-BE49-F238E27FC236}">
                <a16:creationId xmlns:a16="http://schemas.microsoft.com/office/drawing/2014/main" id="{C3FB347C-50F1-B26D-356B-008E59A7C785}"/>
              </a:ext>
            </a:extLst>
          </p:cNvPr>
          <p:cNvGrpSpPr/>
          <p:nvPr/>
        </p:nvGrpSpPr>
        <p:grpSpPr>
          <a:xfrm>
            <a:off x="491935" y="400754"/>
            <a:ext cx="592604" cy="558256"/>
            <a:chOff x="1604625" y="3007725"/>
            <a:chExt cx="827544" cy="779577"/>
          </a:xfrm>
        </p:grpSpPr>
        <p:sp>
          <p:nvSpPr>
            <p:cNvPr id="40" name="Google Shape;250;p31">
              <a:extLst>
                <a:ext uri="{FF2B5EF4-FFF2-40B4-BE49-F238E27FC236}">
                  <a16:creationId xmlns:a16="http://schemas.microsoft.com/office/drawing/2014/main" id="{46A4F655-B338-145B-7219-66691FA47F0C}"/>
                </a:ext>
              </a:extLst>
            </p:cNvPr>
            <p:cNvSpPr/>
            <p:nvPr/>
          </p:nvSpPr>
          <p:spPr>
            <a:xfrm>
              <a:off x="1604625" y="30077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1;p31">
              <a:extLst>
                <a:ext uri="{FF2B5EF4-FFF2-40B4-BE49-F238E27FC236}">
                  <a16:creationId xmlns:a16="http://schemas.microsoft.com/office/drawing/2014/main" id="{08E2D2B3-7AA7-0F5D-C4BB-C1C6FC4B5B22}"/>
                </a:ext>
              </a:extLst>
            </p:cNvPr>
            <p:cNvSpPr/>
            <p:nvPr/>
          </p:nvSpPr>
          <p:spPr>
            <a:xfrm>
              <a:off x="1612875" y="3037650"/>
              <a:ext cx="819294" cy="749652"/>
            </a:xfrm>
            <a:custGeom>
              <a:avLst/>
              <a:gdLst/>
              <a:ahLst/>
              <a:cxnLst/>
              <a:rect l="l" t="t" r="r" b="b"/>
              <a:pathLst>
                <a:path w="45340" h="41486" extrusionOk="0">
                  <a:moveTo>
                    <a:pt x="25002" y="972"/>
                  </a:moveTo>
                  <a:cubicBezTo>
                    <a:pt x="25110" y="972"/>
                    <a:pt x="25217" y="973"/>
                    <a:pt x="25325" y="975"/>
                  </a:cubicBezTo>
                  <a:cubicBezTo>
                    <a:pt x="29290" y="1035"/>
                    <a:pt x="33040" y="2523"/>
                    <a:pt x="35993" y="5190"/>
                  </a:cubicBezTo>
                  <a:cubicBezTo>
                    <a:pt x="39041" y="7964"/>
                    <a:pt x="41101" y="11679"/>
                    <a:pt x="42470" y="15524"/>
                  </a:cubicBezTo>
                  <a:cubicBezTo>
                    <a:pt x="42851" y="16560"/>
                    <a:pt x="43184" y="17632"/>
                    <a:pt x="43458" y="18715"/>
                  </a:cubicBezTo>
                  <a:cubicBezTo>
                    <a:pt x="44470" y="22668"/>
                    <a:pt x="44375" y="26859"/>
                    <a:pt x="42327" y="30479"/>
                  </a:cubicBezTo>
                  <a:cubicBezTo>
                    <a:pt x="40422" y="33872"/>
                    <a:pt x="37195" y="36265"/>
                    <a:pt x="33695" y="37860"/>
                  </a:cubicBezTo>
                  <a:cubicBezTo>
                    <a:pt x="29924" y="39567"/>
                    <a:pt x="25551" y="40585"/>
                    <a:pt x="21226" y="40585"/>
                  </a:cubicBezTo>
                  <a:cubicBezTo>
                    <a:pt x="17044" y="40585"/>
                    <a:pt x="12907" y="39633"/>
                    <a:pt x="9406" y="37432"/>
                  </a:cubicBezTo>
                  <a:cubicBezTo>
                    <a:pt x="5953" y="35253"/>
                    <a:pt x="3489" y="31907"/>
                    <a:pt x="2286" y="28026"/>
                  </a:cubicBezTo>
                  <a:cubicBezTo>
                    <a:pt x="941" y="23692"/>
                    <a:pt x="1215" y="19156"/>
                    <a:pt x="3120" y="15024"/>
                  </a:cubicBezTo>
                  <a:cubicBezTo>
                    <a:pt x="6897" y="6871"/>
                    <a:pt x="15975" y="972"/>
                    <a:pt x="25002" y="972"/>
                  </a:cubicBezTo>
                  <a:close/>
                  <a:moveTo>
                    <a:pt x="24816" y="1"/>
                  </a:moveTo>
                  <a:cubicBezTo>
                    <a:pt x="16523" y="1"/>
                    <a:pt x="8182" y="5045"/>
                    <a:pt x="3786" y="11857"/>
                  </a:cubicBezTo>
                  <a:cubicBezTo>
                    <a:pt x="1286" y="15715"/>
                    <a:pt x="0" y="20346"/>
                    <a:pt x="631" y="24930"/>
                  </a:cubicBezTo>
                  <a:cubicBezTo>
                    <a:pt x="1227" y="29252"/>
                    <a:pt x="3155" y="33396"/>
                    <a:pt x="6430" y="36336"/>
                  </a:cubicBezTo>
                  <a:cubicBezTo>
                    <a:pt x="10472" y="39997"/>
                    <a:pt x="15780" y="41486"/>
                    <a:pt x="21145" y="41486"/>
                  </a:cubicBezTo>
                  <a:cubicBezTo>
                    <a:pt x="24629" y="41486"/>
                    <a:pt x="28136" y="40858"/>
                    <a:pt x="31338" y="39789"/>
                  </a:cubicBezTo>
                  <a:cubicBezTo>
                    <a:pt x="35255" y="38480"/>
                    <a:pt x="39077" y="36360"/>
                    <a:pt x="41696" y="33086"/>
                  </a:cubicBezTo>
                  <a:cubicBezTo>
                    <a:pt x="44232" y="29895"/>
                    <a:pt x="45339" y="25907"/>
                    <a:pt x="44970" y="21858"/>
                  </a:cubicBezTo>
                  <a:cubicBezTo>
                    <a:pt x="44868" y="20768"/>
                    <a:pt x="44668" y="19689"/>
                    <a:pt x="44392" y="18620"/>
                  </a:cubicBezTo>
                  <a:lnTo>
                    <a:pt x="44392" y="18620"/>
                  </a:lnTo>
                  <a:cubicBezTo>
                    <a:pt x="44394" y="18572"/>
                    <a:pt x="44389" y="18520"/>
                    <a:pt x="44375" y="18465"/>
                  </a:cubicBezTo>
                  <a:cubicBezTo>
                    <a:pt x="42232" y="10369"/>
                    <a:pt x="37243" y="1963"/>
                    <a:pt x="28361" y="320"/>
                  </a:cubicBezTo>
                  <a:cubicBezTo>
                    <a:pt x="27188" y="104"/>
                    <a:pt x="26003" y="1"/>
                    <a:pt x="24816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 txBox="1">
            <a:spLocks noGrp="1"/>
          </p:cNvSpPr>
          <p:nvPr>
            <p:ph type="subTitle" idx="1"/>
          </p:nvPr>
        </p:nvSpPr>
        <p:spPr>
          <a:xfrm>
            <a:off x="633901" y="1287780"/>
            <a:ext cx="5815494" cy="3169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sz="2000" dirty="0"/>
              <a:t>	Our goal is to make a program that satisfies the need of a individual who is indecisive about what to make from the ingredients he/she has.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	Dish Adviser for now provides  few common pre-defined ingredients list from which a user can  select and is then advised suitable dishes on the data provided if possible.</a:t>
            </a:r>
          </a:p>
        </p:txBody>
      </p:sp>
      <p:grpSp>
        <p:nvGrpSpPr>
          <p:cNvPr id="512" name="Google Shape;512;p35"/>
          <p:cNvGrpSpPr/>
          <p:nvPr/>
        </p:nvGrpSpPr>
        <p:grpSpPr>
          <a:xfrm>
            <a:off x="7331070" y="1920837"/>
            <a:ext cx="872185" cy="2777356"/>
            <a:chOff x="3502200" y="1642325"/>
            <a:chExt cx="895100" cy="2773750"/>
          </a:xfrm>
        </p:grpSpPr>
        <p:sp>
          <p:nvSpPr>
            <p:cNvPr id="513" name="Google Shape;513;p35"/>
            <p:cNvSpPr/>
            <p:nvPr/>
          </p:nvSpPr>
          <p:spPr>
            <a:xfrm>
              <a:off x="3870900" y="1735650"/>
              <a:ext cx="409400" cy="677450"/>
            </a:xfrm>
            <a:custGeom>
              <a:avLst/>
              <a:gdLst/>
              <a:ahLst/>
              <a:cxnLst/>
              <a:rect l="l" t="t" r="r" b="b"/>
              <a:pathLst>
                <a:path w="16376" h="27098" extrusionOk="0">
                  <a:moveTo>
                    <a:pt x="5612" y="1"/>
                  </a:moveTo>
                  <a:cubicBezTo>
                    <a:pt x="3676" y="1"/>
                    <a:pt x="1800" y="621"/>
                    <a:pt x="362" y="2041"/>
                  </a:cubicBezTo>
                  <a:cubicBezTo>
                    <a:pt x="0" y="2384"/>
                    <a:pt x="332" y="2843"/>
                    <a:pt x="722" y="2843"/>
                  </a:cubicBezTo>
                  <a:cubicBezTo>
                    <a:pt x="832" y="2843"/>
                    <a:pt x="947" y="2806"/>
                    <a:pt x="1053" y="2720"/>
                  </a:cubicBezTo>
                  <a:cubicBezTo>
                    <a:pt x="2377" y="1648"/>
                    <a:pt x="3953" y="1177"/>
                    <a:pt x="5553" y="1177"/>
                  </a:cubicBezTo>
                  <a:cubicBezTo>
                    <a:pt x="8166" y="1177"/>
                    <a:pt x="10844" y="2432"/>
                    <a:pt x="12602" y="4374"/>
                  </a:cubicBezTo>
                  <a:cubicBezTo>
                    <a:pt x="16376" y="8554"/>
                    <a:pt x="15245" y="15138"/>
                    <a:pt x="12804" y="19662"/>
                  </a:cubicBezTo>
                  <a:cubicBezTo>
                    <a:pt x="11328" y="22401"/>
                    <a:pt x="9101" y="25210"/>
                    <a:pt x="5946" y="25996"/>
                  </a:cubicBezTo>
                  <a:cubicBezTo>
                    <a:pt x="5305" y="26162"/>
                    <a:pt x="5515" y="27097"/>
                    <a:pt x="6101" y="27097"/>
                  </a:cubicBezTo>
                  <a:cubicBezTo>
                    <a:pt x="6147" y="27097"/>
                    <a:pt x="6194" y="27092"/>
                    <a:pt x="6244" y="27080"/>
                  </a:cubicBezTo>
                  <a:cubicBezTo>
                    <a:pt x="9280" y="26318"/>
                    <a:pt x="11590" y="23853"/>
                    <a:pt x="13161" y="21281"/>
                  </a:cubicBezTo>
                  <a:cubicBezTo>
                    <a:pt x="14828" y="18567"/>
                    <a:pt x="15947" y="15471"/>
                    <a:pt x="16138" y="12292"/>
                  </a:cubicBezTo>
                  <a:cubicBezTo>
                    <a:pt x="16316" y="9435"/>
                    <a:pt x="15662" y="6399"/>
                    <a:pt x="13876" y="4101"/>
                  </a:cubicBezTo>
                  <a:cubicBezTo>
                    <a:pt x="12352" y="2160"/>
                    <a:pt x="10113" y="767"/>
                    <a:pt x="7696" y="231"/>
                  </a:cubicBezTo>
                  <a:cubicBezTo>
                    <a:pt x="7005" y="80"/>
                    <a:pt x="6305" y="1"/>
                    <a:pt x="5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3790350" y="1819225"/>
              <a:ext cx="194950" cy="592700"/>
            </a:xfrm>
            <a:custGeom>
              <a:avLst/>
              <a:gdLst/>
              <a:ahLst/>
              <a:cxnLst/>
              <a:rect l="l" t="t" r="r" b="b"/>
              <a:pathLst>
                <a:path w="7798" h="23708" extrusionOk="0">
                  <a:moveTo>
                    <a:pt x="4599" y="0"/>
                  </a:moveTo>
                  <a:cubicBezTo>
                    <a:pt x="4490" y="0"/>
                    <a:pt x="4380" y="44"/>
                    <a:pt x="4298" y="150"/>
                  </a:cubicBezTo>
                  <a:cubicBezTo>
                    <a:pt x="1381" y="4068"/>
                    <a:pt x="0" y="8985"/>
                    <a:pt x="465" y="13854"/>
                  </a:cubicBezTo>
                  <a:cubicBezTo>
                    <a:pt x="834" y="17819"/>
                    <a:pt x="2608" y="22903"/>
                    <a:pt x="7084" y="23701"/>
                  </a:cubicBezTo>
                  <a:cubicBezTo>
                    <a:pt x="7110" y="23705"/>
                    <a:pt x="7136" y="23707"/>
                    <a:pt x="7160" y="23707"/>
                  </a:cubicBezTo>
                  <a:cubicBezTo>
                    <a:pt x="7628" y="23707"/>
                    <a:pt x="7797" y="22982"/>
                    <a:pt x="7311" y="22891"/>
                  </a:cubicBezTo>
                  <a:cubicBezTo>
                    <a:pt x="2941" y="22129"/>
                    <a:pt x="1441" y="16950"/>
                    <a:pt x="1215" y="13140"/>
                  </a:cubicBezTo>
                  <a:cubicBezTo>
                    <a:pt x="953" y="8663"/>
                    <a:pt x="2274" y="4139"/>
                    <a:pt x="4929" y="508"/>
                  </a:cubicBezTo>
                  <a:cubicBezTo>
                    <a:pt x="5105" y="248"/>
                    <a:pt x="4857" y="0"/>
                    <a:pt x="4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839150" y="1642325"/>
              <a:ext cx="362450" cy="225775"/>
            </a:xfrm>
            <a:custGeom>
              <a:avLst/>
              <a:gdLst/>
              <a:ahLst/>
              <a:cxnLst/>
              <a:rect l="l" t="t" r="r" b="b"/>
              <a:pathLst>
                <a:path w="14498" h="9031" extrusionOk="0">
                  <a:moveTo>
                    <a:pt x="1860" y="0"/>
                  </a:moveTo>
                  <a:cubicBezTo>
                    <a:pt x="1705" y="0"/>
                    <a:pt x="1550" y="65"/>
                    <a:pt x="1453" y="214"/>
                  </a:cubicBezTo>
                  <a:cubicBezTo>
                    <a:pt x="537" y="1726"/>
                    <a:pt x="1" y="3452"/>
                    <a:pt x="370" y="5214"/>
                  </a:cubicBezTo>
                  <a:cubicBezTo>
                    <a:pt x="691" y="6750"/>
                    <a:pt x="1751" y="7917"/>
                    <a:pt x="3227" y="8429"/>
                  </a:cubicBezTo>
                  <a:cubicBezTo>
                    <a:pt x="4859" y="9000"/>
                    <a:pt x="6823" y="8989"/>
                    <a:pt x="8538" y="9024"/>
                  </a:cubicBezTo>
                  <a:cubicBezTo>
                    <a:pt x="8695" y="9028"/>
                    <a:pt x="8853" y="9030"/>
                    <a:pt x="9010" y="9030"/>
                  </a:cubicBezTo>
                  <a:cubicBezTo>
                    <a:pt x="10738" y="9030"/>
                    <a:pt x="12421" y="8780"/>
                    <a:pt x="14014" y="8060"/>
                  </a:cubicBezTo>
                  <a:cubicBezTo>
                    <a:pt x="14497" y="7835"/>
                    <a:pt x="14236" y="7078"/>
                    <a:pt x="13770" y="7078"/>
                  </a:cubicBezTo>
                  <a:cubicBezTo>
                    <a:pt x="13719" y="7078"/>
                    <a:pt x="13665" y="7087"/>
                    <a:pt x="13610" y="7107"/>
                  </a:cubicBezTo>
                  <a:cubicBezTo>
                    <a:pt x="12199" y="7628"/>
                    <a:pt x="10711" y="7822"/>
                    <a:pt x="9209" y="7822"/>
                  </a:cubicBezTo>
                  <a:cubicBezTo>
                    <a:pt x="9163" y="7822"/>
                    <a:pt x="9118" y="7822"/>
                    <a:pt x="9073" y="7822"/>
                  </a:cubicBezTo>
                  <a:cubicBezTo>
                    <a:pt x="7549" y="7810"/>
                    <a:pt x="5966" y="7762"/>
                    <a:pt x="4466" y="7500"/>
                  </a:cubicBezTo>
                  <a:cubicBezTo>
                    <a:pt x="3013" y="7226"/>
                    <a:pt x="1930" y="6464"/>
                    <a:pt x="1572" y="5000"/>
                  </a:cubicBezTo>
                  <a:cubicBezTo>
                    <a:pt x="1215" y="3512"/>
                    <a:pt x="1799" y="1964"/>
                    <a:pt x="2334" y="595"/>
                  </a:cubicBezTo>
                  <a:cubicBezTo>
                    <a:pt x="2468" y="248"/>
                    <a:pt x="2164" y="0"/>
                    <a:pt x="1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3851500" y="2402725"/>
              <a:ext cx="72775" cy="161450"/>
            </a:xfrm>
            <a:custGeom>
              <a:avLst/>
              <a:gdLst/>
              <a:ahLst/>
              <a:cxnLst/>
              <a:rect l="l" t="t" r="r" b="b"/>
              <a:pathLst>
                <a:path w="2911" h="6458" extrusionOk="0">
                  <a:moveTo>
                    <a:pt x="635" y="0"/>
                  </a:moveTo>
                  <a:cubicBezTo>
                    <a:pt x="316" y="0"/>
                    <a:pt x="0" y="253"/>
                    <a:pt x="114" y="659"/>
                  </a:cubicBezTo>
                  <a:cubicBezTo>
                    <a:pt x="662" y="2456"/>
                    <a:pt x="1138" y="4266"/>
                    <a:pt x="1709" y="6064"/>
                  </a:cubicBezTo>
                  <a:cubicBezTo>
                    <a:pt x="1790" y="6339"/>
                    <a:pt x="2010" y="6457"/>
                    <a:pt x="2233" y="6457"/>
                  </a:cubicBezTo>
                  <a:cubicBezTo>
                    <a:pt x="2569" y="6457"/>
                    <a:pt x="2910" y="6187"/>
                    <a:pt x="2781" y="5778"/>
                  </a:cubicBezTo>
                  <a:cubicBezTo>
                    <a:pt x="2186" y="3992"/>
                    <a:pt x="1781" y="2147"/>
                    <a:pt x="1150" y="373"/>
                  </a:cubicBezTo>
                  <a:cubicBezTo>
                    <a:pt x="1064" y="114"/>
                    <a:pt x="849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004750" y="2389400"/>
              <a:ext cx="300550" cy="290400"/>
            </a:xfrm>
            <a:custGeom>
              <a:avLst/>
              <a:gdLst/>
              <a:ahLst/>
              <a:cxnLst/>
              <a:rect l="l" t="t" r="r" b="b"/>
              <a:pathLst>
                <a:path w="12022" h="11616" extrusionOk="0">
                  <a:moveTo>
                    <a:pt x="3624" y="1"/>
                  </a:moveTo>
                  <a:cubicBezTo>
                    <a:pt x="3434" y="1"/>
                    <a:pt x="3270" y="167"/>
                    <a:pt x="3211" y="334"/>
                  </a:cubicBezTo>
                  <a:cubicBezTo>
                    <a:pt x="2211" y="2799"/>
                    <a:pt x="1199" y="5252"/>
                    <a:pt x="140" y="7680"/>
                  </a:cubicBezTo>
                  <a:cubicBezTo>
                    <a:pt x="0" y="8008"/>
                    <a:pt x="295" y="8313"/>
                    <a:pt x="558" y="8313"/>
                  </a:cubicBezTo>
                  <a:cubicBezTo>
                    <a:pt x="677" y="8313"/>
                    <a:pt x="791" y="8250"/>
                    <a:pt x="854" y="8097"/>
                  </a:cubicBezTo>
                  <a:cubicBezTo>
                    <a:pt x="1896" y="5744"/>
                    <a:pt x="2885" y="3391"/>
                    <a:pt x="3871" y="1009"/>
                  </a:cubicBezTo>
                  <a:lnTo>
                    <a:pt x="3871" y="1009"/>
                  </a:lnTo>
                  <a:cubicBezTo>
                    <a:pt x="6204" y="1929"/>
                    <a:pt x="8652" y="2816"/>
                    <a:pt x="11123" y="3221"/>
                  </a:cubicBezTo>
                  <a:lnTo>
                    <a:pt x="11123" y="3221"/>
                  </a:lnTo>
                  <a:cubicBezTo>
                    <a:pt x="10919" y="5874"/>
                    <a:pt x="11096" y="8529"/>
                    <a:pt x="11153" y="11205"/>
                  </a:cubicBezTo>
                  <a:cubicBezTo>
                    <a:pt x="11153" y="11479"/>
                    <a:pt x="11367" y="11615"/>
                    <a:pt x="11581" y="11615"/>
                  </a:cubicBezTo>
                  <a:cubicBezTo>
                    <a:pt x="11796" y="11615"/>
                    <a:pt x="12010" y="11479"/>
                    <a:pt x="12010" y="11205"/>
                  </a:cubicBezTo>
                  <a:cubicBezTo>
                    <a:pt x="11939" y="8419"/>
                    <a:pt x="11772" y="5633"/>
                    <a:pt x="12010" y="2847"/>
                  </a:cubicBezTo>
                  <a:cubicBezTo>
                    <a:pt x="12022" y="2692"/>
                    <a:pt x="11855" y="2466"/>
                    <a:pt x="11689" y="2430"/>
                  </a:cubicBezTo>
                  <a:cubicBezTo>
                    <a:pt x="8974" y="2037"/>
                    <a:pt x="6307" y="1001"/>
                    <a:pt x="3747" y="25"/>
                  </a:cubicBezTo>
                  <a:cubicBezTo>
                    <a:pt x="3705" y="8"/>
                    <a:pt x="3664" y="1"/>
                    <a:pt x="3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3699850" y="2404550"/>
              <a:ext cx="604575" cy="848725"/>
            </a:xfrm>
            <a:custGeom>
              <a:avLst/>
              <a:gdLst/>
              <a:ahLst/>
              <a:cxnLst/>
              <a:rect l="l" t="t" r="r" b="b"/>
              <a:pathLst>
                <a:path w="24183" h="33949" extrusionOk="0">
                  <a:moveTo>
                    <a:pt x="6491" y="0"/>
                  </a:moveTo>
                  <a:cubicBezTo>
                    <a:pt x="4559" y="0"/>
                    <a:pt x="2188" y="529"/>
                    <a:pt x="620" y="1717"/>
                  </a:cubicBezTo>
                  <a:cubicBezTo>
                    <a:pt x="120" y="2098"/>
                    <a:pt x="1" y="2502"/>
                    <a:pt x="25" y="3122"/>
                  </a:cubicBezTo>
                  <a:cubicBezTo>
                    <a:pt x="72" y="3991"/>
                    <a:pt x="239" y="4848"/>
                    <a:pt x="382" y="5705"/>
                  </a:cubicBezTo>
                  <a:cubicBezTo>
                    <a:pt x="882" y="8456"/>
                    <a:pt x="1263" y="11182"/>
                    <a:pt x="1429" y="13980"/>
                  </a:cubicBezTo>
                  <a:cubicBezTo>
                    <a:pt x="1620" y="17052"/>
                    <a:pt x="1656" y="20148"/>
                    <a:pt x="1787" y="23231"/>
                  </a:cubicBezTo>
                  <a:cubicBezTo>
                    <a:pt x="1930" y="26672"/>
                    <a:pt x="2203" y="30125"/>
                    <a:pt x="2882" y="33506"/>
                  </a:cubicBezTo>
                  <a:cubicBezTo>
                    <a:pt x="2930" y="33721"/>
                    <a:pt x="3180" y="33887"/>
                    <a:pt x="3406" y="33887"/>
                  </a:cubicBezTo>
                  <a:cubicBezTo>
                    <a:pt x="7347" y="33899"/>
                    <a:pt x="11300" y="33923"/>
                    <a:pt x="15241" y="33947"/>
                  </a:cubicBezTo>
                  <a:cubicBezTo>
                    <a:pt x="15487" y="33948"/>
                    <a:pt x="15732" y="33949"/>
                    <a:pt x="15977" y="33949"/>
                  </a:cubicBezTo>
                  <a:cubicBezTo>
                    <a:pt x="18028" y="33949"/>
                    <a:pt x="20032" y="33898"/>
                    <a:pt x="22075" y="33685"/>
                  </a:cubicBezTo>
                  <a:cubicBezTo>
                    <a:pt x="22289" y="33649"/>
                    <a:pt x="22551" y="33530"/>
                    <a:pt x="22611" y="33280"/>
                  </a:cubicBezTo>
                  <a:cubicBezTo>
                    <a:pt x="23301" y="29601"/>
                    <a:pt x="23992" y="25958"/>
                    <a:pt x="24170" y="22207"/>
                  </a:cubicBezTo>
                  <a:cubicBezTo>
                    <a:pt x="24182" y="21832"/>
                    <a:pt x="23900" y="21645"/>
                    <a:pt x="23609" y="21645"/>
                  </a:cubicBezTo>
                  <a:cubicBezTo>
                    <a:pt x="23319" y="21645"/>
                    <a:pt x="23021" y="21832"/>
                    <a:pt x="23004" y="22207"/>
                  </a:cubicBezTo>
                  <a:cubicBezTo>
                    <a:pt x="22865" y="25741"/>
                    <a:pt x="22249" y="29174"/>
                    <a:pt x="21606" y="32636"/>
                  </a:cubicBezTo>
                  <a:lnTo>
                    <a:pt x="21606" y="32636"/>
                  </a:lnTo>
                  <a:cubicBezTo>
                    <a:pt x="19470" y="32835"/>
                    <a:pt x="17371" y="32887"/>
                    <a:pt x="15241" y="32887"/>
                  </a:cubicBezTo>
                  <a:cubicBezTo>
                    <a:pt x="11449" y="32876"/>
                    <a:pt x="7647" y="32864"/>
                    <a:pt x="3855" y="32832"/>
                  </a:cubicBezTo>
                  <a:lnTo>
                    <a:pt x="3855" y="32832"/>
                  </a:lnTo>
                  <a:cubicBezTo>
                    <a:pt x="2815" y="27288"/>
                    <a:pt x="2900" y="21623"/>
                    <a:pt x="2668" y="16004"/>
                  </a:cubicBezTo>
                  <a:cubicBezTo>
                    <a:pt x="2549" y="13242"/>
                    <a:pt x="2346" y="10480"/>
                    <a:pt x="1906" y="7753"/>
                  </a:cubicBezTo>
                  <a:cubicBezTo>
                    <a:pt x="1751" y="6813"/>
                    <a:pt x="1549" y="5896"/>
                    <a:pt x="1382" y="4967"/>
                  </a:cubicBezTo>
                  <a:cubicBezTo>
                    <a:pt x="1310" y="4574"/>
                    <a:pt x="1251" y="4169"/>
                    <a:pt x="1191" y="3765"/>
                  </a:cubicBezTo>
                  <a:cubicBezTo>
                    <a:pt x="1156" y="3515"/>
                    <a:pt x="1037" y="3038"/>
                    <a:pt x="1120" y="2788"/>
                  </a:cubicBezTo>
                  <a:cubicBezTo>
                    <a:pt x="1239" y="2407"/>
                    <a:pt x="2430" y="1979"/>
                    <a:pt x="2846" y="1836"/>
                  </a:cubicBezTo>
                  <a:cubicBezTo>
                    <a:pt x="4120" y="1359"/>
                    <a:pt x="5442" y="1121"/>
                    <a:pt x="6799" y="907"/>
                  </a:cubicBezTo>
                  <a:cubicBezTo>
                    <a:pt x="7323" y="800"/>
                    <a:pt x="7180" y="2"/>
                    <a:pt x="6680" y="2"/>
                  </a:cubicBezTo>
                  <a:cubicBezTo>
                    <a:pt x="6618" y="1"/>
                    <a:pt x="6555" y="0"/>
                    <a:pt x="6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3942300" y="2778700"/>
              <a:ext cx="43325" cy="471200"/>
            </a:xfrm>
            <a:custGeom>
              <a:avLst/>
              <a:gdLst/>
              <a:ahLst/>
              <a:cxnLst/>
              <a:rect l="l" t="t" r="r" b="b"/>
              <a:pathLst>
                <a:path w="1733" h="18848" extrusionOk="0">
                  <a:moveTo>
                    <a:pt x="440" y="1"/>
                  </a:moveTo>
                  <a:cubicBezTo>
                    <a:pt x="218" y="1"/>
                    <a:pt x="0" y="147"/>
                    <a:pt x="6" y="443"/>
                  </a:cubicBezTo>
                  <a:cubicBezTo>
                    <a:pt x="125" y="3479"/>
                    <a:pt x="137" y="6491"/>
                    <a:pt x="233" y="9527"/>
                  </a:cubicBezTo>
                  <a:cubicBezTo>
                    <a:pt x="316" y="12492"/>
                    <a:pt x="221" y="15576"/>
                    <a:pt x="673" y="18493"/>
                  </a:cubicBezTo>
                  <a:cubicBezTo>
                    <a:pt x="714" y="18741"/>
                    <a:pt x="891" y="18847"/>
                    <a:pt x="1083" y="18847"/>
                  </a:cubicBezTo>
                  <a:cubicBezTo>
                    <a:pt x="1342" y="18847"/>
                    <a:pt x="1629" y="18655"/>
                    <a:pt x="1649" y="18362"/>
                  </a:cubicBezTo>
                  <a:cubicBezTo>
                    <a:pt x="1733" y="16826"/>
                    <a:pt x="1602" y="15266"/>
                    <a:pt x="1542" y="13730"/>
                  </a:cubicBezTo>
                  <a:cubicBezTo>
                    <a:pt x="1483" y="12290"/>
                    <a:pt x="1435" y="10837"/>
                    <a:pt x="1376" y="9396"/>
                  </a:cubicBezTo>
                  <a:cubicBezTo>
                    <a:pt x="1268" y="6408"/>
                    <a:pt x="1066" y="3431"/>
                    <a:pt x="899" y="443"/>
                  </a:cubicBezTo>
                  <a:cubicBezTo>
                    <a:pt x="893" y="150"/>
                    <a:pt x="665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3772175" y="2407725"/>
              <a:ext cx="203125" cy="491375"/>
            </a:xfrm>
            <a:custGeom>
              <a:avLst/>
              <a:gdLst/>
              <a:ahLst/>
              <a:cxnLst/>
              <a:rect l="l" t="t" r="r" b="b"/>
              <a:pathLst>
                <a:path w="8125" h="19655" extrusionOk="0">
                  <a:moveTo>
                    <a:pt x="3289" y="1"/>
                  </a:moveTo>
                  <a:cubicBezTo>
                    <a:pt x="3197" y="1"/>
                    <a:pt x="3100" y="41"/>
                    <a:pt x="3013" y="137"/>
                  </a:cubicBezTo>
                  <a:cubicBezTo>
                    <a:pt x="2049" y="1292"/>
                    <a:pt x="1632" y="2959"/>
                    <a:pt x="1037" y="4304"/>
                  </a:cubicBezTo>
                  <a:cubicBezTo>
                    <a:pt x="870" y="4661"/>
                    <a:pt x="715" y="5019"/>
                    <a:pt x="537" y="5364"/>
                  </a:cubicBezTo>
                  <a:cubicBezTo>
                    <a:pt x="382" y="5638"/>
                    <a:pt x="156" y="5888"/>
                    <a:pt x="120" y="6185"/>
                  </a:cubicBezTo>
                  <a:cubicBezTo>
                    <a:pt x="1" y="6888"/>
                    <a:pt x="787" y="7781"/>
                    <a:pt x="1108" y="8352"/>
                  </a:cubicBezTo>
                  <a:cubicBezTo>
                    <a:pt x="3156" y="12031"/>
                    <a:pt x="4954" y="15830"/>
                    <a:pt x="7109" y="19425"/>
                  </a:cubicBezTo>
                  <a:cubicBezTo>
                    <a:pt x="7205" y="19587"/>
                    <a:pt x="7347" y="19655"/>
                    <a:pt x="7490" y="19655"/>
                  </a:cubicBezTo>
                  <a:cubicBezTo>
                    <a:pt x="7807" y="19655"/>
                    <a:pt x="8124" y="19319"/>
                    <a:pt x="7919" y="18949"/>
                  </a:cubicBezTo>
                  <a:cubicBezTo>
                    <a:pt x="6049" y="15591"/>
                    <a:pt x="4299" y="12162"/>
                    <a:pt x="2466" y="8793"/>
                  </a:cubicBezTo>
                  <a:cubicBezTo>
                    <a:pt x="2263" y="8400"/>
                    <a:pt x="2037" y="8019"/>
                    <a:pt x="1823" y="7626"/>
                  </a:cubicBezTo>
                  <a:cubicBezTo>
                    <a:pt x="1668" y="7328"/>
                    <a:pt x="1132" y="6721"/>
                    <a:pt x="1108" y="6376"/>
                  </a:cubicBezTo>
                  <a:cubicBezTo>
                    <a:pt x="1096" y="6150"/>
                    <a:pt x="1370" y="5876"/>
                    <a:pt x="1453" y="5674"/>
                  </a:cubicBezTo>
                  <a:cubicBezTo>
                    <a:pt x="1620" y="5352"/>
                    <a:pt x="1763" y="5019"/>
                    <a:pt x="1918" y="4685"/>
                  </a:cubicBezTo>
                  <a:cubicBezTo>
                    <a:pt x="2501" y="3328"/>
                    <a:pt x="3073" y="1983"/>
                    <a:pt x="3668" y="637"/>
                  </a:cubicBezTo>
                  <a:cubicBezTo>
                    <a:pt x="3802" y="352"/>
                    <a:pt x="3562" y="1"/>
                    <a:pt x="3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950975" y="2846875"/>
              <a:ext cx="63525" cy="75125"/>
            </a:xfrm>
            <a:custGeom>
              <a:avLst/>
              <a:gdLst/>
              <a:ahLst/>
              <a:cxnLst/>
              <a:rect l="l" t="t" r="r" b="b"/>
              <a:pathLst>
                <a:path w="2541" h="3005" extrusionOk="0">
                  <a:moveTo>
                    <a:pt x="1887" y="1"/>
                  </a:moveTo>
                  <a:cubicBezTo>
                    <a:pt x="1743" y="1"/>
                    <a:pt x="1600" y="67"/>
                    <a:pt x="1505" y="228"/>
                  </a:cubicBezTo>
                  <a:cubicBezTo>
                    <a:pt x="1088" y="931"/>
                    <a:pt x="612" y="1597"/>
                    <a:pt x="207" y="2312"/>
                  </a:cubicBezTo>
                  <a:cubicBezTo>
                    <a:pt x="0" y="2675"/>
                    <a:pt x="316" y="3005"/>
                    <a:pt x="636" y="3005"/>
                  </a:cubicBezTo>
                  <a:cubicBezTo>
                    <a:pt x="777" y="3005"/>
                    <a:pt x="918" y="2941"/>
                    <a:pt x="1017" y="2788"/>
                  </a:cubicBezTo>
                  <a:cubicBezTo>
                    <a:pt x="1445" y="2085"/>
                    <a:pt x="1910" y="1407"/>
                    <a:pt x="2326" y="704"/>
                  </a:cubicBezTo>
                  <a:cubicBezTo>
                    <a:pt x="2541" y="341"/>
                    <a:pt x="2212" y="1"/>
                    <a:pt x="1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4060200" y="2408000"/>
              <a:ext cx="129925" cy="335200"/>
            </a:xfrm>
            <a:custGeom>
              <a:avLst/>
              <a:gdLst/>
              <a:ahLst/>
              <a:cxnLst/>
              <a:rect l="l" t="t" r="r" b="b"/>
              <a:pathLst>
                <a:path w="5197" h="13408" extrusionOk="0">
                  <a:moveTo>
                    <a:pt x="1914" y="0"/>
                  </a:moveTo>
                  <a:cubicBezTo>
                    <a:pt x="1644" y="0"/>
                    <a:pt x="1355" y="249"/>
                    <a:pt x="1470" y="531"/>
                  </a:cubicBezTo>
                  <a:cubicBezTo>
                    <a:pt x="1827" y="1460"/>
                    <a:pt x="2303" y="2329"/>
                    <a:pt x="2672" y="3246"/>
                  </a:cubicBezTo>
                  <a:cubicBezTo>
                    <a:pt x="3041" y="4162"/>
                    <a:pt x="3398" y="5115"/>
                    <a:pt x="3887" y="5972"/>
                  </a:cubicBezTo>
                  <a:cubicBezTo>
                    <a:pt x="4172" y="6472"/>
                    <a:pt x="3827" y="6770"/>
                    <a:pt x="3565" y="7222"/>
                  </a:cubicBezTo>
                  <a:cubicBezTo>
                    <a:pt x="3208" y="7841"/>
                    <a:pt x="2839" y="8449"/>
                    <a:pt x="2482" y="9044"/>
                  </a:cubicBezTo>
                  <a:cubicBezTo>
                    <a:pt x="1732" y="10258"/>
                    <a:pt x="993" y="11473"/>
                    <a:pt x="231" y="12687"/>
                  </a:cubicBezTo>
                  <a:cubicBezTo>
                    <a:pt x="0" y="13059"/>
                    <a:pt x="342" y="13408"/>
                    <a:pt x="680" y="13408"/>
                  </a:cubicBezTo>
                  <a:cubicBezTo>
                    <a:pt x="829" y="13408"/>
                    <a:pt x="978" y="13339"/>
                    <a:pt x="1077" y="13175"/>
                  </a:cubicBezTo>
                  <a:cubicBezTo>
                    <a:pt x="1898" y="11854"/>
                    <a:pt x="2720" y="10520"/>
                    <a:pt x="3541" y="9175"/>
                  </a:cubicBezTo>
                  <a:cubicBezTo>
                    <a:pt x="3922" y="8556"/>
                    <a:pt x="4291" y="7913"/>
                    <a:pt x="4661" y="7270"/>
                  </a:cubicBezTo>
                  <a:cubicBezTo>
                    <a:pt x="4922" y="6853"/>
                    <a:pt x="5196" y="6448"/>
                    <a:pt x="5006" y="5948"/>
                  </a:cubicBezTo>
                  <a:cubicBezTo>
                    <a:pt x="4851" y="5532"/>
                    <a:pt x="4553" y="5151"/>
                    <a:pt x="4351" y="4734"/>
                  </a:cubicBezTo>
                  <a:cubicBezTo>
                    <a:pt x="4089" y="4150"/>
                    <a:pt x="3827" y="3555"/>
                    <a:pt x="3589" y="2972"/>
                  </a:cubicBezTo>
                  <a:cubicBezTo>
                    <a:pt x="3208" y="2031"/>
                    <a:pt x="2863" y="864"/>
                    <a:pt x="2172" y="102"/>
                  </a:cubicBezTo>
                  <a:cubicBezTo>
                    <a:pt x="2101" y="31"/>
                    <a:pt x="2008" y="0"/>
                    <a:pt x="1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3782900" y="3221950"/>
              <a:ext cx="27400" cy="21750"/>
            </a:xfrm>
            <a:custGeom>
              <a:avLst/>
              <a:gdLst/>
              <a:ahLst/>
              <a:cxnLst/>
              <a:rect l="l" t="t" r="r" b="b"/>
              <a:pathLst>
                <a:path w="1096" h="870" extrusionOk="0">
                  <a:moveTo>
                    <a:pt x="548" y="1"/>
                  </a:moveTo>
                  <a:cubicBezTo>
                    <a:pt x="1" y="1"/>
                    <a:pt x="1" y="870"/>
                    <a:pt x="548" y="870"/>
                  </a:cubicBezTo>
                  <a:cubicBezTo>
                    <a:pt x="1096" y="870"/>
                    <a:pt x="1096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818325" y="3237050"/>
              <a:ext cx="68325" cy="1061250"/>
            </a:xfrm>
            <a:custGeom>
              <a:avLst/>
              <a:gdLst/>
              <a:ahLst/>
              <a:cxnLst/>
              <a:rect l="l" t="t" r="r" b="b"/>
              <a:pathLst>
                <a:path w="2733" h="42450" extrusionOk="0">
                  <a:moveTo>
                    <a:pt x="865" y="1"/>
                  </a:moveTo>
                  <a:cubicBezTo>
                    <a:pt x="699" y="1"/>
                    <a:pt x="525" y="102"/>
                    <a:pt x="453" y="290"/>
                  </a:cubicBezTo>
                  <a:cubicBezTo>
                    <a:pt x="36" y="1480"/>
                    <a:pt x="179" y="2969"/>
                    <a:pt x="143" y="4219"/>
                  </a:cubicBezTo>
                  <a:cubicBezTo>
                    <a:pt x="96" y="5540"/>
                    <a:pt x="72" y="6862"/>
                    <a:pt x="36" y="8195"/>
                  </a:cubicBezTo>
                  <a:cubicBezTo>
                    <a:pt x="0" y="10946"/>
                    <a:pt x="0" y="13684"/>
                    <a:pt x="36" y="16434"/>
                  </a:cubicBezTo>
                  <a:cubicBezTo>
                    <a:pt x="108" y="21828"/>
                    <a:pt x="322" y="27233"/>
                    <a:pt x="679" y="32603"/>
                  </a:cubicBezTo>
                  <a:cubicBezTo>
                    <a:pt x="881" y="35687"/>
                    <a:pt x="1036" y="38782"/>
                    <a:pt x="1417" y="41842"/>
                  </a:cubicBezTo>
                  <a:cubicBezTo>
                    <a:pt x="1472" y="42241"/>
                    <a:pt x="1817" y="42450"/>
                    <a:pt x="2137" y="42450"/>
                  </a:cubicBezTo>
                  <a:cubicBezTo>
                    <a:pt x="2447" y="42450"/>
                    <a:pt x="2732" y="42253"/>
                    <a:pt x="2703" y="41842"/>
                  </a:cubicBezTo>
                  <a:cubicBezTo>
                    <a:pt x="2525" y="39152"/>
                    <a:pt x="2191" y="36473"/>
                    <a:pt x="2001" y="33782"/>
                  </a:cubicBezTo>
                  <a:cubicBezTo>
                    <a:pt x="1798" y="31043"/>
                    <a:pt x="1643" y="28305"/>
                    <a:pt x="1524" y="25543"/>
                  </a:cubicBezTo>
                  <a:cubicBezTo>
                    <a:pt x="1286" y="20161"/>
                    <a:pt x="1179" y="14756"/>
                    <a:pt x="1227" y="9374"/>
                  </a:cubicBezTo>
                  <a:cubicBezTo>
                    <a:pt x="1239" y="7850"/>
                    <a:pt x="1262" y="6338"/>
                    <a:pt x="1286" y="4814"/>
                  </a:cubicBezTo>
                  <a:cubicBezTo>
                    <a:pt x="1298" y="4028"/>
                    <a:pt x="1334" y="3254"/>
                    <a:pt x="1334" y="2468"/>
                  </a:cubicBezTo>
                  <a:cubicBezTo>
                    <a:pt x="1346" y="1754"/>
                    <a:pt x="1417" y="1004"/>
                    <a:pt x="1227" y="302"/>
                  </a:cubicBezTo>
                  <a:cubicBezTo>
                    <a:pt x="1180" y="96"/>
                    <a:pt x="1026" y="1"/>
                    <a:pt x="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3860875" y="3229050"/>
              <a:ext cx="132500" cy="1084150"/>
            </a:xfrm>
            <a:custGeom>
              <a:avLst/>
              <a:gdLst/>
              <a:ahLst/>
              <a:cxnLst/>
              <a:rect l="l" t="t" r="r" b="b"/>
              <a:pathLst>
                <a:path w="5300" h="43366" extrusionOk="0">
                  <a:moveTo>
                    <a:pt x="3784" y="1"/>
                  </a:moveTo>
                  <a:cubicBezTo>
                    <a:pt x="3586" y="1"/>
                    <a:pt x="3396" y="112"/>
                    <a:pt x="3335" y="372"/>
                  </a:cubicBezTo>
                  <a:cubicBezTo>
                    <a:pt x="2085" y="5646"/>
                    <a:pt x="2323" y="11075"/>
                    <a:pt x="2597" y="16433"/>
                  </a:cubicBezTo>
                  <a:cubicBezTo>
                    <a:pt x="2882" y="21981"/>
                    <a:pt x="3120" y="27530"/>
                    <a:pt x="3394" y="33078"/>
                  </a:cubicBezTo>
                  <a:cubicBezTo>
                    <a:pt x="3549" y="36052"/>
                    <a:pt x="3704" y="39016"/>
                    <a:pt x="3859" y="41979"/>
                  </a:cubicBezTo>
                  <a:lnTo>
                    <a:pt x="3859" y="41979"/>
                  </a:lnTo>
                  <a:cubicBezTo>
                    <a:pt x="2823" y="41992"/>
                    <a:pt x="1783" y="42018"/>
                    <a:pt x="751" y="42115"/>
                  </a:cubicBezTo>
                  <a:cubicBezTo>
                    <a:pt x="25" y="42186"/>
                    <a:pt x="1" y="43198"/>
                    <a:pt x="751" y="43258"/>
                  </a:cubicBezTo>
                  <a:cubicBezTo>
                    <a:pt x="1813" y="43357"/>
                    <a:pt x="2874" y="43365"/>
                    <a:pt x="3943" y="43365"/>
                  </a:cubicBezTo>
                  <a:cubicBezTo>
                    <a:pt x="4157" y="43365"/>
                    <a:pt x="4371" y="43365"/>
                    <a:pt x="4585" y="43365"/>
                  </a:cubicBezTo>
                  <a:cubicBezTo>
                    <a:pt x="4942" y="43365"/>
                    <a:pt x="5299" y="43043"/>
                    <a:pt x="5287" y="42662"/>
                  </a:cubicBezTo>
                  <a:cubicBezTo>
                    <a:pt x="4990" y="37162"/>
                    <a:pt x="4728" y="31673"/>
                    <a:pt x="4394" y="26160"/>
                  </a:cubicBezTo>
                  <a:cubicBezTo>
                    <a:pt x="4085" y="20731"/>
                    <a:pt x="3668" y="15302"/>
                    <a:pt x="3597" y="9861"/>
                  </a:cubicBezTo>
                  <a:cubicBezTo>
                    <a:pt x="3549" y="6789"/>
                    <a:pt x="3728" y="3693"/>
                    <a:pt x="4323" y="657"/>
                  </a:cubicBezTo>
                  <a:cubicBezTo>
                    <a:pt x="4409" y="262"/>
                    <a:pt x="4087" y="1"/>
                    <a:pt x="3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3737350" y="4287200"/>
              <a:ext cx="288475" cy="127000"/>
            </a:xfrm>
            <a:custGeom>
              <a:avLst/>
              <a:gdLst/>
              <a:ahLst/>
              <a:cxnLst/>
              <a:rect l="l" t="t" r="r" b="b"/>
              <a:pathLst>
                <a:path w="11539" h="5080" extrusionOk="0">
                  <a:moveTo>
                    <a:pt x="5354" y="1"/>
                  </a:moveTo>
                  <a:cubicBezTo>
                    <a:pt x="3710" y="1"/>
                    <a:pt x="2043" y="769"/>
                    <a:pt x="1061" y="2087"/>
                  </a:cubicBezTo>
                  <a:cubicBezTo>
                    <a:pt x="1" y="3503"/>
                    <a:pt x="1275" y="4766"/>
                    <a:pt x="2716" y="4992"/>
                  </a:cubicBezTo>
                  <a:cubicBezTo>
                    <a:pt x="3102" y="5051"/>
                    <a:pt x="3497" y="5079"/>
                    <a:pt x="3895" y="5079"/>
                  </a:cubicBezTo>
                  <a:cubicBezTo>
                    <a:pt x="5333" y="5079"/>
                    <a:pt x="6808" y="4713"/>
                    <a:pt x="8085" y="4135"/>
                  </a:cubicBezTo>
                  <a:cubicBezTo>
                    <a:pt x="9323" y="3587"/>
                    <a:pt x="11538" y="2146"/>
                    <a:pt x="10216" y="598"/>
                  </a:cubicBezTo>
                  <a:cubicBezTo>
                    <a:pt x="10095" y="453"/>
                    <a:pt x="9959" y="392"/>
                    <a:pt x="9827" y="392"/>
                  </a:cubicBezTo>
                  <a:cubicBezTo>
                    <a:pt x="9443" y="392"/>
                    <a:pt x="9098" y="908"/>
                    <a:pt x="9276" y="1325"/>
                  </a:cubicBezTo>
                  <a:cubicBezTo>
                    <a:pt x="9669" y="2230"/>
                    <a:pt x="7430" y="3051"/>
                    <a:pt x="6883" y="3242"/>
                  </a:cubicBezTo>
                  <a:cubicBezTo>
                    <a:pt x="5840" y="3623"/>
                    <a:pt x="4745" y="3803"/>
                    <a:pt x="3637" y="3803"/>
                  </a:cubicBezTo>
                  <a:cubicBezTo>
                    <a:pt x="3568" y="3803"/>
                    <a:pt x="3499" y="3803"/>
                    <a:pt x="3430" y="3801"/>
                  </a:cubicBezTo>
                  <a:cubicBezTo>
                    <a:pt x="3013" y="3777"/>
                    <a:pt x="2489" y="3754"/>
                    <a:pt x="2132" y="3503"/>
                  </a:cubicBezTo>
                  <a:cubicBezTo>
                    <a:pt x="1584" y="3111"/>
                    <a:pt x="2168" y="2611"/>
                    <a:pt x="2501" y="2277"/>
                  </a:cubicBezTo>
                  <a:cubicBezTo>
                    <a:pt x="3323" y="1539"/>
                    <a:pt x="4394" y="1146"/>
                    <a:pt x="5478" y="1039"/>
                  </a:cubicBezTo>
                  <a:cubicBezTo>
                    <a:pt x="6168" y="979"/>
                    <a:pt x="6180" y="27"/>
                    <a:pt x="5502" y="3"/>
                  </a:cubicBezTo>
                  <a:cubicBezTo>
                    <a:pt x="5452" y="2"/>
                    <a:pt x="5403" y="1"/>
                    <a:pt x="5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4048700" y="3239875"/>
              <a:ext cx="123525" cy="1058350"/>
            </a:xfrm>
            <a:custGeom>
              <a:avLst/>
              <a:gdLst/>
              <a:ahLst/>
              <a:cxnLst/>
              <a:rect l="l" t="t" r="r" b="b"/>
              <a:pathLst>
                <a:path w="4941" h="42334" extrusionOk="0">
                  <a:moveTo>
                    <a:pt x="738" y="1"/>
                  </a:moveTo>
                  <a:cubicBezTo>
                    <a:pt x="580" y="1"/>
                    <a:pt x="422" y="93"/>
                    <a:pt x="358" y="284"/>
                  </a:cubicBezTo>
                  <a:cubicBezTo>
                    <a:pt x="1" y="1486"/>
                    <a:pt x="227" y="2963"/>
                    <a:pt x="263" y="4213"/>
                  </a:cubicBezTo>
                  <a:cubicBezTo>
                    <a:pt x="287" y="5582"/>
                    <a:pt x="334" y="6951"/>
                    <a:pt x="394" y="8332"/>
                  </a:cubicBezTo>
                  <a:cubicBezTo>
                    <a:pt x="501" y="11023"/>
                    <a:pt x="644" y="13726"/>
                    <a:pt x="846" y="16417"/>
                  </a:cubicBezTo>
                  <a:cubicBezTo>
                    <a:pt x="1215" y="21894"/>
                    <a:pt x="1739" y="27370"/>
                    <a:pt x="2406" y="32812"/>
                  </a:cubicBezTo>
                  <a:cubicBezTo>
                    <a:pt x="2775" y="35836"/>
                    <a:pt x="3085" y="38884"/>
                    <a:pt x="3632" y="41884"/>
                  </a:cubicBezTo>
                  <a:cubicBezTo>
                    <a:pt x="3696" y="42192"/>
                    <a:pt x="3970" y="42334"/>
                    <a:pt x="4247" y="42334"/>
                  </a:cubicBezTo>
                  <a:cubicBezTo>
                    <a:pt x="4591" y="42334"/>
                    <a:pt x="4941" y="42114"/>
                    <a:pt x="4894" y="41717"/>
                  </a:cubicBezTo>
                  <a:cubicBezTo>
                    <a:pt x="4561" y="39039"/>
                    <a:pt x="4085" y="36372"/>
                    <a:pt x="3739" y="33705"/>
                  </a:cubicBezTo>
                  <a:cubicBezTo>
                    <a:pt x="3382" y="30990"/>
                    <a:pt x="3085" y="28263"/>
                    <a:pt x="2811" y="25525"/>
                  </a:cubicBezTo>
                  <a:cubicBezTo>
                    <a:pt x="2275" y="20155"/>
                    <a:pt x="1870" y="14774"/>
                    <a:pt x="1620" y="9392"/>
                  </a:cubicBezTo>
                  <a:cubicBezTo>
                    <a:pt x="1537" y="7868"/>
                    <a:pt x="1477" y="6356"/>
                    <a:pt x="1418" y="4832"/>
                  </a:cubicBezTo>
                  <a:cubicBezTo>
                    <a:pt x="1394" y="4046"/>
                    <a:pt x="1382" y="3272"/>
                    <a:pt x="1334" y="2486"/>
                  </a:cubicBezTo>
                  <a:cubicBezTo>
                    <a:pt x="1299" y="1772"/>
                    <a:pt x="1346" y="1010"/>
                    <a:pt x="1120" y="308"/>
                  </a:cubicBezTo>
                  <a:cubicBezTo>
                    <a:pt x="1071" y="105"/>
                    <a:pt x="905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4145150" y="3225600"/>
              <a:ext cx="134575" cy="1083800"/>
            </a:xfrm>
            <a:custGeom>
              <a:avLst/>
              <a:gdLst/>
              <a:ahLst/>
              <a:cxnLst/>
              <a:rect l="l" t="t" r="r" b="b"/>
              <a:pathLst>
                <a:path w="5383" h="43352" extrusionOk="0">
                  <a:moveTo>
                    <a:pt x="1484" y="1"/>
                  </a:moveTo>
                  <a:cubicBezTo>
                    <a:pt x="1288" y="1"/>
                    <a:pt x="1107" y="114"/>
                    <a:pt x="1060" y="379"/>
                  </a:cubicBezTo>
                  <a:cubicBezTo>
                    <a:pt x="96" y="5760"/>
                    <a:pt x="643" y="11201"/>
                    <a:pt x="1215" y="16583"/>
                  </a:cubicBezTo>
                  <a:cubicBezTo>
                    <a:pt x="1786" y="22107"/>
                    <a:pt x="2346" y="27644"/>
                    <a:pt x="2941" y="33168"/>
                  </a:cubicBezTo>
                  <a:cubicBezTo>
                    <a:pt x="3241" y="36072"/>
                    <a:pt x="3560" y="38997"/>
                    <a:pt x="3863" y="41904"/>
                  </a:cubicBezTo>
                  <a:lnTo>
                    <a:pt x="3863" y="41904"/>
                  </a:lnTo>
                  <a:cubicBezTo>
                    <a:pt x="2792" y="41983"/>
                    <a:pt x="1732" y="42075"/>
                    <a:pt x="655" y="42229"/>
                  </a:cubicBezTo>
                  <a:cubicBezTo>
                    <a:pt x="0" y="42336"/>
                    <a:pt x="203" y="43324"/>
                    <a:pt x="810" y="43336"/>
                  </a:cubicBezTo>
                  <a:cubicBezTo>
                    <a:pt x="1097" y="43347"/>
                    <a:pt x="1384" y="43352"/>
                    <a:pt x="1670" y="43352"/>
                  </a:cubicBezTo>
                  <a:cubicBezTo>
                    <a:pt x="2654" y="43352"/>
                    <a:pt x="3636" y="43296"/>
                    <a:pt x="4632" y="43241"/>
                  </a:cubicBezTo>
                  <a:cubicBezTo>
                    <a:pt x="4977" y="43217"/>
                    <a:pt x="5382" y="42919"/>
                    <a:pt x="5334" y="42538"/>
                  </a:cubicBezTo>
                  <a:cubicBezTo>
                    <a:pt x="4751" y="37109"/>
                    <a:pt x="4168" y="31668"/>
                    <a:pt x="3560" y="26251"/>
                  </a:cubicBezTo>
                  <a:cubicBezTo>
                    <a:pt x="2941" y="20810"/>
                    <a:pt x="2227" y="15357"/>
                    <a:pt x="1846" y="9904"/>
                  </a:cubicBezTo>
                  <a:cubicBezTo>
                    <a:pt x="1644" y="6820"/>
                    <a:pt x="1632" y="3688"/>
                    <a:pt x="2060" y="640"/>
                  </a:cubicBezTo>
                  <a:cubicBezTo>
                    <a:pt x="2110" y="260"/>
                    <a:pt x="1780" y="1"/>
                    <a:pt x="1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4027275" y="4286950"/>
              <a:ext cx="286675" cy="129125"/>
            </a:xfrm>
            <a:custGeom>
              <a:avLst/>
              <a:gdLst/>
              <a:ahLst/>
              <a:cxnLst/>
              <a:rect l="l" t="t" r="r" b="b"/>
              <a:pathLst>
                <a:path w="11467" h="5165" extrusionOk="0">
                  <a:moveTo>
                    <a:pt x="5356" y="1"/>
                  </a:moveTo>
                  <a:cubicBezTo>
                    <a:pt x="5349" y="1"/>
                    <a:pt x="5342" y="1"/>
                    <a:pt x="5335" y="1"/>
                  </a:cubicBezTo>
                  <a:cubicBezTo>
                    <a:pt x="3668" y="37"/>
                    <a:pt x="2001" y="870"/>
                    <a:pt x="1025" y="2263"/>
                  </a:cubicBezTo>
                  <a:cubicBezTo>
                    <a:pt x="1" y="3716"/>
                    <a:pt x="1251" y="4942"/>
                    <a:pt x="2739" y="5121"/>
                  </a:cubicBezTo>
                  <a:cubicBezTo>
                    <a:pt x="3000" y="5150"/>
                    <a:pt x="3264" y="5164"/>
                    <a:pt x="3531" y="5164"/>
                  </a:cubicBezTo>
                  <a:cubicBezTo>
                    <a:pt x="5091" y="5164"/>
                    <a:pt x="6722" y="4683"/>
                    <a:pt x="8085" y="4002"/>
                  </a:cubicBezTo>
                  <a:cubicBezTo>
                    <a:pt x="9264" y="3406"/>
                    <a:pt x="11466" y="1823"/>
                    <a:pt x="10061" y="358"/>
                  </a:cubicBezTo>
                  <a:cubicBezTo>
                    <a:pt x="9937" y="227"/>
                    <a:pt x="9796" y="172"/>
                    <a:pt x="9661" y="172"/>
                  </a:cubicBezTo>
                  <a:cubicBezTo>
                    <a:pt x="9267" y="172"/>
                    <a:pt x="8917" y="642"/>
                    <a:pt x="9121" y="1085"/>
                  </a:cubicBezTo>
                  <a:cubicBezTo>
                    <a:pt x="9597" y="2049"/>
                    <a:pt x="7263" y="3002"/>
                    <a:pt x="6656" y="3252"/>
                  </a:cubicBezTo>
                  <a:cubicBezTo>
                    <a:pt x="5608" y="3668"/>
                    <a:pt x="4477" y="3906"/>
                    <a:pt x="3346" y="3906"/>
                  </a:cubicBezTo>
                  <a:cubicBezTo>
                    <a:pt x="3290" y="3906"/>
                    <a:pt x="3229" y="3907"/>
                    <a:pt x="3166" y="3907"/>
                  </a:cubicBezTo>
                  <a:cubicBezTo>
                    <a:pt x="2802" y="3907"/>
                    <a:pt x="2348" y="3890"/>
                    <a:pt x="2084" y="3656"/>
                  </a:cubicBezTo>
                  <a:cubicBezTo>
                    <a:pt x="1596" y="3240"/>
                    <a:pt x="2144" y="2740"/>
                    <a:pt x="2501" y="2394"/>
                  </a:cubicBezTo>
                  <a:cubicBezTo>
                    <a:pt x="3311" y="1608"/>
                    <a:pt x="4358" y="1192"/>
                    <a:pt x="5466" y="1025"/>
                  </a:cubicBezTo>
                  <a:cubicBezTo>
                    <a:pt x="6054" y="931"/>
                    <a:pt x="5910" y="1"/>
                    <a:pt x="5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3521075" y="2467125"/>
              <a:ext cx="199125" cy="853400"/>
            </a:xfrm>
            <a:custGeom>
              <a:avLst/>
              <a:gdLst/>
              <a:ahLst/>
              <a:cxnLst/>
              <a:rect l="l" t="t" r="r" b="b"/>
              <a:pathLst>
                <a:path w="7965" h="34136" extrusionOk="0">
                  <a:moveTo>
                    <a:pt x="7504" y="1"/>
                  </a:moveTo>
                  <a:cubicBezTo>
                    <a:pt x="7391" y="1"/>
                    <a:pt x="7283" y="53"/>
                    <a:pt x="7223" y="178"/>
                  </a:cubicBezTo>
                  <a:cubicBezTo>
                    <a:pt x="5997" y="2690"/>
                    <a:pt x="5128" y="5417"/>
                    <a:pt x="4306" y="8096"/>
                  </a:cubicBezTo>
                  <a:cubicBezTo>
                    <a:pt x="3461" y="10846"/>
                    <a:pt x="2758" y="13620"/>
                    <a:pt x="2199" y="16442"/>
                  </a:cubicBezTo>
                  <a:cubicBezTo>
                    <a:pt x="1639" y="19228"/>
                    <a:pt x="1246" y="22038"/>
                    <a:pt x="960" y="24848"/>
                  </a:cubicBezTo>
                  <a:cubicBezTo>
                    <a:pt x="663" y="27801"/>
                    <a:pt x="306" y="30741"/>
                    <a:pt x="20" y="33706"/>
                  </a:cubicBezTo>
                  <a:cubicBezTo>
                    <a:pt x="0" y="33987"/>
                    <a:pt x="224" y="34135"/>
                    <a:pt x="452" y="34135"/>
                  </a:cubicBezTo>
                  <a:cubicBezTo>
                    <a:pt x="640" y="34135"/>
                    <a:pt x="830" y="34035"/>
                    <a:pt x="889" y="33825"/>
                  </a:cubicBezTo>
                  <a:cubicBezTo>
                    <a:pt x="1687" y="31039"/>
                    <a:pt x="1746" y="28015"/>
                    <a:pt x="2020" y="25145"/>
                  </a:cubicBezTo>
                  <a:cubicBezTo>
                    <a:pt x="2282" y="22324"/>
                    <a:pt x="2675" y="19514"/>
                    <a:pt x="3211" y="16728"/>
                  </a:cubicBezTo>
                  <a:cubicBezTo>
                    <a:pt x="3735" y="14001"/>
                    <a:pt x="4389" y="11298"/>
                    <a:pt x="5140" y="8620"/>
                  </a:cubicBezTo>
                  <a:cubicBezTo>
                    <a:pt x="5949" y="5857"/>
                    <a:pt x="6985" y="3178"/>
                    <a:pt x="7902" y="464"/>
                  </a:cubicBezTo>
                  <a:cubicBezTo>
                    <a:pt x="7965" y="204"/>
                    <a:pt x="7725" y="1"/>
                    <a:pt x="7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3608175" y="2644350"/>
              <a:ext cx="142475" cy="690300"/>
            </a:xfrm>
            <a:custGeom>
              <a:avLst/>
              <a:gdLst/>
              <a:ahLst/>
              <a:cxnLst/>
              <a:rect l="l" t="t" r="r" b="b"/>
              <a:pathLst>
                <a:path w="5699" h="27612" extrusionOk="0">
                  <a:moveTo>
                    <a:pt x="5261" y="0"/>
                  </a:moveTo>
                  <a:cubicBezTo>
                    <a:pt x="5151" y="0"/>
                    <a:pt x="5046" y="52"/>
                    <a:pt x="4989" y="173"/>
                  </a:cubicBezTo>
                  <a:cubicBezTo>
                    <a:pt x="4084" y="2162"/>
                    <a:pt x="3608" y="4269"/>
                    <a:pt x="3132" y="6388"/>
                  </a:cubicBezTo>
                  <a:cubicBezTo>
                    <a:pt x="2608" y="8686"/>
                    <a:pt x="2108" y="10972"/>
                    <a:pt x="1656" y="13282"/>
                  </a:cubicBezTo>
                  <a:cubicBezTo>
                    <a:pt x="763" y="17842"/>
                    <a:pt x="96" y="22450"/>
                    <a:pt x="12" y="27093"/>
                  </a:cubicBezTo>
                  <a:cubicBezTo>
                    <a:pt x="1" y="27439"/>
                    <a:pt x="263" y="27611"/>
                    <a:pt x="530" y="27611"/>
                  </a:cubicBezTo>
                  <a:cubicBezTo>
                    <a:pt x="798" y="27611"/>
                    <a:pt x="1072" y="27439"/>
                    <a:pt x="1084" y="27093"/>
                  </a:cubicBezTo>
                  <a:cubicBezTo>
                    <a:pt x="1155" y="22497"/>
                    <a:pt x="1822" y="17925"/>
                    <a:pt x="2668" y="13413"/>
                  </a:cubicBezTo>
                  <a:cubicBezTo>
                    <a:pt x="3084" y="11198"/>
                    <a:pt x="3561" y="8996"/>
                    <a:pt x="4025" y="6793"/>
                  </a:cubicBezTo>
                  <a:cubicBezTo>
                    <a:pt x="4477" y="4662"/>
                    <a:pt x="4918" y="2507"/>
                    <a:pt x="5620" y="435"/>
                  </a:cubicBezTo>
                  <a:cubicBezTo>
                    <a:pt x="5699" y="192"/>
                    <a:pt x="5472" y="0"/>
                    <a:pt x="5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3529000" y="3311575"/>
              <a:ext cx="107175" cy="25400"/>
            </a:xfrm>
            <a:custGeom>
              <a:avLst/>
              <a:gdLst/>
              <a:ahLst/>
              <a:cxnLst/>
              <a:rect l="l" t="t" r="r" b="b"/>
              <a:pathLst>
                <a:path w="4287" h="1016" extrusionOk="0">
                  <a:moveTo>
                    <a:pt x="1455" y="1"/>
                  </a:moveTo>
                  <a:cubicBezTo>
                    <a:pt x="1061" y="1"/>
                    <a:pt x="675" y="43"/>
                    <a:pt x="310" y="202"/>
                  </a:cubicBezTo>
                  <a:cubicBezTo>
                    <a:pt x="1" y="333"/>
                    <a:pt x="120" y="809"/>
                    <a:pt x="405" y="881"/>
                  </a:cubicBezTo>
                  <a:cubicBezTo>
                    <a:pt x="636" y="947"/>
                    <a:pt x="870" y="965"/>
                    <a:pt x="1107" y="965"/>
                  </a:cubicBezTo>
                  <a:cubicBezTo>
                    <a:pt x="1390" y="965"/>
                    <a:pt x="1675" y="939"/>
                    <a:pt x="1958" y="939"/>
                  </a:cubicBezTo>
                  <a:cubicBezTo>
                    <a:pt x="1988" y="939"/>
                    <a:pt x="2018" y="939"/>
                    <a:pt x="2048" y="940"/>
                  </a:cubicBezTo>
                  <a:cubicBezTo>
                    <a:pt x="2570" y="950"/>
                    <a:pt x="3091" y="1016"/>
                    <a:pt x="3613" y="1016"/>
                  </a:cubicBezTo>
                  <a:cubicBezTo>
                    <a:pt x="3687" y="1016"/>
                    <a:pt x="3761" y="1014"/>
                    <a:pt x="3834" y="1011"/>
                  </a:cubicBezTo>
                  <a:cubicBezTo>
                    <a:pt x="4251" y="1000"/>
                    <a:pt x="4287" y="464"/>
                    <a:pt x="3930" y="333"/>
                  </a:cubicBezTo>
                  <a:cubicBezTo>
                    <a:pt x="3334" y="107"/>
                    <a:pt x="2679" y="47"/>
                    <a:pt x="2048" y="23"/>
                  </a:cubicBezTo>
                  <a:cubicBezTo>
                    <a:pt x="1850" y="11"/>
                    <a:pt x="1652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3502200" y="3300175"/>
              <a:ext cx="140925" cy="128575"/>
            </a:xfrm>
            <a:custGeom>
              <a:avLst/>
              <a:gdLst/>
              <a:ahLst/>
              <a:cxnLst/>
              <a:rect l="l" t="t" r="r" b="b"/>
              <a:pathLst>
                <a:path w="5637" h="5143" extrusionOk="0">
                  <a:moveTo>
                    <a:pt x="1253" y="1"/>
                  </a:moveTo>
                  <a:cubicBezTo>
                    <a:pt x="1101" y="1"/>
                    <a:pt x="955" y="79"/>
                    <a:pt x="918" y="253"/>
                  </a:cubicBezTo>
                  <a:cubicBezTo>
                    <a:pt x="525" y="1944"/>
                    <a:pt x="1" y="4908"/>
                    <a:pt x="2537" y="5135"/>
                  </a:cubicBezTo>
                  <a:cubicBezTo>
                    <a:pt x="2601" y="5140"/>
                    <a:pt x="2664" y="5143"/>
                    <a:pt x="2726" y="5143"/>
                  </a:cubicBezTo>
                  <a:cubicBezTo>
                    <a:pt x="4683" y="5143"/>
                    <a:pt x="5637" y="2476"/>
                    <a:pt x="5025" y="860"/>
                  </a:cubicBezTo>
                  <a:cubicBezTo>
                    <a:pt x="4952" y="682"/>
                    <a:pt x="4783" y="583"/>
                    <a:pt x="4622" y="583"/>
                  </a:cubicBezTo>
                  <a:cubicBezTo>
                    <a:pt x="4471" y="583"/>
                    <a:pt x="4327" y="670"/>
                    <a:pt x="4275" y="860"/>
                  </a:cubicBezTo>
                  <a:cubicBezTo>
                    <a:pt x="3999" y="1850"/>
                    <a:pt x="4368" y="4155"/>
                    <a:pt x="2778" y="4155"/>
                  </a:cubicBezTo>
                  <a:cubicBezTo>
                    <a:pt x="2724" y="4155"/>
                    <a:pt x="2667" y="4152"/>
                    <a:pt x="2608" y="4146"/>
                  </a:cubicBezTo>
                  <a:cubicBezTo>
                    <a:pt x="882" y="4004"/>
                    <a:pt x="1573" y="1456"/>
                    <a:pt x="1632" y="336"/>
                  </a:cubicBezTo>
                  <a:cubicBezTo>
                    <a:pt x="1639" y="124"/>
                    <a:pt x="1442" y="1"/>
                    <a:pt x="1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3884450" y="2455825"/>
              <a:ext cx="512850" cy="541350"/>
            </a:xfrm>
            <a:custGeom>
              <a:avLst/>
              <a:gdLst/>
              <a:ahLst/>
              <a:cxnLst/>
              <a:rect l="l" t="t" r="r" b="b"/>
              <a:pathLst>
                <a:path w="20514" h="21654" extrusionOk="0">
                  <a:moveTo>
                    <a:pt x="16885" y="1"/>
                  </a:moveTo>
                  <a:cubicBezTo>
                    <a:pt x="16637" y="1"/>
                    <a:pt x="16399" y="264"/>
                    <a:pt x="16560" y="571"/>
                  </a:cubicBezTo>
                  <a:cubicBezTo>
                    <a:pt x="18168" y="3547"/>
                    <a:pt x="19215" y="6774"/>
                    <a:pt x="19382" y="10155"/>
                  </a:cubicBezTo>
                  <a:cubicBezTo>
                    <a:pt x="19513" y="12977"/>
                    <a:pt x="19180" y="16192"/>
                    <a:pt x="17382" y="18513"/>
                  </a:cubicBezTo>
                  <a:cubicBezTo>
                    <a:pt x="16232" y="19992"/>
                    <a:pt x="14661" y="20610"/>
                    <a:pt x="13020" y="20610"/>
                  </a:cubicBezTo>
                  <a:cubicBezTo>
                    <a:pt x="11755" y="20610"/>
                    <a:pt x="10449" y="20243"/>
                    <a:pt x="9262" y="19621"/>
                  </a:cubicBezTo>
                  <a:cubicBezTo>
                    <a:pt x="6404" y="18132"/>
                    <a:pt x="4178" y="15680"/>
                    <a:pt x="3261" y="12584"/>
                  </a:cubicBezTo>
                  <a:cubicBezTo>
                    <a:pt x="2785" y="10988"/>
                    <a:pt x="2558" y="9345"/>
                    <a:pt x="2273" y="7714"/>
                  </a:cubicBezTo>
                  <a:cubicBezTo>
                    <a:pt x="1999" y="6071"/>
                    <a:pt x="1737" y="4285"/>
                    <a:pt x="927" y="2821"/>
                  </a:cubicBezTo>
                  <a:cubicBezTo>
                    <a:pt x="837" y="2665"/>
                    <a:pt x="694" y="2598"/>
                    <a:pt x="550" y="2598"/>
                  </a:cubicBezTo>
                  <a:cubicBezTo>
                    <a:pt x="275" y="2598"/>
                    <a:pt x="0" y="2842"/>
                    <a:pt x="94" y="3178"/>
                  </a:cubicBezTo>
                  <a:cubicBezTo>
                    <a:pt x="534" y="4857"/>
                    <a:pt x="1011" y="6512"/>
                    <a:pt x="1296" y="8238"/>
                  </a:cubicBezTo>
                  <a:cubicBezTo>
                    <a:pt x="1582" y="9857"/>
                    <a:pt x="1820" y="11512"/>
                    <a:pt x="2320" y="13084"/>
                  </a:cubicBezTo>
                  <a:cubicBezTo>
                    <a:pt x="3344" y="16334"/>
                    <a:pt x="5725" y="18954"/>
                    <a:pt x="8738" y="20513"/>
                  </a:cubicBezTo>
                  <a:cubicBezTo>
                    <a:pt x="10089" y="21218"/>
                    <a:pt x="11596" y="21654"/>
                    <a:pt x="13070" y="21654"/>
                  </a:cubicBezTo>
                  <a:cubicBezTo>
                    <a:pt x="14584" y="21654"/>
                    <a:pt x="16062" y="21195"/>
                    <a:pt x="17298" y="20097"/>
                  </a:cubicBezTo>
                  <a:cubicBezTo>
                    <a:pt x="19584" y="18073"/>
                    <a:pt x="20287" y="14751"/>
                    <a:pt x="20370" y="11834"/>
                  </a:cubicBezTo>
                  <a:cubicBezTo>
                    <a:pt x="20513" y="7774"/>
                    <a:pt x="19441" y="3607"/>
                    <a:pt x="17203" y="201"/>
                  </a:cubicBezTo>
                  <a:cubicBezTo>
                    <a:pt x="17123" y="60"/>
                    <a:pt x="17003" y="1"/>
                    <a:pt x="16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3993350" y="2538500"/>
              <a:ext cx="325950" cy="306400"/>
            </a:xfrm>
            <a:custGeom>
              <a:avLst/>
              <a:gdLst/>
              <a:ahLst/>
              <a:cxnLst/>
              <a:rect l="l" t="t" r="r" b="b"/>
              <a:pathLst>
                <a:path w="13038" h="12256" extrusionOk="0">
                  <a:moveTo>
                    <a:pt x="463" y="0"/>
                  </a:moveTo>
                  <a:cubicBezTo>
                    <a:pt x="225" y="0"/>
                    <a:pt x="1" y="146"/>
                    <a:pt x="36" y="443"/>
                  </a:cubicBezTo>
                  <a:cubicBezTo>
                    <a:pt x="179" y="1681"/>
                    <a:pt x="869" y="2943"/>
                    <a:pt x="1310" y="4110"/>
                  </a:cubicBezTo>
                  <a:cubicBezTo>
                    <a:pt x="1750" y="5229"/>
                    <a:pt x="2167" y="6336"/>
                    <a:pt x="2667" y="7431"/>
                  </a:cubicBezTo>
                  <a:cubicBezTo>
                    <a:pt x="3513" y="9301"/>
                    <a:pt x="4751" y="11134"/>
                    <a:pt x="6763" y="11908"/>
                  </a:cubicBezTo>
                  <a:cubicBezTo>
                    <a:pt x="7349" y="12135"/>
                    <a:pt x="7974" y="12256"/>
                    <a:pt x="8591" y="12256"/>
                  </a:cubicBezTo>
                  <a:cubicBezTo>
                    <a:pt x="9817" y="12256"/>
                    <a:pt x="11007" y="11779"/>
                    <a:pt x="11776" y="10718"/>
                  </a:cubicBezTo>
                  <a:cubicBezTo>
                    <a:pt x="13038" y="8979"/>
                    <a:pt x="12883" y="6443"/>
                    <a:pt x="12371" y="4479"/>
                  </a:cubicBezTo>
                  <a:cubicBezTo>
                    <a:pt x="12318" y="4306"/>
                    <a:pt x="12189" y="4232"/>
                    <a:pt x="12057" y="4232"/>
                  </a:cubicBezTo>
                  <a:cubicBezTo>
                    <a:pt x="11861" y="4232"/>
                    <a:pt x="11661" y="4396"/>
                    <a:pt x="11704" y="4645"/>
                  </a:cubicBezTo>
                  <a:cubicBezTo>
                    <a:pt x="12014" y="6384"/>
                    <a:pt x="12109" y="8884"/>
                    <a:pt x="10871" y="10313"/>
                  </a:cubicBezTo>
                  <a:cubicBezTo>
                    <a:pt x="10282" y="10987"/>
                    <a:pt x="9496" y="11264"/>
                    <a:pt x="8685" y="11264"/>
                  </a:cubicBezTo>
                  <a:cubicBezTo>
                    <a:pt x="7806" y="11264"/>
                    <a:pt x="6898" y="10939"/>
                    <a:pt x="6180" y="10444"/>
                  </a:cubicBezTo>
                  <a:cubicBezTo>
                    <a:pt x="4668" y="9408"/>
                    <a:pt x="3846" y="7527"/>
                    <a:pt x="3179" y="5884"/>
                  </a:cubicBezTo>
                  <a:cubicBezTo>
                    <a:pt x="2798" y="4967"/>
                    <a:pt x="2465" y="4050"/>
                    <a:pt x="2108" y="3145"/>
                  </a:cubicBezTo>
                  <a:cubicBezTo>
                    <a:pt x="1727" y="2193"/>
                    <a:pt x="1477" y="1038"/>
                    <a:pt x="893" y="204"/>
                  </a:cubicBezTo>
                  <a:cubicBezTo>
                    <a:pt x="796" y="69"/>
                    <a:pt x="627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3894225" y="2537775"/>
              <a:ext cx="122350" cy="27000"/>
            </a:xfrm>
            <a:custGeom>
              <a:avLst/>
              <a:gdLst/>
              <a:ahLst/>
              <a:cxnLst/>
              <a:rect l="l" t="t" r="r" b="b"/>
              <a:pathLst>
                <a:path w="4894" h="1080" extrusionOk="0">
                  <a:moveTo>
                    <a:pt x="3150" y="0"/>
                  </a:moveTo>
                  <a:cubicBezTo>
                    <a:pt x="2933" y="0"/>
                    <a:pt x="2716" y="8"/>
                    <a:pt x="2501" y="19"/>
                  </a:cubicBezTo>
                  <a:cubicBezTo>
                    <a:pt x="2458" y="20"/>
                    <a:pt x="2414" y="20"/>
                    <a:pt x="2370" y="20"/>
                  </a:cubicBezTo>
                  <a:cubicBezTo>
                    <a:pt x="2113" y="20"/>
                    <a:pt x="1845" y="9"/>
                    <a:pt x="1579" y="9"/>
                  </a:cubicBezTo>
                  <a:cubicBezTo>
                    <a:pt x="1176" y="9"/>
                    <a:pt x="778" y="34"/>
                    <a:pt x="429" y="162"/>
                  </a:cubicBezTo>
                  <a:cubicBezTo>
                    <a:pt x="143" y="269"/>
                    <a:pt x="0" y="733"/>
                    <a:pt x="334" y="876"/>
                  </a:cubicBezTo>
                  <a:cubicBezTo>
                    <a:pt x="680" y="1036"/>
                    <a:pt x="1046" y="1079"/>
                    <a:pt x="1418" y="1079"/>
                  </a:cubicBezTo>
                  <a:cubicBezTo>
                    <a:pt x="1738" y="1079"/>
                    <a:pt x="2063" y="1048"/>
                    <a:pt x="2382" y="1031"/>
                  </a:cubicBezTo>
                  <a:cubicBezTo>
                    <a:pt x="3108" y="983"/>
                    <a:pt x="3834" y="936"/>
                    <a:pt x="4549" y="829"/>
                  </a:cubicBezTo>
                  <a:cubicBezTo>
                    <a:pt x="4894" y="757"/>
                    <a:pt x="4858" y="221"/>
                    <a:pt x="4549" y="150"/>
                  </a:cubicBezTo>
                  <a:cubicBezTo>
                    <a:pt x="4093" y="36"/>
                    <a:pt x="3620" y="0"/>
                    <a:pt x="3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3879350" y="2347950"/>
              <a:ext cx="155700" cy="210100"/>
            </a:xfrm>
            <a:custGeom>
              <a:avLst/>
              <a:gdLst/>
              <a:ahLst/>
              <a:cxnLst/>
              <a:rect l="l" t="t" r="r" b="b"/>
              <a:pathLst>
                <a:path w="6228" h="8404" extrusionOk="0">
                  <a:moveTo>
                    <a:pt x="4484" y="0"/>
                  </a:moveTo>
                  <a:cubicBezTo>
                    <a:pt x="4287" y="0"/>
                    <a:pt x="4084" y="69"/>
                    <a:pt x="3882" y="230"/>
                  </a:cubicBezTo>
                  <a:cubicBezTo>
                    <a:pt x="3150" y="790"/>
                    <a:pt x="3128" y="2109"/>
                    <a:pt x="3025" y="3017"/>
                  </a:cubicBezTo>
                  <a:lnTo>
                    <a:pt x="3025" y="3017"/>
                  </a:lnTo>
                  <a:cubicBezTo>
                    <a:pt x="2125" y="3220"/>
                    <a:pt x="1350" y="3693"/>
                    <a:pt x="810" y="4493"/>
                  </a:cubicBezTo>
                  <a:cubicBezTo>
                    <a:pt x="214" y="5409"/>
                    <a:pt x="0" y="6731"/>
                    <a:pt x="619" y="7672"/>
                  </a:cubicBezTo>
                  <a:cubicBezTo>
                    <a:pt x="695" y="7781"/>
                    <a:pt x="825" y="7835"/>
                    <a:pt x="951" y="7835"/>
                  </a:cubicBezTo>
                  <a:cubicBezTo>
                    <a:pt x="1141" y="7835"/>
                    <a:pt x="1324" y="7712"/>
                    <a:pt x="1310" y="7469"/>
                  </a:cubicBezTo>
                  <a:cubicBezTo>
                    <a:pt x="1250" y="6636"/>
                    <a:pt x="1143" y="5838"/>
                    <a:pt x="1608" y="5064"/>
                  </a:cubicBezTo>
                  <a:cubicBezTo>
                    <a:pt x="2024" y="4362"/>
                    <a:pt x="2762" y="3957"/>
                    <a:pt x="3548" y="3862"/>
                  </a:cubicBezTo>
                  <a:cubicBezTo>
                    <a:pt x="3703" y="3838"/>
                    <a:pt x="3846" y="3683"/>
                    <a:pt x="3882" y="3528"/>
                  </a:cubicBezTo>
                  <a:cubicBezTo>
                    <a:pt x="3953" y="3112"/>
                    <a:pt x="4013" y="2707"/>
                    <a:pt x="4084" y="2290"/>
                  </a:cubicBezTo>
                  <a:cubicBezTo>
                    <a:pt x="4132" y="1992"/>
                    <a:pt x="4132" y="1516"/>
                    <a:pt x="4298" y="1254"/>
                  </a:cubicBezTo>
                  <a:cubicBezTo>
                    <a:pt x="4322" y="1183"/>
                    <a:pt x="4370" y="1099"/>
                    <a:pt x="4405" y="1028"/>
                  </a:cubicBezTo>
                  <a:cubicBezTo>
                    <a:pt x="4548" y="1099"/>
                    <a:pt x="4679" y="1159"/>
                    <a:pt x="4834" y="1230"/>
                  </a:cubicBezTo>
                  <a:cubicBezTo>
                    <a:pt x="4977" y="1385"/>
                    <a:pt x="5025" y="1671"/>
                    <a:pt x="5084" y="1861"/>
                  </a:cubicBezTo>
                  <a:cubicBezTo>
                    <a:pt x="5191" y="2230"/>
                    <a:pt x="5203" y="2623"/>
                    <a:pt x="5215" y="3004"/>
                  </a:cubicBezTo>
                  <a:cubicBezTo>
                    <a:pt x="5275" y="4671"/>
                    <a:pt x="5239" y="6290"/>
                    <a:pt x="4906" y="7934"/>
                  </a:cubicBezTo>
                  <a:cubicBezTo>
                    <a:pt x="4841" y="8226"/>
                    <a:pt x="5051" y="8403"/>
                    <a:pt x="5265" y="8403"/>
                  </a:cubicBezTo>
                  <a:cubicBezTo>
                    <a:pt x="5408" y="8403"/>
                    <a:pt x="5553" y="8324"/>
                    <a:pt x="5620" y="8148"/>
                  </a:cubicBezTo>
                  <a:cubicBezTo>
                    <a:pt x="6084" y="6933"/>
                    <a:pt x="6132" y="5600"/>
                    <a:pt x="6144" y="4314"/>
                  </a:cubicBezTo>
                  <a:cubicBezTo>
                    <a:pt x="6156" y="3266"/>
                    <a:pt x="6227" y="2076"/>
                    <a:pt x="5787" y="1076"/>
                  </a:cubicBezTo>
                  <a:cubicBezTo>
                    <a:pt x="5540" y="548"/>
                    <a:pt x="5040" y="0"/>
                    <a:pt x="4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479ACFF-660E-C91E-BD4C-570E9A66BE74}"/>
              </a:ext>
            </a:extLst>
          </p:cNvPr>
          <p:cNvSpPr txBox="1"/>
          <p:nvPr/>
        </p:nvSpPr>
        <p:spPr>
          <a:xfrm>
            <a:off x="-1494809" y="49674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4</a:t>
            </a:r>
            <a:endParaRPr kumimoji="0" lang="en" sz="2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8939E8-34DD-32E9-6377-CC723D81E49F}"/>
              </a:ext>
            </a:extLst>
          </p:cNvPr>
          <p:cNvSpPr txBox="1"/>
          <p:nvPr/>
        </p:nvSpPr>
        <p:spPr>
          <a:xfrm>
            <a:off x="-1016834" y="408568"/>
            <a:ext cx="5319822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3D85C6"/>
              </a:buClr>
              <a:buSzPts val="2000"/>
              <a:buFont typeface="Handlee"/>
              <a:buNone/>
              <a:tabLst/>
              <a:defRPr/>
            </a:pPr>
            <a:r>
              <a:rPr lang="en-US" sz="2800" b="1" dirty="0">
                <a:solidFill>
                  <a:srgbClr val="3D85C6"/>
                </a:solidFill>
                <a:latin typeface="Handlee"/>
                <a:sym typeface="Handlee"/>
              </a:rPr>
              <a:t>G</a:t>
            </a:r>
            <a:r>
              <a:rPr lang="en-IN" sz="2800" b="1" dirty="0">
                <a:solidFill>
                  <a:srgbClr val="3D85C6"/>
                </a:solidFill>
                <a:latin typeface="Handlee"/>
                <a:sym typeface="Handlee"/>
              </a:rPr>
              <a:t>OAL 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rgbClr val="3D85C6"/>
              </a:solidFill>
              <a:effectLst/>
              <a:uLnTx/>
              <a:uFillTx/>
              <a:latin typeface="Handlee"/>
              <a:sym typeface="Handl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AB446-9F4B-B50B-5D14-F5FBF02D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FLOW: </a:t>
            </a:r>
            <a:endParaRPr lang="en-IN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B9732C5E-20A2-4C17-4322-CB35B652DF6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02166" y="1428025"/>
            <a:ext cx="7508488" cy="3314959"/>
          </a:xfrm>
        </p:spPr>
        <p:txBody>
          <a:bodyPr/>
          <a:lstStyle/>
          <a:p>
            <a:pPr marL="571500" indent="-457200" algn="just">
              <a:buAutoNum type="arabicPeriod"/>
            </a:pPr>
            <a:r>
              <a:rPr lang="en-US" dirty="0"/>
              <a:t>Loading database</a:t>
            </a:r>
          </a:p>
          <a:p>
            <a:pPr marL="571500" indent="-457200" algn="just">
              <a:buAutoNum type="arabicPeriod"/>
            </a:pPr>
            <a:r>
              <a:rPr lang="en-US" dirty="0"/>
              <a:t>Asking user input 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Fetching data on the basis of input.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Displaying Dishes.</a:t>
            </a:r>
          </a:p>
          <a:p>
            <a:pPr marL="571500" indent="-457200" algn="just">
              <a:buAutoNum type="arabicPeriod" startAt="3"/>
            </a:pPr>
            <a:r>
              <a:rPr lang="en-US" dirty="0"/>
              <a:t>Asking user for any updates regarding ingredients.</a:t>
            </a:r>
          </a:p>
          <a:p>
            <a:pPr marL="571500" indent="-457200" algn="just">
              <a:buAutoNum type="arabicPeriod" startAt="3"/>
            </a:pPr>
            <a:endParaRPr lang="en-US" dirty="0"/>
          </a:p>
        </p:txBody>
      </p:sp>
      <p:grpSp>
        <p:nvGrpSpPr>
          <p:cNvPr id="40" name="Google Shape;246;p31">
            <a:extLst>
              <a:ext uri="{FF2B5EF4-FFF2-40B4-BE49-F238E27FC236}">
                <a16:creationId xmlns:a16="http://schemas.microsoft.com/office/drawing/2014/main" id="{58B0B464-FE51-7899-EE78-FFC6E4B1CAE7}"/>
              </a:ext>
            </a:extLst>
          </p:cNvPr>
          <p:cNvGrpSpPr/>
          <p:nvPr/>
        </p:nvGrpSpPr>
        <p:grpSpPr>
          <a:xfrm>
            <a:off x="1487244" y="395638"/>
            <a:ext cx="574741" cy="558598"/>
            <a:chOff x="4213125" y="1317525"/>
            <a:chExt cx="802599" cy="780055"/>
          </a:xfrm>
        </p:grpSpPr>
        <p:sp>
          <p:nvSpPr>
            <p:cNvPr id="41" name="Google Shape;247;p31">
              <a:extLst>
                <a:ext uri="{FF2B5EF4-FFF2-40B4-BE49-F238E27FC236}">
                  <a16:creationId xmlns:a16="http://schemas.microsoft.com/office/drawing/2014/main" id="{28692EFF-E251-CB49-2994-C36C022CEA3D}"/>
                </a:ext>
              </a:extLst>
            </p:cNvPr>
            <p:cNvSpPr/>
            <p:nvPr/>
          </p:nvSpPr>
          <p:spPr>
            <a:xfrm>
              <a:off x="4213125" y="1317525"/>
              <a:ext cx="726000" cy="72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8;p31">
              <a:extLst>
                <a:ext uri="{FF2B5EF4-FFF2-40B4-BE49-F238E27FC236}">
                  <a16:creationId xmlns:a16="http://schemas.microsoft.com/office/drawing/2014/main" id="{93F054AD-FA56-7CE2-096A-5DAFCA93F9B5}"/>
                </a:ext>
              </a:extLst>
            </p:cNvPr>
            <p:cNvSpPr/>
            <p:nvPr/>
          </p:nvSpPr>
          <p:spPr>
            <a:xfrm>
              <a:off x="4235249" y="1347902"/>
              <a:ext cx="780475" cy="749678"/>
            </a:xfrm>
            <a:custGeom>
              <a:avLst/>
              <a:gdLst/>
              <a:ahLst/>
              <a:cxnLst/>
              <a:rect l="l" t="t" r="r" b="b"/>
              <a:pathLst>
                <a:path w="45186" h="43403" extrusionOk="0">
                  <a:moveTo>
                    <a:pt x="28270" y="969"/>
                  </a:moveTo>
                  <a:cubicBezTo>
                    <a:pt x="28740" y="969"/>
                    <a:pt x="29211" y="986"/>
                    <a:pt x="29683" y="1022"/>
                  </a:cubicBezTo>
                  <a:cubicBezTo>
                    <a:pt x="33779" y="1332"/>
                    <a:pt x="37482" y="3261"/>
                    <a:pt x="40185" y="6332"/>
                  </a:cubicBezTo>
                  <a:cubicBezTo>
                    <a:pt x="42613" y="9071"/>
                    <a:pt x="43840" y="12583"/>
                    <a:pt x="43971" y="16227"/>
                  </a:cubicBezTo>
                  <a:cubicBezTo>
                    <a:pt x="44233" y="24299"/>
                    <a:pt x="39911" y="32240"/>
                    <a:pt x="33910" y="37408"/>
                  </a:cubicBezTo>
                  <a:cubicBezTo>
                    <a:pt x="30413" y="40412"/>
                    <a:pt x="26088" y="42477"/>
                    <a:pt x="21424" y="42477"/>
                  </a:cubicBezTo>
                  <a:cubicBezTo>
                    <a:pt x="21245" y="42477"/>
                    <a:pt x="21065" y="42474"/>
                    <a:pt x="20885" y="42468"/>
                  </a:cubicBezTo>
                  <a:cubicBezTo>
                    <a:pt x="16336" y="42313"/>
                    <a:pt x="12074" y="40277"/>
                    <a:pt x="8550" y="37491"/>
                  </a:cubicBezTo>
                  <a:cubicBezTo>
                    <a:pt x="7609" y="36765"/>
                    <a:pt x="6716" y="35967"/>
                    <a:pt x="5871" y="35134"/>
                  </a:cubicBezTo>
                  <a:cubicBezTo>
                    <a:pt x="5867" y="35130"/>
                    <a:pt x="5863" y="35126"/>
                    <a:pt x="5860" y="35123"/>
                  </a:cubicBezTo>
                  <a:lnTo>
                    <a:pt x="5860" y="35123"/>
                  </a:lnTo>
                  <a:cubicBezTo>
                    <a:pt x="2914" y="32172"/>
                    <a:pt x="1180" y="28378"/>
                    <a:pt x="1513" y="24192"/>
                  </a:cubicBezTo>
                  <a:cubicBezTo>
                    <a:pt x="1846" y="19977"/>
                    <a:pt x="4049" y="16060"/>
                    <a:pt x="6704" y="12845"/>
                  </a:cubicBezTo>
                  <a:cubicBezTo>
                    <a:pt x="11880" y="6587"/>
                    <a:pt x="19854" y="969"/>
                    <a:pt x="28270" y="969"/>
                  </a:cubicBezTo>
                  <a:close/>
                  <a:moveTo>
                    <a:pt x="28244" y="0"/>
                  </a:moveTo>
                  <a:cubicBezTo>
                    <a:pt x="20674" y="0"/>
                    <a:pt x="13322" y="4623"/>
                    <a:pt x="8181" y="9845"/>
                  </a:cubicBezTo>
                  <a:cubicBezTo>
                    <a:pt x="4966" y="13095"/>
                    <a:pt x="2132" y="17048"/>
                    <a:pt x="1013" y="21537"/>
                  </a:cubicBezTo>
                  <a:cubicBezTo>
                    <a:pt x="1" y="25573"/>
                    <a:pt x="656" y="29776"/>
                    <a:pt x="3025" y="33205"/>
                  </a:cubicBezTo>
                  <a:cubicBezTo>
                    <a:pt x="3647" y="34114"/>
                    <a:pt x="4358" y="34935"/>
                    <a:pt x="5136" y="35720"/>
                  </a:cubicBezTo>
                  <a:lnTo>
                    <a:pt x="5136" y="35720"/>
                  </a:lnTo>
                  <a:cubicBezTo>
                    <a:pt x="5155" y="35748"/>
                    <a:pt x="5177" y="35774"/>
                    <a:pt x="5204" y="35800"/>
                  </a:cubicBezTo>
                  <a:cubicBezTo>
                    <a:pt x="8621" y="39146"/>
                    <a:pt x="12776" y="41956"/>
                    <a:pt x="17527" y="42992"/>
                  </a:cubicBezTo>
                  <a:cubicBezTo>
                    <a:pt x="18789" y="43269"/>
                    <a:pt x="20058" y="43403"/>
                    <a:pt x="21319" y="43403"/>
                  </a:cubicBezTo>
                  <a:cubicBezTo>
                    <a:pt x="24721" y="43403"/>
                    <a:pt x="28061" y="42427"/>
                    <a:pt x="31041" y="40646"/>
                  </a:cubicBezTo>
                  <a:cubicBezTo>
                    <a:pt x="38565" y="36158"/>
                    <a:pt x="44090" y="27537"/>
                    <a:pt x="44864" y="18774"/>
                  </a:cubicBezTo>
                  <a:cubicBezTo>
                    <a:pt x="45185" y="14988"/>
                    <a:pt x="44530" y="11059"/>
                    <a:pt x="42506" y="7821"/>
                  </a:cubicBezTo>
                  <a:cubicBezTo>
                    <a:pt x="40327" y="4308"/>
                    <a:pt x="36732" y="1606"/>
                    <a:pt x="32731" y="570"/>
                  </a:cubicBezTo>
                  <a:cubicBezTo>
                    <a:pt x="31237" y="180"/>
                    <a:pt x="29737" y="0"/>
                    <a:pt x="28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267778-F93B-BFED-AFEB-78129662CCFA}"/>
              </a:ext>
            </a:extLst>
          </p:cNvPr>
          <p:cNvSpPr txBox="1"/>
          <p:nvPr/>
        </p:nvSpPr>
        <p:spPr>
          <a:xfrm>
            <a:off x="-685895" y="504197"/>
            <a:ext cx="48661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andlee"/>
              <a:buNone/>
              <a:tabLst/>
              <a:defRPr/>
            </a:pPr>
            <a:r>
              <a:rPr kumimoji="0" lang="en" sz="2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ndlee"/>
                <a:sym typeface="Handlee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524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2F1A3-D183-1105-3D4F-FA11B8D0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22" y="178756"/>
            <a:ext cx="4487646" cy="4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44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Project Proposal by Slidesgo">
  <a:themeElements>
    <a:clrScheme name="Simple Light">
      <a:dk1>
        <a:srgbClr val="002546"/>
      </a:dk1>
      <a:lt1>
        <a:srgbClr val="FFFFFF"/>
      </a:lt1>
      <a:dk2>
        <a:srgbClr val="F1C232"/>
      </a:dk2>
      <a:lt2>
        <a:srgbClr val="3D85C6"/>
      </a:lt2>
      <a:accent1>
        <a:srgbClr val="F1C232"/>
      </a:accent1>
      <a:accent2>
        <a:srgbClr val="3D85C6"/>
      </a:accent2>
      <a:accent3>
        <a:srgbClr val="FFFFFF"/>
      </a:accent3>
      <a:accent4>
        <a:srgbClr val="002546"/>
      </a:accent4>
      <a:accent5>
        <a:srgbClr val="F1C232"/>
      </a:accent5>
      <a:accent6>
        <a:srgbClr val="3D85C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378</Words>
  <Application>Microsoft Office PowerPoint</Application>
  <PresentationFormat>On-screen Show (16:9)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Handlee</vt:lpstr>
      <vt:lpstr>Arial</vt:lpstr>
      <vt:lpstr>Roboto</vt:lpstr>
      <vt:lpstr>Forte</vt:lpstr>
      <vt:lpstr>Quicksand</vt:lpstr>
      <vt:lpstr>Aparajita</vt:lpstr>
      <vt:lpstr>Sketch Project Proposal by Slidesgo</vt:lpstr>
      <vt:lpstr>DISH ADVISER DBMS  MINI  PROJECT </vt:lpstr>
      <vt:lpstr>TABLE OF CONTENTS</vt:lpstr>
      <vt:lpstr>WHAT WE ARE WORKING ON</vt:lpstr>
      <vt:lpstr>1</vt:lpstr>
      <vt:lpstr>OUR TEAM</vt:lpstr>
      <vt:lpstr>TECHONOLOGY USED : </vt:lpstr>
      <vt:lpstr>PowerPoint Presentation</vt:lpstr>
      <vt:lpstr>PROJECT  FLOW: </vt:lpstr>
      <vt:lpstr>PowerPoint Presentation</vt:lpstr>
      <vt:lpstr>IMPLEMENTATION  OF PROJECT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SCOPES : </vt:lpstr>
      <vt:lpstr>REFERENCES : </vt:lpstr>
      <vt:lpstr>THANK 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SGP PROJECT</dc:title>
  <dc:creator>DIVY</dc:creator>
  <cp:lastModifiedBy>divyajani267@outlook.com</cp:lastModifiedBy>
  <cp:revision>86</cp:revision>
  <dcterms:modified xsi:type="dcterms:W3CDTF">2023-04-03T08:16:07Z</dcterms:modified>
</cp:coreProperties>
</file>