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embeddedFontLst>
    <p:embeddedFont>
      <p:font typeface="Poppins" pitchFamily="2" charset="0"/>
      <p:regular r:id="rId27"/>
      <p:bold r:id="rId28"/>
      <p:italic r:id="rId29"/>
      <p:boldItalic r:id="rId30"/>
    </p:embeddedFont>
    <p:embeddedFont>
      <p:font typeface="Poppins Light" pitchFamily="2" charset="0"/>
      <p:regular r:id="rId31"/>
      <p:bold r:id="rId32"/>
      <p:italic r:id="rId33"/>
      <p:boldItalic r:id="rId34"/>
    </p:embeddedFont>
    <p:embeddedFont>
      <p:font typeface="Roboto" panose="02000000000000000000"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notesMaster" Target="notesMasters/notesMaster1.xml" /><Relationship Id="rId39"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font" Target="fonts/font8.fntdata" /><Relationship Id="rId42"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font" Target="fonts/font7.fntdata" /><Relationship Id="rId38" Type="http://schemas.openxmlformats.org/officeDocument/2006/relationships/font" Target="fonts/font12.fntdata"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font" Target="fonts/font3.fntdata" /><Relationship Id="rId41"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font" Target="fonts/font6.fntdata" /><Relationship Id="rId37" Type="http://schemas.openxmlformats.org/officeDocument/2006/relationships/font" Target="fonts/font11.fntdata" /><Relationship Id="rId40"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font" Target="fonts/font2.fntdata" /><Relationship Id="rId36" Type="http://schemas.openxmlformats.org/officeDocument/2006/relationships/font" Target="fonts/font10.fntdata"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font" Target="fonts/font5.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font" Target="fonts/font1.fntdata" /><Relationship Id="rId30" Type="http://schemas.openxmlformats.org/officeDocument/2006/relationships/font" Target="fonts/font4.fntdata" /><Relationship Id="rId35" Type="http://schemas.openxmlformats.org/officeDocument/2006/relationships/font" Target="fonts/font9.fntdata"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f391192_0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5ab9e4ca05_0_4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15ab9e4ca05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5ab9e4ca05_0_5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15ab9e4ca05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15ab9e4ca05_0_5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15ab9e4ca05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5ab9e4ca05_0_6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15ab9e4ca05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1590ff21d3e_0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1590ff21d3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1590ff21d3e_0_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1590ff21d3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590ff21d3e_0_2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590ff21d3e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590ff21d3e_0_3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1590ff21d3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590ff21d3e_0_3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590ff21d3e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590ff21d3e_0_4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1590ff21d3e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606f1c2d_3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1590ff21d3e_0_5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1590ff21d3e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1590ff21d3e_0_6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1590ff21d3e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162f39b9a42_0_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162f39b9a4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62f39b9a42_0_1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62f39b9a4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68971a9914_0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68971a991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35f391192_0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35f391192_02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5ab9e4ca05_0_1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5ab9e4ca0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ab9e4ca05_0_2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ab9e4ca05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5ab9e4ca05_0_2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5ab9e4ca05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15ab9e4ca05_0_3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15ab9e4ca05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p:nvPr/>
        </p:nvSpPr>
        <p:spPr>
          <a:xfrm>
            <a:off x="1592400" y="-407850"/>
            <a:ext cx="5959200" cy="5959200"/>
          </a:xfrm>
          <a:prstGeom prst="ellipse">
            <a:avLst/>
          </a:prstGeom>
          <a:solidFill>
            <a:srgbClr val="000000">
              <a:alpha val="2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501210" y="175873"/>
            <a:ext cx="2451351" cy="2451351"/>
            <a:chOff x="6680825" y="2549350"/>
            <a:chExt cx="1539600" cy="1539600"/>
          </a:xfrm>
        </p:grpSpPr>
        <p:sp>
          <p:nvSpPr>
            <p:cNvPr id="12" name="Google Shape;12;p2"/>
            <p:cNvSpPr/>
            <p:nvPr/>
          </p:nvSpPr>
          <p:spPr>
            <a:xfrm>
              <a:off x="6825669" y="2694194"/>
              <a:ext cx="1249800" cy="1249800"/>
            </a:xfrm>
            <a:prstGeom prst="ellipse">
              <a:avLst/>
            </a:prstGeom>
            <a:solidFill>
              <a:srgbClr val="000000">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894850" y="2763375"/>
              <a:ext cx="1111200" cy="11112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680825" y="2549350"/>
              <a:ext cx="1539600" cy="1539600"/>
            </a:xfrm>
            <a:prstGeom prst="donut">
              <a:avLst>
                <a:gd name="adj" fmla="val 495"/>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6427669" y="2502633"/>
            <a:ext cx="2324700" cy="2324700"/>
            <a:chOff x="-474900" y="321200"/>
            <a:chExt cx="2324700" cy="2324700"/>
          </a:xfrm>
        </p:grpSpPr>
        <p:sp>
          <p:nvSpPr>
            <p:cNvPr id="16" name="Google Shape;16;p2"/>
            <p:cNvSpPr/>
            <p:nvPr/>
          </p:nvSpPr>
          <p:spPr>
            <a:xfrm>
              <a:off x="-474900" y="321200"/>
              <a:ext cx="2324700" cy="23247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20725" y="916825"/>
              <a:ext cx="1133400" cy="11334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37125" y="658975"/>
              <a:ext cx="1649100" cy="16491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13650" y="1109750"/>
              <a:ext cx="747600" cy="7476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txBox="1">
            <a:spLocks noGrp="1"/>
          </p:cNvSpPr>
          <p:nvPr>
            <p:ph type="ctrTitle"/>
          </p:nvPr>
        </p:nvSpPr>
        <p:spPr>
          <a:xfrm>
            <a:off x="2211600" y="1991850"/>
            <a:ext cx="4720800" cy="1159800"/>
          </a:xfrm>
          <a:prstGeom prst="rect">
            <a:avLst/>
          </a:prstGeom>
          <a:effectLst>
            <a:outerShdw blurRad="85725" dist="19050" dir="5400000" algn="bl" rotWithShape="0">
              <a:srgbClr val="000000">
                <a:alpha val="10000"/>
              </a:srgbClr>
            </a:outerShdw>
          </a:effectLst>
        </p:spPr>
        <p:txBody>
          <a:bodyPr spcFirstLastPara="1" wrap="square" lIns="91425" tIns="91425" rIns="91425" bIns="91425" anchor="ctr" anchorCtr="0">
            <a:noAutofit/>
          </a:bodyPr>
          <a:lstStyle>
            <a:lvl1pPr lvl="0" algn="ctr">
              <a:spcBef>
                <a:spcPts val="0"/>
              </a:spcBef>
              <a:spcAft>
                <a:spcPts val="0"/>
              </a:spcAft>
              <a:buClr>
                <a:srgbClr val="FFFFFF"/>
              </a:buClr>
              <a:buSzPts val="5200"/>
              <a:buNone/>
              <a:defRPr sz="5200">
                <a:solidFill>
                  <a:srgbClr val="FFFFFF"/>
                </a:solidFill>
              </a:defRPr>
            </a:lvl1pPr>
            <a:lvl2pPr lvl="1" algn="ctr">
              <a:spcBef>
                <a:spcPts val="0"/>
              </a:spcBef>
              <a:spcAft>
                <a:spcPts val="0"/>
              </a:spcAft>
              <a:buClr>
                <a:srgbClr val="FFFFFF"/>
              </a:buClr>
              <a:buSzPts val="5200"/>
              <a:buNone/>
              <a:defRPr sz="5200">
                <a:solidFill>
                  <a:srgbClr val="FFFFFF"/>
                </a:solidFill>
              </a:defRPr>
            </a:lvl2pPr>
            <a:lvl3pPr lvl="2" algn="ctr">
              <a:spcBef>
                <a:spcPts val="0"/>
              </a:spcBef>
              <a:spcAft>
                <a:spcPts val="0"/>
              </a:spcAft>
              <a:buClr>
                <a:srgbClr val="FFFFFF"/>
              </a:buClr>
              <a:buSzPts val="5200"/>
              <a:buNone/>
              <a:defRPr sz="5200">
                <a:solidFill>
                  <a:srgbClr val="FFFFFF"/>
                </a:solidFill>
              </a:defRPr>
            </a:lvl3pPr>
            <a:lvl4pPr lvl="3" algn="ctr">
              <a:spcBef>
                <a:spcPts val="0"/>
              </a:spcBef>
              <a:spcAft>
                <a:spcPts val="0"/>
              </a:spcAft>
              <a:buClr>
                <a:srgbClr val="FFFFFF"/>
              </a:buClr>
              <a:buSzPts val="5200"/>
              <a:buNone/>
              <a:defRPr sz="5200">
                <a:solidFill>
                  <a:srgbClr val="FFFFFF"/>
                </a:solidFill>
              </a:defRPr>
            </a:lvl4pPr>
            <a:lvl5pPr lvl="4" algn="ctr">
              <a:spcBef>
                <a:spcPts val="0"/>
              </a:spcBef>
              <a:spcAft>
                <a:spcPts val="0"/>
              </a:spcAft>
              <a:buClr>
                <a:srgbClr val="FFFFFF"/>
              </a:buClr>
              <a:buSzPts val="5200"/>
              <a:buNone/>
              <a:defRPr sz="5200">
                <a:solidFill>
                  <a:srgbClr val="FFFFFF"/>
                </a:solidFill>
              </a:defRPr>
            </a:lvl5pPr>
            <a:lvl6pPr lvl="5" algn="ctr">
              <a:spcBef>
                <a:spcPts val="0"/>
              </a:spcBef>
              <a:spcAft>
                <a:spcPts val="0"/>
              </a:spcAft>
              <a:buClr>
                <a:srgbClr val="FFFFFF"/>
              </a:buClr>
              <a:buSzPts val="5200"/>
              <a:buNone/>
              <a:defRPr sz="5200">
                <a:solidFill>
                  <a:srgbClr val="FFFFFF"/>
                </a:solidFill>
              </a:defRPr>
            </a:lvl6pPr>
            <a:lvl7pPr lvl="6" algn="ctr">
              <a:spcBef>
                <a:spcPts val="0"/>
              </a:spcBef>
              <a:spcAft>
                <a:spcPts val="0"/>
              </a:spcAft>
              <a:buClr>
                <a:srgbClr val="FFFFFF"/>
              </a:buClr>
              <a:buSzPts val="5200"/>
              <a:buNone/>
              <a:defRPr sz="5200">
                <a:solidFill>
                  <a:srgbClr val="FFFFFF"/>
                </a:solidFill>
              </a:defRPr>
            </a:lvl7pPr>
            <a:lvl8pPr lvl="7" algn="ctr">
              <a:spcBef>
                <a:spcPts val="0"/>
              </a:spcBef>
              <a:spcAft>
                <a:spcPts val="0"/>
              </a:spcAft>
              <a:buClr>
                <a:srgbClr val="FFFFFF"/>
              </a:buClr>
              <a:buSzPts val="5200"/>
              <a:buNone/>
              <a:defRPr sz="5200">
                <a:solidFill>
                  <a:srgbClr val="FFFFFF"/>
                </a:solidFill>
              </a:defRPr>
            </a:lvl8pPr>
            <a:lvl9pPr lvl="8" algn="ctr">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 A" type="blank">
  <p:cSld name="BLANK">
    <p:spTree>
      <p:nvGrpSpPr>
        <p:cNvPr id="1" name="Shape 114"/>
        <p:cNvGrpSpPr/>
        <p:nvPr/>
      </p:nvGrpSpPr>
      <p:grpSpPr>
        <a:xfrm>
          <a:off x="0" y="0"/>
          <a:ext cx="0" cy="0"/>
          <a:chOff x="0" y="0"/>
          <a:chExt cx="0" cy="0"/>
        </a:xfrm>
      </p:grpSpPr>
      <p:sp>
        <p:nvSpPr>
          <p:cNvPr id="115" name="Google Shape;115;p11"/>
          <p:cNvSpPr/>
          <p:nvPr/>
        </p:nvSpPr>
        <p:spPr>
          <a:xfrm>
            <a:off x="764000" y="-1236275"/>
            <a:ext cx="7616100" cy="7616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a:off x="1198300" y="-801975"/>
            <a:ext cx="6747000" cy="67470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2267900" y="267625"/>
            <a:ext cx="4608300" cy="46083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704850" y="-2705100"/>
            <a:ext cx="10553700" cy="10553700"/>
          </a:xfrm>
          <a:prstGeom prst="donut">
            <a:avLst>
              <a:gd name="adj" fmla="val 10467"/>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 B">
  <p:cSld name="BLANK_2">
    <p:spTree>
      <p:nvGrpSpPr>
        <p:cNvPr id="1" name="Shape 121"/>
        <p:cNvGrpSpPr/>
        <p:nvPr/>
      </p:nvGrpSpPr>
      <p:grpSpPr>
        <a:xfrm>
          <a:off x="0" y="0"/>
          <a:ext cx="0" cy="0"/>
          <a:chOff x="0" y="0"/>
          <a:chExt cx="0" cy="0"/>
        </a:xfrm>
      </p:grpSpPr>
      <p:sp>
        <p:nvSpPr>
          <p:cNvPr id="122" name="Google Shape;122;p12"/>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2"/>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124" name="Google Shape;124;p12"/>
          <p:cNvGrpSpPr/>
          <p:nvPr/>
        </p:nvGrpSpPr>
        <p:grpSpPr>
          <a:xfrm>
            <a:off x="818844" y="502333"/>
            <a:ext cx="2324700" cy="2324700"/>
            <a:chOff x="-474900" y="321200"/>
            <a:chExt cx="2324700" cy="2324700"/>
          </a:xfrm>
        </p:grpSpPr>
        <p:sp>
          <p:nvSpPr>
            <p:cNvPr id="125" name="Google Shape;125;p12"/>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2"/>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2"/>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2"/>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12"/>
          <p:cNvSpPr/>
          <p:nvPr/>
        </p:nvSpPr>
        <p:spPr>
          <a:xfrm>
            <a:off x="1794525" y="-407900"/>
            <a:ext cx="5959200" cy="5959200"/>
          </a:xfrm>
          <a:prstGeom prst="ellipse">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mage background">
  <p:cSld name="BLANK_1">
    <p:bg>
      <p:bgPr>
        <a:solidFill>
          <a:srgbClr val="000000"/>
        </a:solidFill>
        <a:effectLst/>
      </p:bgPr>
    </p:bg>
    <p:spTree>
      <p:nvGrpSpPr>
        <p:cNvPr id="1" name="Shape 130"/>
        <p:cNvGrpSpPr/>
        <p:nvPr/>
      </p:nvGrpSpPr>
      <p:grpSpPr>
        <a:xfrm>
          <a:off x="0" y="0"/>
          <a:ext cx="0" cy="0"/>
          <a:chOff x="0" y="0"/>
          <a:chExt cx="0" cy="0"/>
        </a:xfrm>
      </p:grpSpPr>
      <p:sp>
        <p:nvSpPr>
          <p:cNvPr id="131" name="Google Shape;131;p13"/>
          <p:cNvSpPr/>
          <p:nvPr/>
        </p:nvSpPr>
        <p:spPr>
          <a:xfrm>
            <a:off x="-704850" y="-2705100"/>
            <a:ext cx="10553700" cy="10553700"/>
          </a:xfrm>
          <a:prstGeom prst="donut">
            <a:avLst>
              <a:gd name="adj" fmla="val 104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3"/>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a:off x="764000" y="-1236275"/>
            <a:ext cx="7616100" cy="76161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a:off x="1198300" y="-801975"/>
            <a:ext cx="6747000" cy="67470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p:nvPr/>
        </p:nvSpPr>
        <p:spPr>
          <a:xfrm>
            <a:off x="2267900" y="267625"/>
            <a:ext cx="4608300" cy="46083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000000"/>
        </a:solidFill>
        <a:effectLst/>
      </p:bgPr>
    </p:bg>
    <p:spTree>
      <p:nvGrpSpPr>
        <p:cNvPr id="1" name="Shape 21"/>
        <p:cNvGrpSpPr/>
        <p:nvPr/>
      </p:nvGrpSpPr>
      <p:grpSpPr>
        <a:xfrm>
          <a:off x="0" y="0"/>
          <a:ext cx="0" cy="0"/>
          <a:chOff x="0" y="0"/>
          <a:chExt cx="0" cy="0"/>
        </a:xfrm>
      </p:grpSpPr>
      <p:sp>
        <p:nvSpPr>
          <p:cNvPr id="22" name="Google Shape;22;p3"/>
          <p:cNvSpPr/>
          <p:nvPr/>
        </p:nvSpPr>
        <p:spPr>
          <a:xfrm>
            <a:off x="1592400" y="-407850"/>
            <a:ext cx="5959200" cy="5959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23;p3"/>
          <p:cNvGrpSpPr/>
          <p:nvPr/>
        </p:nvGrpSpPr>
        <p:grpSpPr>
          <a:xfrm>
            <a:off x="6427669" y="2502633"/>
            <a:ext cx="2324700" cy="2324700"/>
            <a:chOff x="-474900" y="321200"/>
            <a:chExt cx="2324700" cy="2324700"/>
          </a:xfrm>
        </p:grpSpPr>
        <p:sp>
          <p:nvSpPr>
            <p:cNvPr id="24" name="Google Shape;24;p3"/>
            <p:cNvSpPr/>
            <p:nvPr/>
          </p:nvSpPr>
          <p:spPr>
            <a:xfrm>
              <a:off x="-474900" y="321200"/>
              <a:ext cx="2324700" cy="2324700"/>
            </a:xfrm>
            <a:prstGeom prst="ellipse">
              <a:avLst/>
            </a:prstGeom>
            <a:no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120725" y="916825"/>
              <a:ext cx="1133400" cy="1133400"/>
            </a:xfrm>
            <a:prstGeom prst="ellipse">
              <a:avLst/>
            </a:prstGeom>
            <a:no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137125" y="658975"/>
              <a:ext cx="1649100" cy="1649100"/>
            </a:xfrm>
            <a:prstGeom prst="ellipse">
              <a:avLst/>
            </a:prstGeom>
            <a:no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313650" y="1109750"/>
              <a:ext cx="747600" cy="747600"/>
            </a:xfrm>
            <a:prstGeom prst="ellipse">
              <a:avLst/>
            </a:prstGeom>
            <a:no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3"/>
          <p:cNvSpPr txBox="1">
            <a:spLocks noGrp="1"/>
          </p:cNvSpPr>
          <p:nvPr>
            <p:ph type="ctrTitle"/>
          </p:nvPr>
        </p:nvSpPr>
        <p:spPr>
          <a:xfrm>
            <a:off x="2569800" y="2236800"/>
            <a:ext cx="4004400" cy="9567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5200"/>
              <a:buNone/>
              <a:defRPr sz="5200">
                <a:solidFill>
                  <a:srgbClr val="000000"/>
                </a:solidFill>
              </a:defRPr>
            </a:lvl1pPr>
            <a:lvl2pPr lvl="1" algn="ctr" rtl="0">
              <a:spcBef>
                <a:spcPts val="0"/>
              </a:spcBef>
              <a:spcAft>
                <a:spcPts val="0"/>
              </a:spcAft>
              <a:buClr>
                <a:srgbClr val="000000"/>
              </a:buClr>
              <a:buSzPts val="5200"/>
              <a:buNone/>
              <a:defRPr sz="5200">
                <a:solidFill>
                  <a:srgbClr val="000000"/>
                </a:solidFill>
              </a:defRPr>
            </a:lvl2pPr>
            <a:lvl3pPr lvl="2" algn="ctr" rtl="0">
              <a:spcBef>
                <a:spcPts val="0"/>
              </a:spcBef>
              <a:spcAft>
                <a:spcPts val="0"/>
              </a:spcAft>
              <a:buClr>
                <a:srgbClr val="000000"/>
              </a:buClr>
              <a:buSzPts val="5200"/>
              <a:buNone/>
              <a:defRPr sz="5200">
                <a:solidFill>
                  <a:srgbClr val="000000"/>
                </a:solidFill>
              </a:defRPr>
            </a:lvl3pPr>
            <a:lvl4pPr lvl="3" algn="ctr" rtl="0">
              <a:spcBef>
                <a:spcPts val="0"/>
              </a:spcBef>
              <a:spcAft>
                <a:spcPts val="0"/>
              </a:spcAft>
              <a:buClr>
                <a:srgbClr val="000000"/>
              </a:buClr>
              <a:buSzPts val="5200"/>
              <a:buNone/>
              <a:defRPr sz="5200">
                <a:solidFill>
                  <a:srgbClr val="000000"/>
                </a:solidFill>
              </a:defRPr>
            </a:lvl4pPr>
            <a:lvl5pPr lvl="4" algn="ctr" rtl="0">
              <a:spcBef>
                <a:spcPts val="0"/>
              </a:spcBef>
              <a:spcAft>
                <a:spcPts val="0"/>
              </a:spcAft>
              <a:buClr>
                <a:srgbClr val="000000"/>
              </a:buClr>
              <a:buSzPts val="5200"/>
              <a:buNone/>
              <a:defRPr sz="5200">
                <a:solidFill>
                  <a:srgbClr val="000000"/>
                </a:solidFill>
              </a:defRPr>
            </a:lvl5pPr>
            <a:lvl6pPr lvl="5" algn="ctr" rtl="0">
              <a:spcBef>
                <a:spcPts val="0"/>
              </a:spcBef>
              <a:spcAft>
                <a:spcPts val="0"/>
              </a:spcAft>
              <a:buClr>
                <a:srgbClr val="000000"/>
              </a:buClr>
              <a:buSzPts val="5200"/>
              <a:buNone/>
              <a:defRPr sz="5200">
                <a:solidFill>
                  <a:srgbClr val="000000"/>
                </a:solidFill>
              </a:defRPr>
            </a:lvl6pPr>
            <a:lvl7pPr lvl="6" algn="ctr" rtl="0">
              <a:spcBef>
                <a:spcPts val="0"/>
              </a:spcBef>
              <a:spcAft>
                <a:spcPts val="0"/>
              </a:spcAft>
              <a:buClr>
                <a:srgbClr val="000000"/>
              </a:buClr>
              <a:buSzPts val="5200"/>
              <a:buNone/>
              <a:defRPr sz="5200">
                <a:solidFill>
                  <a:srgbClr val="000000"/>
                </a:solidFill>
              </a:defRPr>
            </a:lvl7pPr>
            <a:lvl8pPr lvl="7" algn="ctr" rtl="0">
              <a:spcBef>
                <a:spcPts val="0"/>
              </a:spcBef>
              <a:spcAft>
                <a:spcPts val="0"/>
              </a:spcAft>
              <a:buClr>
                <a:srgbClr val="000000"/>
              </a:buClr>
              <a:buSzPts val="5200"/>
              <a:buNone/>
              <a:defRPr sz="5200">
                <a:solidFill>
                  <a:srgbClr val="000000"/>
                </a:solidFill>
              </a:defRPr>
            </a:lvl8pPr>
            <a:lvl9pPr lvl="8" algn="ctr" rtl="0">
              <a:spcBef>
                <a:spcPts val="0"/>
              </a:spcBef>
              <a:spcAft>
                <a:spcPts val="0"/>
              </a:spcAft>
              <a:buClr>
                <a:srgbClr val="000000"/>
              </a:buClr>
              <a:buSzPts val="5200"/>
              <a:buNone/>
              <a:defRPr sz="5200">
                <a:solidFill>
                  <a:srgbClr val="000000"/>
                </a:solidFill>
              </a:defRPr>
            </a:lvl9pPr>
          </a:lstStyle>
          <a:p>
            <a:endParaRPr/>
          </a:p>
        </p:txBody>
      </p:sp>
      <p:sp>
        <p:nvSpPr>
          <p:cNvPr id="29" name="Google Shape;29;p3"/>
          <p:cNvSpPr txBox="1">
            <a:spLocks noGrp="1"/>
          </p:cNvSpPr>
          <p:nvPr>
            <p:ph type="subTitle" idx="1"/>
          </p:nvPr>
        </p:nvSpPr>
        <p:spPr>
          <a:xfrm>
            <a:off x="2569800" y="3188701"/>
            <a:ext cx="40044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1400"/>
              <a:buNone/>
              <a:defRPr sz="1400">
                <a:solidFill>
                  <a:srgbClr val="000000"/>
                </a:solidFill>
              </a:defRPr>
            </a:lvl1pPr>
            <a:lvl2pPr lvl="1" algn="ctr" rtl="0">
              <a:spcBef>
                <a:spcPts val="0"/>
              </a:spcBef>
              <a:spcAft>
                <a:spcPts val="0"/>
              </a:spcAft>
              <a:buClr>
                <a:srgbClr val="000000"/>
              </a:buClr>
              <a:buSzPts val="1400"/>
              <a:buNone/>
              <a:defRPr sz="1400">
                <a:solidFill>
                  <a:srgbClr val="000000"/>
                </a:solidFill>
              </a:defRPr>
            </a:lvl2pPr>
            <a:lvl3pPr lvl="2" algn="ctr" rtl="0">
              <a:spcBef>
                <a:spcPts val="0"/>
              </a:spcBef>
              <a:spcAft>
                <a:spcPts val="0"/>
              </a:spcAft>
              <a:buClr>
                <a:srgbClr val="000000"/>
              </a:buClr>
              <a:buSzPts val="1400"/>
              <a:buNone/>
              <a:defRPr sz="1400">
                <a:solidFill>
                  <a:srgbClr val="000000"/>
                </a:solidFill>
              </a:defRPr>
            </a:lvl3pPr>
            <a:lvl4pPr lvl="3" algn="ctr" rtl="0">
              <a:spcBef>
                <a:spcPts val="0"/>
              </a:spcBef>
              <a:spcAft>
                <a:spcPts val="0"/>
              </a:spcAft>
              <a:buClr>
                <a:srgbClr val="000000"/>
              </a:buClr>
              <a:buSzPts val="1400"/>
              <a:buNone/>
              <a:defRPr sz="1400">
                <a:solidFill>
                  <a:srgbClr val="000000"/>
                </a:solidFill>
              </a:defRPr>
            </a:lvl4pPr>
            <a:lvl5pPr lvl="4" algn="ctr" rtl="0">
              <a:spcBef>
                <a:spcPts val="0"/>
              </a:spcBef>
              <a:spcAft>
                <a:spcPts val="0"/>
              </a:spcAft>
              <a:buClr>
                <a:srgbClr val="000000"/>
              </a:buClr>
              <a:buSzPts val="1400"/>
              <a:buNone/>
              <a:defRPr sz="1400">
                <a:solidFill>
                  <a:srgbClr val="000000"/>
                </a:solidFill>
              </a:defRPr>
            </a:lvl5pPr>
            <a:lvl6pPr lvl="5" algn="ctr" rtl="0">
              <a:spcBef>
                <a:spcPts val="0"/>
              </a:spcBef>
              <a:spcAft>
                <a:spcPts val="0"/>
              </a:spcAft>
              <a:buClr>
                <a:srgbClr val="000000"/>
              </a:buClr>
              <a:buSzPts val="1400"/>
              <a:buNone/>
              <a:defRPr sz="1400">
                <a:solidFill>
                  <a:srgbClr val="000000"/>
                </a:solidFill>
              </a:defRPr>
            </a:lvl6pPr>
            <a:lvl7pPr lvl="6" algn="ctr" rtl="0">
              <a:spcBef>
                <a:spcPts val="0"/>
              </a:spcBef>
              <a:spcAft>
                <a:spcPts val="0"/>
              </a:spcAft>
              <a:buClr>
                <a:srgbClr val="000000"/>
              </a:buClr>
              <a:buSzPts val="1400"/>
              <a:buNone/>
              <a:defRPr sz="1400">
                <a:solidFill>
                  <a:srgbClr val="000000"/>
                </a:solidFill>
              </a:defRPr>
            </a:lvl7pPr>
            <a:lvl8pPr lvl="7" algn="ctr" rtl="0">
              <a:spcBef>
                <a:spcPts val="0"/>
              </a:spcBef>
              <a:spcAft>
                <a:spcPts val="0"/>
              </a:spcAft>
              <a:buClr>
                <a:srgbClr val="000000"/>
              </a:buClr>
              <a:buSzPts val="1400"/>
              <a:buNone/>
              <a:defRPr sz="1400">
                <a:solidFill>
                  <a:srgbClr val="000000"/>
                </a:solidFill>
              </a:defRPr>
            </a:lvl8pPr>
            <a:lvl9pPr lvl="8" algn="ctr" rtl="0">
              <a:spcBef>
                <a:spcPts val="0"/>
              </a:spcBef>
              <a:spcAft>
                <a:spcPts val="0"/>
              </a:spcAft>
              <a:buClr>
                <a:srgbClr val="000000"/>
              </a:buClr>
              <a:buSzPts val="1400"/>
              <a:buNone/>
              <a:defRPr sz="1400">
                <a:solidFill>
                  <a:srgbClr val="000000"/>
                </a:solidFill>
              </a:defRPr>
            </a:lvl9pPr>
          </a:lstStyle>
          <a:p>
            <a:endParaRPr/>
          </a:p>
        </p:txBody>
      </p:sp>
      <p:grpSp>
        <p:nvGrpSpPr>
          <p:cNvPr id="30" name="Google Shape;30;p3"/>
          <p:cNvGrpSpPr/>
          <p:nvPr/>
        </p:nvGrpSpPr>
        <p:grpSpPr>
          <a:xfrm>
            <a:off x="764825" y="439375"/>
            <a:ext cx="1924500" cy="1924500"/>
            <a:chOff x="6680825" y="2549350"/>
            <a:chExt cx="1539600" cy="1539600"/>
          </a:xfrm>
        </p:grpSpPr>
        <p:sp>
          <p:nvSpPr>
            <p:cNvPr id="31" name="Google Shape;31;p3"/>
            <p:cNvSpPr/>
            <p:nvPr/>
          </p:nvSpPr>
          <p:spPr>
            <a:xfrm>
              <a:off x="6825669" y="2694194"/>
              <a:ext cx="1249800" cy="1249800"/>
            </a:xfrm>
            <a:prstGeom prst="ellipse">
              <a:avLst/>
            </a:prstGeom>
            <a:solidFill>
              <a:srgbClr val="666666">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6894850" y="2763375"/>
              <a:ext cx="1111200" cy="1111200"/>
            </a:xfrm>
            <a:prstGeom prst="ellipse">
              <a:avLst/>
            </a:prstGeom>
            <a:solidFill>
              <a:srgbClr val="666666">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6680825" y="2549350"/>
              <a:ext cx="1539600" cy="1539600"/>
            </a:xfrm>
            <a:prstGeom prst="donut">
              <a:avLst>
                <a:gd name="adj" fmla="val 495"/>
              </a:avLst>
            </a:prstGeom>
            <a:solidFill>
              <a:srgbClr val="666666">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34"/>
        <p:cNvGrpSpPr/>
        <p:nvPr/>
      </p:nvGrpSpPr>
      <p:grpSpPr>
        <a:xfrm>
          <a:off x="0" y="0"/>
          <a:ext cx="0" cy="0"/>
          <a:chOff x="0" y="0"/>
          <a:chExt cx="0" cy="0"/>
        </a:xfrm>
      </p:grpSpPr>
      <p:grpSp>
        <p:nvGrpSpPr>
          <p:cNvPr id="35" name="Google Shape;35;p4"/>
          <p:cNvGrpSpPr/>
          <p:nvPr/>
        </p:nvGrpSpPr>
        <p:grpSpPr>
          <a:xfrm>
            <a:off x="818844" y="502333"/>
            <a:ext cx="2324700" cy="2324700"/>
            <a:chOff x="-474900" y="321200"/>
            <a:chExt cx="2324700" cy="2324700"/>
          </a:xfrm>
        </p:grpSpPr>
        <p:sp>
          <p:nvSpPr>
            <p:cNvPr id="36" name="Google Shape;36;p4"/>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4"/>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4"/>
          <p:cNvSpPr/>
          <p:nvPr/>
        </p:nvSpPr>
        <p:spPr>
          <a:xfrm>
            <a:off x="1794525" y="-407900"/>
            <a:ext cx="5959200" cy="5959200"/>
          </a:xfrm>
          <a:prstGeom prst="ellipse">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txBox="1">
            <a:spLocks noGrp="1"/>
          </p:cNvSpPr>
          <p:nvPr>
            <p:ph type="body" idx="1"/>
          </p:nvPr>
        </p:nvSpPr>
        <p:spPr>
          <a:xfrm>
            <a:off x="2385525" y="1310550"/>
            <a:ext cx="4777200" cy="3265800"/>
          </a:xfrm>
          <a:prstGeom prst="rect">
            <a:avLst/>
          </a:prstGeom>
        </p:spPr>
        <p:txBody>
          <a:bodyPr spcFirstLastPara="1" wrap="square" lIns="91425" tIns="91425" rIns="91425" bIns="91425" anchor="t" anchorCtr="0">
            <a:noAutofit/>
          </a:bodyPr>
          <a:lstStyle>
            <a:lvl1pPr marL="457200" lvl="0" indent="-393700" rtl="0">
              <a:spcBef>
                <a:spcPts val="600"/>
              </a:spcBef>
              <a:spcAft>
                <a:spcPts val="0"/>
              </a:spcAft>
              <a:buSzPts val="2600"/>
              <a:buFont typeface="Poppins"/>
              <a:buChar char="￮"/>
              <a:defRPr sz="2600" b="1">
                <a:latin typeface="Poppins"/>
                <a:ea typeface="Poppins"/>
                <a:cs typeface="Poppins"/>
                <a:sym typeface="Poppins"/>
              </a:defRPr>
            </a:lvl1pPr>
            <a:lvl2pPr marL="914400" lvl="1" indent="-393700" rtl="0">
              <a:spcBef>
                <a:spcPts val="0"/>
              </a:spcBef>
              <a:spcAft>
                <a:spcPts val="0"/>
              </a:spcAft>
              <a:buSzPts val="2600"/>
              <a:buFont typeface="Poppins"/>
              <a:buChar char="￮"/>
              <a:defRPr sz="2600" b="1">
                <a:latin typeface="Poppins"/>
                <a:ea typeface="Poppins"/>
                <a:cs typeface="Poppins"/>
                <a:sym typeface="Poppins"/>
              </a:defRPr>
            </a:lvl2pPr>
            <a:lvl3pPr marL="1371600" lvl="2" indent="-393700" rtl="0">
              <a:spcBef>
                <a:spcPts val="0"/>
              </a:spcBef>
              <a:spcAft>
                <a:spcPts val="0"/>
              </a:spcAft>
              <a:buSzPts val="2600"/>
              <a:buFont typeface="Poppins"/>
              <a:buChar char="￮"/>
              <a:defRPr sz="2600" b="1">
                <a:latin typeface="Poppins"/>
                <a:ea typeface="Poppins"/>
                <a:cs typeface="Poppins"/>
                <a:sym typeface="Poppins"/>
              </a:defRPr>
            </a:lvl3pPr>
            <a:lvl4pPr marL="1828800" lvl="3" indent="-393700" rtl="0">
              <a:spcBef>
                <a:spcPts val="0"/>
              </a:spcBef>
              <a:spcAft>
                <a:spcPts val="0"/>
              </a:spcAft>
              <a:buSzPts val="2600"/>
              <a:buFont typeface="Poppins"/>
              <a:buChar char="●"/>
              <a:defRPr sz="2600" b="1">
                <a:latin typeface="Poppins"/>
                <a:ea typeface="Poppins"/>
                <a:cs typeface="Poppins"/>
                <a:sym typeface="Poppins"/>
              </a:defRPr>
            </a:lvl4pPr>
            <a:lvl5pPr marL="2286000" lvl="4" indent="-393700" rtl="0">
              <a:spcBef>
                <a:spcPts val="0"/>
              </a:spcBef>
              <a:spcAft>
                <a:spcPts val="0"/>
              </a:spcAft>
              <a:buSzPts val="2600"/>
              <a:buFont typeface="Poppins"/>
              <a:buChar char="○"/>
              <a:defRPr sz="2600" b="1">
                <a:latin typeface="Poppins"/>
                <a:ea typeface="Poppins"/>
                <a:cs typeface="Poppins"/>
                <a:sym typeface="Poppins"/>
              </a:defRPr>
            </a:lvl5pPr>
            <a:lvl6pPr marL="2743200" lvl="5" indent="-393700" rtl="0">
              <a:spcBef>
                <a:spcPts val="0"/>
              </a:spcBef>
              <a:spcAft>
                <a:spcPts val="0"/>
              </a:spcAft>
              <a:buSzPts val="2600"/>
              <a:buFont typeface="Poppins"/>
              <a:buChar char="■"/>
              <a:defRPr sz="2600" b="1">
                <a:latin typeface="Poppins"/>
                <a:ea typeface="Poppins"/>
                <a:cs typeface="Poppins"/>
                <a:sym typeface="Poppins"/>
              </a:defRPr>
            </a:lvl6pPr>
            <a:lvl7pPr marL="3200400" lvl="6" indent="-393700" rtl="0">
              <a:spcBef>
                <a:spcPts val="0"/>
              </a:spcBef>
              <a:spcAft>
                <a:spcPts val="0"/>
              </a:spcAft>
              <a:buSzPts val="2600"/>
              <a:buFont typeface="Poppins"/>
              <a:buChar char="●"/>
              <a:defRPr sz="2600" b="1">
                <a:latin typeface="Poppins"/>
                <a:ea typeface="Poppins"/>
                <a:cs typeface="Poppins"/>
                <a:sym typeface="Poppins"/>
              </a:defRPr>
            </a:lvl7pPr>
            <a:lvl8pPr marL="3657600" lvl="7" indent="-393700" rtl="0">
              <a:spcBef>
                <a:spcPts val="0"/>
              </a:spcBef>
              <a:spcAft>
                <a:spcPts val="0"/>
              </a:spcAft>
              <a:buSzPts val="2600"/>
              <a:buFont typeface="Poppins"/>
              <a:buChar char="○"/>
              <a:defRPr sz="2600" b="1">
                <a:latin typeface="Poppins"/>
                <a:ea typeface="Poppins"/>
                <a:cs typeface="Poppins"/>
                <a:sym typeface="Poppins"/>
              </a:defRPr>
            </a:lvl8pPr>
            <a:lvl9pPr marL="4114800" lvl="8" indent="-393700">
              <a:spcBef>
                <a:spcPts val="0"/>
              </a:spcBef>
              <a:spcAft>
                <a:spcPts val="0"/>
              </a:spcAft>
              <a:buSzPts val="2600"/>
              <a:buFont typeface="Poppins"/>
              <a:buChar char="■"/>
              <a:defRPr sz="2600" b="1">
                <a:latin typeface="Poppins"/>
                <a:ea typeface="Poppins"/>
                <a:cs typeface="Poppins"/>
                <a:sym typeface="Poppins"/>
              </a:defRPr>
            </a:lvl9pPr>
          </a:lstStyle>
          <a:p>
            <a:endParaRPr/>
          </a:p>
        </p:txBody>
      </p:sp>
      <p:sp>
        <p:nvSpPr>
          <p:cNvPr id="43" name="Google Shape;43;p4"/>
          <p:cNvSpPr txBox="1"/>
          <p:nvPr/>
        </p:nvSpPr>
        <p:spPr>
          <a:xfrm>
            <a:off x="1599200" y="1326625"/>
            <a:ext cx="7641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latin typeface="Poppins"/>
                <a:ea typeface="Poppins"/>
                <a:cs typeface="Poppins"/>
                <a:sym typeface="Poppins"/>
              </a:rPr>
              <a:t>“</a:t>
            </a:r>
            <a:endParaRPr sz="7200" b="1">
              <a:latin typeface="Poppins"/>
              <a:ea typeface="Poppins"/>
              <a:cs typeface="Poppins"/>
              <a:sym typeface="Poppins"/>
            </a:endParaRPr>
          </a:p>
        </p:txBody>
      </p:sp>
      <p:sp>
        <p:nvSpPr>
          <p:cNvPr id="44" name="Google Shape;44;p4"/>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5"/>
        <p:cNvGrpSpPr/>
        <p:nvPr/>
      </p:nvGrpSpPr>
      <p:grpSpPr>
        <a:xfrm>
          <a:off x="0" y="0"/>
          <a:ext cx="0" cy="0"/>
          <a:chOff x="0" y="0"/>
          <a:chExt cx="0" cy="0"/>
        </a:xfrm>
      </p:grpSpPr>
      <p:sp>
        <p:nvSpPr>
          <p:cNvPr id="46" name="Google Shape;46;p5"/>
          <p:cNvSpPr/>
          <p:nvPr/>
        </p:nvSpPr>
        <p:spPr>
          <a:xfrm>
            <a:off x="6081700" y="764000"/>
            <a:ext cx="3615600" cy="3615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 name="Google Shape;47;p5"/>
          <p:cNvGrpSpPr/>
          <p:nvPr/>
        </p:nvGrpSpPr>
        <p:grpSpPr>
          <a:xfrm>
            <a:off x="-442731" y="337284"/>
            <a:ext cx="2324700" cy="2324700"/>
            <a:chOff x="-474900" y="321200"/>
            <a:chExt cx="2324700" cy="2324700"/>
          </a:xfrm>
        </p:grpSpPr>
        <p:sp>
          <p:nvSpPr>
            <p:cNvPr id="48" name="Google Shape;48;p5"/>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txBox="1">
            <a:spLocks noGrp="1"/>
          </p:cNvSpPr>
          <p:nvPr>
            <p:ph type="title"/>
          </p:nvPr>
        </p:nvSpPr>
        <p:spPr>
          <a:xfrm>
            <a:off x="457200" y="1166125"/>
            <a:ext cx="5220300" cy="6831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54" name="Google Shape;54;p5"/>
          <p:cNvSpPr txBox="1">
            <a:spLocks noGrp="1"/>
          </p:cNvSpPr>
          <p:nvPr>
            <p:ph type="body" idx="1"/>
          </p:nvPr>
        </p:nvSpPr>
        <p:spPr>
          <a:xfrm>
            <a:off x="1069625" y="1958050"/>
            <a:ext cx="4608000" cy="26184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
        <p:nvSpPr>
          <p:cNvPr id="55" name="Google Shape;55;p5"/>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56" name="Google Shape;56;p5"/>
          <p:cNvSpPr/>
          <p:nvPr/>
        </p:nvSpPr>
        <p:spPr>
          <a:xfrm>
            <a:off x="6272900" y="955200"/>
            <a:ext cx="3233100" cy="3233100"/>
          </a:xfrm>
          <a:prstGeom prst="ellipse">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 big image">
  <p:cSld name="TITLE_AND_BODY_1">
    <p:spTree>
      <p:nvGrpSpPr>
        <p:cNvPr id="1" name="Shape 57"/>
        <p:cNvGrpSpPr/>
        <p:nvPr/>
      </p:nvGrpSpPr>
      <p:grpSpPr>
        <a:xfrm>
          <a:off x="0" y="0"/>
          <a:ext cx="0" cy="0"/>
          <a:chOff x="0" y="0"/>
          <a:chExt cx="0" cy="0"/>
        </a:xfrm>
      </p:grpSpPr>
      <p:sp>
        <p:nvSpPr>
          <p:cNvPr id="58" name="Google Shape;58;p6"/>
          <p:cNvSpPr/>
          <p:nvPr/>
        </p:nvSpPr>
        <p:spPr>
          <a:xfrm>
            <a:off x="5142675" y="358375"/>
            <a:ext cx="4426800" cy="44268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5376775" y="592475"/>
            <a:ext cx="3958500" cy="3958500"/>
          </a:xfrm>
          <a:prstGeom prst="ellipse">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 name="Google Shape;60;p6"/>
          <p:cNvGrpSpPr/>
          <p:nvPr/>
        </p:nvGrpSpPr>
        <p:grpSpPr>
          <a:xfrm>
            <a:off x="-442731" y="337284"/>
            <a:ext cx="2324700" cy="2324700"/>
            <a:chOff x="-474900" y="321200"/>
            <a:chExt cx="2324700" cy="2324700"/>
          </a:xfrm>
        </p:grpSpPr>
        <p:sp>
          <p:nvSpPr>
            <p:cNvPr id="61" name="Google Shape;61;p6"/>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6"/>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6"/>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6"/>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5;p6"/>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txBox="1">
            <a:spLocks noGrp="1"/>
          </p:cNvSpPr>
          <p:nvPr>
            <p:ph type="title"/>
          </p:nvPr>
        </p:nvSpPr>
        <p:spPr>
          <a:xfrm>
            <a:off x="457200" y="1166125"/>
            <a:ext cx="4504800" cy="6831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67" name="Google Shape;67;p6"/>
          <p:cNvSpPr txBox="1">
            <a:spLocks noGrp="1"/>
          </p:cNvSpPr>
          <p:nvPr>
            <p:ph type="body" idx="1"/>
          </p:nvPr>
        </p:nvSpPr>
        <p:spPr>
          <a:xfrm>
            <a:off x="985679" y="1958050"/>
            <a:ext cx="3976500" cy="2618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30200" rtl="0">
              <a:spcBef>
                <a:spcPts val="0"/>
              </a:spcBef>
              <a:spcAft>
                <a:spcPts val="0"/>
              </a:spcAft>
              <a:buSzPts val="1600"/>
              <a:buChar char="●"/>
              <a:defRPr/>
            </a:lvl4pPr>
            <a:lvl5pPr marL="2286000" lvl="4" indent="-330200" rtl="0">
              <a:spcBef>
                <a:spcPts val="0"/>
              </a:spcBef>
              <a:spcAft>
                <a:spcPts val="0"/>
              </a:spcAft>
              <a:buSzPts val="1600"/>
              <a:buChar char="○"/>
              <a:defRPr/>
            </a:lvl5pPr>
            <a:lvl6pPr marL="2743200" lvl="5" indent="-330200" rtl="0">
              <a:spcBef>
                <a:spcPts val="0"/>
              </a:spcBef>
              <a:spcAft>
                <a:spcPts val="0"/>
              </a:spcAft>
              <a:buSzPts val="1600"/>
              <a:buChar char="■"/>
              <a:defRPr/>
            </a:lvl6pPr>
            <a:lvl7pPr marL="3200400" lvl="6" indent="-330200" rtl="0">
              <a:spcBef>
                <a:spcPts val="0"/>
              </a:spcBef>
              <a:spcAft>
                <a:spcPts val="0"/>
              </a:spcAft>
              <a:buSzPts val="1600"/>
              <a:buChar char="●"/>
              <a:defRPr/>
            </a:lvl7pPr>
            <a:lvl8pPr marL="3657600" lvl="7" indent="-330200" rtl="0">
              <a:spcBef>
                <a:spcPts val="0"/>
              </a:spcBef>
              <a:spcAft>
                <a:spcPts val="0"/>
              </a:spcAft>
              <a:buSzPts val="1600"/>
              <a:buChar char="○"/>
              <a:defRPr/>
            </a:lvl8pPr>
            <a:lvl9pPr marL="4114800" lvl="8" indent="-330200" rtl="0">
              <a:spcBef>
                <a:spcPts val="0"/>
              </a:spcBef>
              <a:spcAft>
                <a:spcPts val="0"/>
              </a:spcAft>
              <a:buSzPts val="1600"/>
              <a:buChar char="■"/>
              <a:defRPr/>
            </a:lvl9pPr>
          </a:lstStyle>
          <a:p>
            <a:endParaRPr/>
          </a:p>
        </p:txBody>
      </p:sp>
      <p:sp>
        <p:nvSpPr>
          <p:cNvPr id="68" name="Google Shape;68;p6"/>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69"/>
        <p:cNvGrpSpPr/>
        <p:nvPr/>
      </p:nvGrpSpPr>
      <p:grpSpPr>
        <a:xfrm>
          <a:off x="0" y="0"/>
          <a:ext cx="0" cy="0"/>
          <a:chOff x="0" y="0"/>
          <a:chExt cx="0" cy="0"/>
        </a:xfrm>
      </p:grpSpPr>
      <p:grpSp>
        <p:nvGrpSpPr>
          <p:cNvPr id="70" name="Google Shape;70;p7"/>
          <p:cNvGrpSpPr/>
          <p:nvPr/>
        </p:nvGrpSpPr>
        <p:grpSpPr>
          <a:xfrm>
            <a:off x="-442731" y="337284"/>
            <a:ext cx="2324700" cy="2324700"/>
            <a:chOff x="-474900" y="321200"/>
            <a:chExt cx="2324700" cy="2324700"/>
          </a:xfrm>
        </p:grpSpPr>
        <p:sp>
          <p:nvSpPr>
            <p:cNvPr id="71" name="Google Shape;71;p7"/>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7"/>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7"/>
          <p:cNvSpPr txBox="1">
            <a:spLocks noGrp="1"/>
          </p:cNvSpPr>
          <p:nvPr>
            <p:ph type="title"/>
          </p:nvPr>
        </p:nvSpPr>
        <p:spPr>
          <a:xfrm>
            <a:off x="457200" y="1166125"/>
            <a:ext cx="5220300" cy="6831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77" name="Google Shape;77;p7"/>
          <p:cNvSpPr txBox="1">
            <a:spLocks noGrp="1"/>
          </p:cNvSpPr>
          <p:nvPr>
            <p:ph type="body" idx="1"/>
          </p:nvPr>
        </p:nvSpPr>
        <p:spPr>
          <a:xfrm>
            <a:off x="1069625" y="1958050"/>
            <a:ext cx="2236800" cy="26184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78" name="Google Shape;78;p7"/>
          <p:cNvSpPr txBox="1">
            <a:spLocks noGrp="1"/>
          </p:cNvSpPr>
          <p:nvPr>
            <p:ph type="body" idx="2"/>
          </p:nvPr>
        </p:nvSpPr>
        <p:spPr>
          <a:xfrm>
            <a:off x="3440857" y="1958050"/>
            <a:ext cx="2236800" cy="26184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79" name="Google Shape;79;p7"/>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80" name="Google Shape;80;p7"/>
          <p:cNvSpPr/>
          <p:nvPr/>
        </p:nvSpPr>
        <p:spPr>
          <a:xfrm>
            <a:off x="6081700" y="764000"/>
            <a:ext cx="3615600" cy="3615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7"/>
          <p:cNvSpPr/>
          <p:nvPr/>
        </p:nvSpPr>
        <p:spPr>
          <a:xfrm>
            <a:off x="6272900" y="955200"/>
            <a:ext cx="3233100" cy="3233100"/>
          </a:xfrm>
          <a:prstGeom prst="ellipse">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82"/>
        <p:cNvGrpSpPr/>
        <p:nvPr/>
      </p:nvGrpSpPr>
      <p:grpSpPr>
        <a:xfrm>
          <a:off x="0" y="0"/>
          <a:ext cx="0" cy="0"/>
          <a:chOff x="0" y="0"/>
          <a:chExt cx="0" cy="0"/>
        </a:xfrm>
      </p:grpSpPr>
      <p:grpSp>
        <p:nvGrpSpPr>
          <p:cNvPr id="83" name="Google Shape;83;p8"/>
          <p:cNvGrpSpPr/>
          <p:nvPr/>
        </p:nvGrpSpPr>
        <p:grpSpPr>
          <a:xfrm>
            <a:off x="-442731" y="337284"/>
            <a:ext cx="2324700" cy="2324700"/>
            <a:chOff x="-474900" y="321200"/>
            <a:chExt cx="2324700" cy="2324700"/>
          </a:xfrm>
        </p:grpSpPr>
        <p:sp>
          <p:nvSpPr>
            <p:cNvPr id="84" name="Google Shape;84;p8"/>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8"/>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8"/>
          <p:cNvSpPr txBox="1">
            <a:spLocks noGrp="1"/>
          </p:cNvSpPr>
          <p:nvPr>
            <p:ph type="title"/>
          </p:nvPr>
        </p:nvSpPr>
        <p:spPr>
          <a:xfrm>
            <a:off x="457200" y="1166125"/>
            <a:ext cx="5220300" cy="6831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90" name="Google Shape;90;p8"/>
          <p:cNvSpPr txBox="1">
            <a:spLocks noGrp="1"/>
          </p:cNvSpPr>
          <p:nvPr>
            <p:ph type="body" idx="1"/>
          </p:nvPr>
        </p:nvSpPr>
        <p:spPr>
          <a:xfrm>
            <a:off x="1069625" y="1958050"/>
            <a:ext cx="1485300" cy="2618400"/>
          </a:xfrm>
          <a:prstGeom prst="rect">
            <a:avLst/>
          </a:prstGeom>
        </p:spPr>
        <p:txBody>
          <a:bodyPr spcFirstLastPara="1" wrap="square" lIns="91425" tIns="91425" rIns="91425" bIns="91425" anchor="t" anchorCtr="0">
            <a:noAutofit/>
          </a:bodyPr>
          <a:lstStyle>
            <a:lvl1pPr marL="457200" lvl="0" indent="-298450" rtl="0">
              <a:spcBef>
                <a:spcPts val="60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
        <p:nvSpPr>
          <p:cNvPr id="91" name="Google Shape;91;p8"/>
          <p:cNvSpPr txBox="1">
            <a:spLocks noGrp="1"/>
          </p:cNvSpPr>
          <p:nvPr>
            <p:ph type="body" idx="2"/>
          </p:nvPr>
        </p:nvSpPr>
        <p:spPr>
          <a:xfrm>
            <a:off x="2630936" y="1958050"/>
            <a:ext cx="1485300" cy="2618400"/>
          </a:xfrm>
          <a:prstGeom prst="rect">
            <a:avLst/>
          </a:prstGeom>
        </p:spPr>
        <p:txBody>
          <a:bodyPr spcFirstLastPara="1" wrap="square" lIns="91425" tIns="91425" rIns="91425" bIns="91425" anchor="t" anchorCtr="0">
            <a:noAutofit/>
          </a:bodyPr>
          <a:lstStyle>
            <a:lvl1pPr marL="457200" lvl="0" indent="-298450" rtl="0">
              <a:spcBef>
                <a:spcPts val="60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
        <p:nvSpPr>
          <p:cNvPr id="92" name="Google Shape;92;p8"/>
          <p:cNvSpPr txBox="1">
            <a:spLocks noGrp="1"/>
          </p:cNvSpPr>
          <p:nvPr>
            <p:ph type="body" idx="3"/>
          </p:nvPr>
        </p:nvSpPr>
        <p:spPr>
          <a:xfrm>
            <a:off x="4192246" y="1958050"/>
            <a:ext cx="1485300" cy="2618400"/>
          </a:xfrm>
          <a:prstGeom prst="rect">
            <a:avLst/>
          </a:prstGeom>
        </p:spPr>
        <p:txBody>
          <a:bodyPr spcFirstLastPara="1" wrap="square" lIns="91425" tIns="91425" rIns="91425" bIns="91425" anchor="t" anchorCtr="0">
            <a:noAutofit/>
          </a:bodyPr>
          <a:lstStyle>
            <a:lvl1pPr marL="457200" lvl="0" indent="-298450" rtl="0">
              <a:spcBef>
                <a:spcPts val="60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
        <p:nvSpPr>
          <p:cNvPr id="93" name="Google Shape;93;p8"/>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94" name="Google Shape;94;p8"/>
          <p:cNvSpPr/>
          <p:nvPr/>
        </p:nvSpPr>
        <p:spPr>
          <a:xfrm>
            <a:off x="6081700" y="764000"/>
            <a:ext cx="3615600" cy="3615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8"/>
          <p:cNvSpPr/>
          <p:nvPr/>
        </p:nvSpPr>
        <p:spPr>
          <a:xfrm>
            <a:off x="6272900" y="955200"/>
            <a:ext cx="3233100" cy="3233100"/>
          </a:xfrm>
          <a:prstGeom prst="ellipse">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6"/>
        <p:cNvGrpSpPr/>
        <p:nvPr/>
      </p:nvGrpSpPr>
      <p:grpSpPr>
        <a:xfrm>
          <a:off x="0" y="0"/>
          <a:ext cx="0" cy="0"/>
          <a:chOff x="0" y="0"/>
          <a:chExt cx="0" cy="0"/>
        </a:xfrm>
      </p:grpSpPr>
      <p:grpSp>
        <p:nvGrpSpPr>
          <p:cNvPr id="97" name="Google Shape;97;p9"/>
          <p:cNvGrpSpPr/>
          <p:nvPr/>
        </p:nvGrpSpPr>
        <p:grpSpPr>
          <a:xfrm>
            <a:off x="-442731" y="337284"/>
            <a:ext cx="2324700" cy="2324700"/>
            <a:chOff x="-474900" y="321200"/>
            <a:chExt cx="2324700" cy="2324700"/>
          </a:xfrm>
        </p:grpSpPr>
        <p:sp>
          <p:nvSpPr>
            <p:cNvPr id="98" name="Google Shape;98;p9"/>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9"/>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9"/>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102;p9"/>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9"/>
          <p:cNvSpPr txBox="1">
            <a:spLocks noGrp="1"/>
          </p:cNvSpPr>
          <p:nvPr>
            <p:ph type="title"/>
          </p:nvPr>
        </p:nvSpPr>
        <p:spPr>
          <a:xfrm>
            <a:off x="457200" y="1166125"/>
            <a:ext cx="5220300" cy="6831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04" name="Google Shape;104;p9"/>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5"/>
        <p:cNvGrpSpPr/>
        <p:nvPr/>
      </p:nvGrpSpPr>
      <p:grpSpPr>
        <a:xfrm>
          <a:off x="0" y="0"/>
          <a:ext cx="0" cy="0"/>
          <a:chOff x="0" y="0"/>
          <a:chExt cx="0" cy="0"/>
        </a:xfrm>
      </p:grpSpPr>
      <p:grpSp>
        <p:nvGrpSpPr>
          <p:cNvPr id="106" name="Google Shape;106;p10"/>
          <p:cNvGrpSpPr/>
          <p:nvPr/>
        </p:nvGrpSpPr>
        <p:grpSpPr>
          <a:xfrm>
            <a:off x="308378" y="3811995"/>
            <a:ext cx="1844185" cy="1844185"/>
            <a:chOff x="-474900" y="321200"/>
            <a:chExt cx="2324700" cy="2324700"/>
          </a:xfrm>
        </p:grpSpPr>
        <p:sp>
          <p:nvSpPr>
            <p:cNvPr id="107" name="Google Shape;107;p10"/>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0"/>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0"/>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0"/>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 name="Google Shape;111;p10"/>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0"/>
          <p:cNvSpPr txBox="1">
            <a:spLocks noGrp="1"/>
          </p:cNvSpPr>
          <p:nvPr>
            <p:ph type="body" idx="1"/>
          </p:nvPr>
        </p:nvSpPr>
        <p:spPr>
          <a:xfrm>
            <a:off x="1069625" y="4406300"/>
            <a:ext cx="4608000" cy="519600"/>
          </a:xfrm>
          <a:prstGeom prst="rect">
            <a:avLst/>
          </a:prstGeom>
        </p:spPr>
        <p:txBody>
          <a:bodyPr spcFirstLastPara="1" wrap="square" lIns="91425" tIns="91425" rIns="91425" bIns="91425" anchor="b" anchorCtr="0">
            <a:noAutofit/>
          </a:bodyPr>
          <a:lstStyle>
            <a:lvl1pPr marL="457200" lvl="0" indent="-228600">
              <a:spcBef>
                <a:spcPts val="360"/>
              </a:spcBef>
              <a:spcAft>
                <a:spcPts val="0"/>
              </a:spcAft>
              <a:buSzPts val="1400"/>
              <a:buNone/>
              <a:defRPr sz="1400"/>
            </a:lvl1pPr>
          </a:lstStyle>
          <a:p>
            <a:endParaRPr/>
          </a:p>
        </p:txBody>
      </p:sp>
      <p:sp>
        <p:nvSpPr>
          <p:cNvPr id="113" name="Google Shape;113;p10"/>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555875" y="4576450"/>
            <a:ext cx="435600" cy="435600"/>
          </a:xfrm>
          <a:prstGeom prst="rect">
            <a:avLst/>
          </a:prstGeom>
          <a:noFill/>
          <a:ln>
            <a:noFill/>
          </a:ln>
        </p:spPr>
        <p:txBody>
          <a:bodyPr spcFirstLastPara="1" wrap="square" lIns="91425" tIns="91425" rIns="91425" bIns="91425" anchor="ctr" anchorCtr="0">
            <a:noAutofit/>
          </a:bodyPr>
          <a:lstStyle>
            <a:lvl1pPr lvl="0" algn="ctr">
              <a:buNone/>
              <a:defRPr sz="1000" b="1">
                <a:solidFill>
                  <a:srgbClr val="FFFFFF"/>
                </a:solidFill>
                <a:latin typeface="Poppins"/>
                <a:ea typeface="Poppins"/>
                <a:cs typeface="Poppins"/>
                <a:sym typeface="Poppins"/>
              </a:defRPr>
            </a:lvl1pPr>
            <a:lvl2pPr lvl="1" algn="ctr">
              <a:buNone/>
              <a:defRPr sz="1000" b="1">
                <a:solidFill>
                  <a:srgbClr val="FFFFFF"/>
                </a:solidFill>
                <a:latin typeface="Poppins"/>
                <a:ea typeface="Poppins"/>
                <a:cs typeface="Poppins"/>
                <a:sym typeface="Poppins"/>
              </a:defRPr>
            </a:lvl2pPr>
            <a:lvl3pPr lvl="2" algn="ctr">
              <a:buNone/>
              <a:defRPr sz="1000" b="1">
                <a:solidFill>
                  <a:srgbClr val="FFFFFF"/>
                </a:solidFill>
                <a:latin typeface="Poppins"/>
                <a:ea typeface="Poppins"/>
                <a:cs typeface="Poppins"/>
                <a:sym typeface="Poppins"/>
              </a:defRPr>
            </a:lvl3pPr>
            <a:lvl4pPr lvl="3" algn="ctr">
              <a:buNone/>
              <a:defRPr sz="1000" b="1">
                <a:solidFill>
                  <a:srgbClr val="FFFFFF"/>
                </a:solidFill>
                <a:latin typeface="Poppins"/>
                <a:ea typeface="Poppins"/>
                <a:cs typeface="Poppins"/>
                <a:sym typeface="Poppins"/>
              </a:defRPr>
            </a:lvl4pPr>
            <a:lvl5pPr lvl="4" algn="ctr">
              <a:buNone/>
              <a:defRPr sz="1000" b="1">
                <a:solidFill>
                  <a:srgbClr val="FFFFFF"/>
                </a:solidFill>
                <a:latin typeface="Poppins"/>
                <a:ea typeface="Poppins"/>
                <a:cs typeface="Poppins"/>
                <a:sym typeface="Poppins"/>
              </a:defRPr>
            </a:lvl5pPr>
            <a:lvl6pPr lvl="5" algn="ctr">
              <a:buNone/>
              <a:defRPr sz="1000" b="1">
                <a:solidFill>
                  <a:srgbClr val="FFFFFF"/>
                </a:solidFill>
                <a:latin typeface="Poppins"/>
                <a:ea typeface="Poppins"/>
                <a:cs typeface="Poppins"/>
                <a:sym typeface="Poppins"/>
              </a:defRPr>
            </a:lvl6pPr>
            <a:lvl7pPr lvl="6" algn="ctr">
              <a:buNone/>
              <a:defRPr sz="1000" b="1">
                <a:solidFill>
                  <a:srgbClr val="FFFFFF"/>
                </a:solidFill>
                <a:latin typeface="Poppins"/>
                <a:ea typeface="Poppins"/>
                <a:cs typeface="Poppins"/>
                <a:sym typeface="Poppins"/>
              </a:defRPr>
            </a:lvl7pPr>
            <a:lvl8pPr lvl="7" algn="ctr">
              <a:buNone/>
              <a:defRPr sz="1000" b="1">
                <a:solidFill>
                  <a:srgbClr val="FFFFFF"/>
                </a:solidFill>
                <a:latin typeface="Poppins"/>
                <a:ea typeface="Poppins"/>
                <a:cs typeface="Poppins"/>
                <a:sym typeface="Poppins"/>
              </a:defRPr>
            </a:lvl8pPr>
            <a:lvl9pPr lvl="8" algn="ctr">
              <a:buNone/>
              <a:defRPr sz="1000" b="1">
                <a:solidFill>
                  <a:srgbClr val="FFFFFF"/>
                </a:solidFill>
                <a:latin typeface="Poppins"/>
                <a:ea typeface="Poppins"/>
                <a:cs typeface="Poppins"/>
                <a:sym typeface="Poppins"/>
              </a:defRPr>
            </a:lvl9pPr>
          </a:lstStyle>
          <a:p>
            <a:pPr marL="0" lvl="0" indent="0" algn="ctr" rtl="0">
              <a:spcBef>
                <a:spcPts val="0"/>
              </a:spcBef>
              <a:spcAft>
                <a:spcPts val="0"/>
              </a:spcAft>
              <a:buNone/>
            </a:pPr>
            <a:fld id="{00000000-1234-1234-1234-123412341234}" type="slidenum">
              <a:rPr lang="en"/>
              <a:t>‹#›</a:t>
            </a:fld>
            <a:endParaRPr/>
          </a:p>
        </p:txBody>
      </p:sp>
      <p:sp>
        <p:nvSpPr>
          <p:cNvPr id="7" name="Google Shape;7;p1"/>
          <p:cNvSpPr txBox="1">
            <a:spLocks noGrp="1"/>
          </p:cNvSpPr>
          <p:nvPr>
            <p:ph type="title"/>
          </p:nvPr>
        </p:nvSpPr>
        <p:spPr>
          <a:xfrm>
            <a:off x="457200" y="1166125"/>
            <a:ext cx="5220300" cy="6831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1pPr>
            <a:lvl2pPr lvl="1">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2pPr>
            <a:lvl3pPr lvl="2">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3pPr>
            <a:lvl4pPr lvl="3">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4pPr>
            <a:lvl5pPr lvl="4">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5pPr>
            <a:lvl6pPr lvl="5">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6pPr>
            <a:lvl7pPr lvl="6">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7pPr>
            <a:lvl8pPr lvl="7">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8pPr>
            <a:lvl9pPr lvl="8">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9pPr>
          </a:lstStyle>
          <a:p>
            <a:endParaRPr/>
          </a:p>
        </p:txBody>
      </p:sp>
      <p:sp>
        <p:nvSpPr>
          <p:cNvPr id="8" name="Google Shape;8;p1"/>
          <p:cNvSpPr txBox="1">
            <a:spLocks noGrp="1"/>
          </p:cNvSpPr>
          <p:nvPr>
            <p:ph type="body" idx="1"/>
          </p:nvPr>
        </p:nvSpPr>
        <p:spPr>
          <a:xfrm>
            <a:off x="1069625" y="1958050"/>
            <a:ext cx="4608300" cy="2618400"/>
          </a:xfrm>
          <a:prstGeom prst="rect">
            <a:avLst/>
          </a:prstGeom>
          <a:noFill/>
          <a:ln>
            <a:noFill/>
          </a:ln>
        </p:spPr>
        <p:txBody>
          <a:bodyPr spcFirstLastPara="1" wrap="square" lIns="91425" tIns="91425" rIns="91425" bIns="91425" anchor="t" anchorCtr="0">
            <a:noAutofit/>
          </a:bodyPr>
          <a:lstStyle>
            <a:lvl1pPr marL="457200" lvl="0" indent="-330200">
              <a:spcBef>
                <a:spcPts val="600"/>
              </a:spcBef>
              <a:spcAft>
                <a:spcPts val="0"/>
              </a:spcAft>
              <a:buClr>
                <a:schemeClr val="lt2"/>
              </a:buClr>
              <a:buSzPts val="1600"/>
              <a:buFont typeface="Poppins Light"/>
              <a:buChar char="￮"/>
              <a:defRPr sz="1600">
                <a:solidFill>
                  <a:schemeClr val="dk1"/>
                </a:solidFill>
                <a:latin typeface="Poppins Light"/>
                <a:ea typeface="Poppins Light"/>
                <a:cs typeface="Poppins Light"/>
                <a:sym typeface="Poppins Light"/>
              </a:defRPr>
            </a:lvl1pPr>
            <a:lvl2pPr marL="914400" lvl="1" indent="-330200">
              <a:spcBef>
                <a:spcPts val="0"/>
              </a:spcBef>
              <a:spcAft>
                <a:spcPts val="0"/>
              </a:spcAft>
              <a:buClr>
                <a:schemeClr val="lt2"/>
              </a:buClr>
              <a:buSzPts val="1600"/>
              <a:buFont typeface="Poppins Light"/>
              <a:buChar char="￮"/>
              <a:defRPr sz="1600">
                <a:solidFill>
                  <a:schemeClr val="dk1"/>
                </a:solidFill>
                <a:latin typeface="Poppins Light"/>
                <a:ea typeface="Poppins Light"/>
                <a:cs typeface="Poppins Light"/>
                <a:sym typeface="Poppins Light"/>
              </a:defRPr>
            </a:lvl2pPr>
            <a:lvl3pPr marL="1371600" lvl="2" indent="-330200">
              <a:spcBef>
                <a:spcPts val="0"/>
              </a:spcBef>
              <a:spcAft>
                <a:spcPts val="0"/>
              </a:spcAft>
              <a:buClr>
                <a:schemeClr val="lt2"/>
              </a:buClr>
              <a:buSzPts val="1600"/>
              <a:buFont typeface="Poppins Light"/>
              <a:buChar char="￮"/>
              <a:defRPr sz="1600">
                <a:solidFill>
                  <a:schemeClr val="dk1"/>
                </a:solidFill>
                <a:latin typeface="Poppins Light"/>
                <a:ea typeface="Poppins Light"/>
                <a:cs typeface="Poppins Light"/>
                <a:sym typeface="Poppins Light"/>
              </a:defRPr>
            </a:lvl3pPr>
            <a:lvl4pPr marL="1828800" lvl="3"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4pPr>
            <a:lvl5pPr marL="2286000" lvl="4"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5pPr>
            <a:lvl6pPr marL="2743200" lvl="5"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6pPr>
            <a:lvl7pPr marL="3200400" lvl="6"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7pPr>
            <a:lvl8pPr marL="3657600" lvl="7"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8pPr>
            <a:lvl9pPr marL="4114800" lvl="8"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8.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8.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8.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notesSlide" Target="../notesSlides/notesSlide15.xml" /><Relationship Id="rId1" Type="http://schemas.openxmlformats.org/officeDocument/2006/relationships/slideLayout" Target="../slideLayouts/slideLayout4.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8.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8.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8.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6.xm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notesSlide" Target="../notesSlides/notesSlide21.xml" /><Relationship Id="rId1" Type="http://schemas.openxmlformats.org/officeDocument/2006/relationships/slideLayout" Target="../slideLayouts/slideLayout4.xm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 /><Relationship Id="rId1" Type="http://schemas.openxmlformats.org/officeDocument/2006/relationships/slideLayout" Target="../slideLayouts/slideLayout8.xml" /></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 /><Relationship Id="rId1" Type="http://schemas.openxmlformats.org/officeDocument/2006/relationships/slideLayout" Target="../slideLayouts/slideLayout8.xml" /></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1.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notesSlide" Target="../notesSlides/notesSlide5.xml"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8.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8.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ctrTitle"/>
          </p:nvPr>
        </p:nvSpPr>
        <p:spPr>
          <a:xfrm>
            <a:off x="2586325" y="1066625"/>
            <a:ext cx="5340300" cy="25860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
              <a:t>Programming using</a:t>
            </a:r>
            <a:endParaRPr/>
          </a:p>
          <a:p>
            <a:pPr marL="0" lvl="0" indent="0" algn="l" rtl="0">
              <a:spcBef>
                <a:spcPts val="0"/>
              </a:spcBef>
              <a:spcAft>
                <a:spcPts val="0"/>
              </a:spcAft>
              <a:buNone/>
            </a:pPr>
            <a:r>
              <a:rPr lang="en"/>
              <a:t> Python – I </a:t>
            </a:r>
            <a:endParaRPr/>
          </a:p>
        </p:txBody>
      </p:sp>
      <p:grpSp>
        <p:nvGrpSpPr>
          <p:cNvPr id="142" name="Google Shape;142;p14"/>
          <p:cNvGrpSpPr/>
          <p:nvPr/>
        </p:nvGrpSpPr>
        <p:grpSpPr>
          <a:xfrm>
            <a:off x="1311079" y="985525"/>
            <a:ext cx="832106" cy="832102"/>
            <a:chOff x="1923675" y="1633650"/>
            <a:chExt cx="436000" cy="435975"/>
          </a:xfrm>
        </p:grpSpPr>
        <p:sp>
          <p:nvSpPr>
            <p:cNvPr id="143" name="Google Shape;143;p14"/>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4"/>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4"/>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4"/>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4"/>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4"/>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3"/>
          <p:cNvSpPr txBox="1">
            <a:spLocks noGrp="1"/>
          </p:cNvSpPr>
          <p:nvPr>
            <p:ph type="title"/>
          </p:nvPr>
        </p:nvSpPr>
        <p:spPr>
          <a:xfrm>
            <a:off x="457200" y="1166125"/>
            <a:ext cx="8534400" cy="62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Example 4: Map with tuple</a:t>
            </a:r>
            <a:endParaRPr/>
          </a:p>
        </p:txBody>
      </p:sp>
      <p:sp>
        <p:nvSpPr>
          <p:cNvPr id="227" name="Google Shape;227;p23"/>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228" name="Google Shape;228;p23"/>
          <p:cNvSpPr txBox="1"/>
          <p:nvPr/>
        </p:nvSpPr>
        <p:spPr>
          <a:xfrm>
            <a:off x="2506125" y="1838900"/>
            <a:ext cx="6250800" cy="3324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700">
                <a:latin typeface="Poppins Light"/>
                <a:ea typeface="Poppins Light"/>
                <a:cs typeface="Poppins Light"/>
                <a:sym typeface="Poppins Light"/>
              </a:rPr>
              <a:t>def example(s):</a:t>
            </a:r>
            <a:endParaRPr sz="1700">
              <a:latin typeface="Poppins Light"/>
              <a:ea typeface="Poppins Light"/>
              <a:cs typeface="Poppins Light"/>
              <a:sym typeface="Poppins Light"/>
            </a:endParaRPr>
          </a:p>
          <a:p>
            <a:pPr marL="0" lvl="0" indent="0" algn="l" rtl="0">
              <a:spcBef>
                <a:spcPts val="0"/>
              </a:spcBef>
              <a:spcAft>
                <a:spcPts val="0"/>
              </a:spcAft>
              <a:buClr>
                <a:schemeClr val="dk1"/>
              </a:buClr>
              <a:buSzPts val="1100"/>
              <a:buFont typeface="Arial"/>
              <a:buNone/>
            </a:pPr>
            <a:endParaRPr sz="1700">
              <a:latin typeface="Poppins Light"/>
              <a:ea typeface="Poppins Light"/>
              <a:cs typeface="Poppins Light"/>
              <a:sym typeface="Poppins Light"/>
            </a:endParaRPr>
          </a:p>
          <a:p>
            <a:pPr marL="0" lvl="0" indent="0" algn="l" rtl="0">
              <a:spcBef>
                <a:spcPts val="0"/>
              </a:spcBef>
              <a:spcAft>
                <a:spcPts val="0"/>
              </a:spcAft>
              <a:buClr>
                <a:schemeClr val="dk1"/>
              </a:buClr>
              <a:buSzPts val="1100"/>
              <a:buFont typeface="Arial"/>
              <a:buNone/>
            </a:pPr>
            <a:r>
              <a:rPr lang="en" sz="1700">
                <a:latin typeface="Poppins Light"/>
                <a:ea typeface="Poppins Light"/>
                <a:cs typeface="Poppins Light"/>
                <a:sym typeface="Poppins Light"/>
              </a:rPr>
              <a:t>    return s.upper()</a:t>
            </a:r>
            <a:endParaRPr sz="1700">
              <a:latin typeface="Poppins Light"/>
              <a:ea typeface="Poppins Light"/>
              <a:cs typeface="Poppins Light"/>
              <a:sym typeface="Poppins Light"/>
            </a:endParaRPr>
          </a:p>
          <a:p>
            <a:pPr marL="0" lvl="0" indent="0" algn="l" rtl="0">
              <a:spcBef>
                <a:spcPts val="0"/>
              </a:spcBef>
              <a:spcAft>
                <a:spcPts val="0"/>
              </a:spcAft>
              <a:buClr>
                <a:schemeClr val="dk1"/>
              </a:buClr>
              <a:buSzPts val="1100"/>
              <a:buFont typeface="Arial"/>
              <a:buNone/>
            </a:pPr>
            <a:endParaRPr sz="1700">
              <a:latin typeface="Poppins Light"/>
              <a:ea typeface="Poppins Light"/>
              <a:cs typeface="Poppins Light"/>
              <a:sym typeface="Poppins Light"/>
            </a:endParaRPr>
          </a:p>
          <a:p>
            <a:pPr marL="0" lvl="0" indent="0" algn="l" rtl="0">
              <a:spcBef>
                <a:spcPts val="0"/>
              </a:spcBef>
              <a:spcAft>
                <a:spcPts val="0"/>
              </a:spcAft>
              <a:buClr>
                <a:schemeClr val="dk1"/>
              </a:buClr>
              <a:buSzPts val="1100"/>
              <a:buFont typeface="Arial"/>
              <a:buNone/>
            </a:pPr>
            <a:r>
              <a:rPr lang="en" sz="1700">
                <a:latin typeface="Poppins Light"/>
                <a:ea typeface="Poppins Light"/>
                <a:cs typeface="Poppins Light"/>
                <a:sym typeface="Poppins Light"/>
              </a:rPr>
              <a:t>tuple_exm = ('this','is','map')</a:t>
            </a:r>
            <a:endParaRPr sz="1700">
              <a:latin typeface="Poppins Light"/>
              <a:ea typeface="Poppins Light"/>
              <a:cs typeface="Poppins Light"/>
              <a:sym typeface="Poppins Light"/>
            </a:endParaRPr>
          </a:p>
          <a:p>
            <a:pPr marL="0" lvl="0" indent="0" algn="l" rtl="0">
              <a:spcBef>
                <a:spcPts val="0"/>
              </a:spcBef>
              <a:spcAft>
                <a:spcPts val="0"/>
              </a:spcAft>
              <a:buClr>
                <a:schemeClr val="dk1"/>
              </a:buClr>
              <a:buSzPts val="1100"/>
              <a:buFont typeface="Arial"/>
              <a:buNone/>
            </a:pPr>
            <a:endParaRPr sz="1700">
              <a:latin typeface="Poppins Light"/>
              <a:ea typeface="Poppins Light"/>
              <a:cs typeface="Poppins Light"/>
              <a:sym typeface="Poppins Light"/>
            </a:endParaRPr>
          </a:p>
          <a:p>
            <a:pPr marL="0" lvl="0" indent="0" algn="l" rtl="0">
              <a:spcBef>
                <a:spcPts val="0"/>
              </a:spcBef>
              <a:spcAft>
                <a:spcPts val="0"/>
              </a:spcAft>
              <a:buNone/>
            </a:pPr>
            <a:r>
              <a:rPr lang="en" sz="1700">
                <a:latin typeface="Poppins Light"/>
                <a:ea typeface="Poppins Light"/>
                <a:cs typeface="Poppins Light"/>
                <a:sym typeface="Poppins Light"/>
              </a:rPr>
              <a:t>upd_tup = map(example, tuple_exm)</a:t>
            </a:r>
            <a:endParaRPr sz="1700">
              <a:latin typeface="Poppins Light"/>
              <a:ea typeface="Poppins Light"/>
              <a:cs typeface="Poppins Light"/>
              <a:sym typeface="Poppins Light"/>
            </a:endParaRPr>
          </a:p>
          <a:p>
            <a:pPr marL="0" lvl="0" indent="0" algn="l" rtl="0">
              <a:spcBef>
                <a:spcPts val="0"/>
              </a:spcBef>
              <a:spcAft>
                <a:spcPts val="0"/>
              </a:spcAft>
              <a:buClr>
                <a:schemeClr val="dk1"/>
              </a:buClr>
              <a:buSzPts val="1100"/>
              <a:buFont typeface="Arial"/>
              <a:buNone/>
            </a:pPr>
            <a:endParaRPr sz="1700">
              <a:latin typeface="Poppins Light"/>
              <a:ea typeface="Poppins Light"/>
              <a:cs typeface="Poppins Light"/>
              <a:sym typeface="Poppins Light"/>
            </a:endParaRPr>
          </a:p>
          <a:p>
            <a:pPr marL="0" lvl="0" indent="0" algn="l" rtl="0">
              <a:spcBef>
                <a:spcPts val="0"/>
              </a:spcBef>
              <a:spcAft>
                <a:spcPts val="0"/>
              </a:spcAft>
              <a:buNone/>
            </a:pPr>
            <a:r>
              <a:rPr lang="en" sz="1700">
                <a:latin typeface="Poppins Light"/>
                <a:ea typeface="Poppins Light"/>
                <a:cs typeface="Poppins Light"/>
                <a:sym typeface="Poppins Light"/>
              </a:rPr>
              <a:t>print(tuple(upd_tup))</a:t>
            </a:r>
            <a:endParaRPr sz="1700">
              <a:latin typeface="Poppins Light"/>
              <a:ea typeface="Poppins Light"/>
              <a:cs typeface="Poppins Light"/>
              <a:sym typeface="Poppins Light"/>
            </a:endParaRPr>
          </a:p>
          <a:p>
            <a:pPr marL="0" lvl="0" indent="0" algn="l" rtl="0">
              <a:spcBef>
                <a:spcPts val="0"/>
              </a:spcBef>
              <a:spcAft>
                <a:spcPts val="0"/>
              </a:spcAft>
              <a:buNone/>
            </a:pPr>
            <a:endParaRPr sz="1700">
              <a:latin typeface="Poppins Light"/>
              <a:ea typeface="Poppins Light"/>
              <a:cs typeface="Poppins Light"/>
              <a:sym typeface="Poppins Light"/>
            </a:endParaRPr>
          </a:p>
          <a:p>
            <a:pPr marL="0" lvl="0" indent="0" algn="l" rtl="0">
              <a:spcBef>
                <a:spcPts val="0"/>
              </a:spcBef>
              <a:spcAft>
                <a:spcPts val="0"/>
              </a:spcAft>
              <a:buClr>
                <a:schemeClr val="dk1"/>
              </a:buClr>
              <a:buSzPts val="1100"/>
              <a:buFont typeface="Arial"/>
              <a:buNone/>
            </a:pPr>
            <a:r>
              <a:rPr lang="en" sz="1700" b="1">
                <a:latin typeface="Poppins"/>
                <a:ea typeface="Poppins"/>
                <a:cs typeface="Poppins"/>
                <a:sym typeface="Poppins"/>
              </a:rPr>
              <a:t>OUTPUT</a:t>
            </a:r>
            <a:r>
              <a:rPr lang="en" sz="1700">
                <a:latin typeface="Poppins Light"/>
                <a:ea typeface="Poppins Light"/>
                <a:cs typeface="Poppins Light"/>
                <a:sym typeface="Poppins Light"/>
              </a:rPr>
              <a:t> : (‘THIS’,’IS,’MAP’)</a:t>
            </a:r>
            <a:endParaRPr sz="1700">
              <a:latin typeface="Poppins Light"/>
              <a:ea typeface="Poppins Light"/>
              <a:cs typeface="Poppins Light"/>
              <a:sym typeface="Poppins Light"/>
            </a:endParaRPr>
          </a:p>
          <a:p>
            <a:pPr marL="0" lvl="0" indent="0" algn="l" rtl="0">
              <a:spcBef>
                <a:spcPts val="0"/>
              </a:spcBef>
              <a:spcAft>
                <a:spcPts val="0"/>
              </a:spcAft>
              <a:buNone/>
            </a:pPr>
            <a:endParaRPr sz="1700">
              <a:latin typeface="Poppins Light"/>
              <a:ea typeface="Poppins Light"/>
              <a:cs typeface="Poppins Light"/>
              <a:sym typeface="Poppins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4"/>
          <p:cNvSpPr txBox="1">
            <a:spLocks noGrp="1"/>
          </p:cNvSpPr>
          <p:nvPr>
            <p:ph type="title"/>
          </p:nvPr>
        </p:nvSpPr>
        <p:spPr>
          <a:xfrm>
            <a:off x="457200" y="1166125"/>
            <a:ext cx="8534400" cy="62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Example 5: Map with dictionary</a:t>
            </a:r>
            <a:endParaRPr/>
          </a:p>
        </p:txBody>
      </p:sp>
      <p:sp>
        <p:nvSpPr>
          <p:cNvPr id="234" name="Google Shape;234;p24"/>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sp>
        <p:nvSpPr>
          <p:cNvPr id="235" name="Google Shape;235;p24"/>
          <p:cNvSpPr txBox="1"/>
          <p:nvPr/>
        </p:nvSpPr>
        <p:spPr>
          <a:xfrm>
            <a:off x="1296800" y="2079300"/>
            <a:ext cx="7642200" cy="2801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700">
                <a:latin typeface="Poppins Light"/>
                <a:ea typeface="Poppins Light"/>
                <a:cs typeface="Poppins Light"/>
                <a:sym typeface="Poppins Light"/>
              </a:rPr>
              <a:t>car_dict ={'a': 'Mercedes-Benz', 'b': 'BMW', 'c': 'Ferrari', 'd': 'Lamborghini', 'e': 'Jeep'}</a:t>
            </a:r>
            <a:endParaRPr sz="1700">
              <a:latin typeface="Poppins Light"/>
              <a:ea typeface="Poppins Light"/>
              <a:cs typeface="Poppins Light"/>
              <a:sym typeface="Poppins Light"/>
            </a:endParaRPr>
          </a:p>
          <a:p>
            <a:pPr marL="0" lvl="0" indent="0" algn="l" rtl="0">
              <a:spcBef>
                <a:spcPts val="0"/>
              </a:spcBef>
              <a:spcAft>
                <a:spcPts val="0"/>
              </a:spcAft>
              <a:buClr>
                <a:schemeClr val="dk1"/>
              </a:buClr>
              <a:buSzPts val="1100"/>
              <a:buFont typeface="Arial"/>
              <a:buNone/>
            </a:pPr>
            <a:endParaRPr sz="1700">
              <a:latin typeface="Poppins Light"/>
              <a:ea typeface="Poppins Light"/>
              <a:cs typeface="Poppins Light"/>
              <a:sym typeface="Poppins Light"/>
            </a:endParaRPr>
          </a:p>
          <a:p>
            <a:pPr marL="0" lvl="0" indent="0" algn="l" rtl="0">
              <a:spcBef>
                <a:spcPts val="0"/>
              </a:spcBef>
              <a:spcAft>
                <a:spcPts val="0"/>
              </a:spcAft>
              <a:buClr>
                <a:schemeClr val="dk1"/>
              </a:buClr>
              <a:buSzPts val="1100"/>
              <a:buFont typeface="Arial"/>
              <a:buNone/>
            </a:pPr>
            <a:r>
              <a:rPr lang="en" sz="1700">
                <a:latin typeface="Poppins Light"/>
                <a:ea typeface="Poppins Light"/>
                <a:cs typeface="Poppins Light"/>
                <a:sym typeface="Poppins Light"/>
              </a:rPr>
              <a:t># adding an '_' to the end of each value</a:t>
            </a:r>
            <a:endParaRPr sz="1700">
              <a:latin typeface="Poppins Light"/>
              <a:ea typeface="Poppins Light"/>
              <a:cs typeface="Poppins Light"/>
              <a:sym typeface="Poppins Light"/>
            </a:endParaRPr>
          </a:p>
          <a:p>
            <a:pPr marL="0" lvl="0" indent="0" algn="l" rtl="0">
              <a:spcBef>
                <a:spcPts val="0"/>
              </a:spcBef>
              <a:spcAft>
                <a:spcPts val="0"/>
              </a:spcAft>
              <a:buClr>
                <a:schemeClr val="dk1"/>
              </a:buClr>
              <a:buSzPts val="1100"/>
              <a:buFont typeface="Arial"/>
              <a:buNone/>
            </a:pPr>
            <a:r>
              <a:rPr lang="en" sz="1700">
                <a:latin typeface="Poppins Light"/>
                <a:ea typeface="Poppins Light"/>
                <a:cs typeface="Poppins Light"/>
                <a:sym typeface="Poppins Light"/>
              </a:rPr>
              <a:t>car_dict = dict(map(lambda x: (x[0], x[1] + '_'), car_dict.items() ))</a:t>
            </a:r>
            <a:endParaRPr sz="1700">
              <a:latin typeface="Poppins Light"/>
              <a:ea typeface="Poppins Light"/>
              <a:cs typeface="Poppins Light"/>
              <a:sym typeface="Poppins Light"/>
            </a:endParaRPr>
          </a:p>
          <a:p>
            <a:pPr marL="0" lvl="0" indent="0" algn="l" rtl="0">
              <a:spcBef>
                <a:spcPts val="0"/>
              </a:spcBef>
              <a:spcAft>
                <a:spcPts val="0"/>
              </a:spcAft>
              <a:buClr>
                <a:schemeClr val="dk1"/>
              </a:buClr>
              <a:buSzPts val="1100"/>
              <a:buFont typeface="Arial"/>
              <a:buNone/>
            </a:pPr>
            <a:endParaRPr sz="1700">
              <a:latin typeface="Poppins Light"/>
              <a:ea typeface="Poppins Light"/>
              <a:cs typeface="Poppins Light"/>
              <a:sym typeface="Poppins Light"/>
            </a:endParaRPr>
          </a:p>
          <a:p>
            <a:pPr marL="0" lvl="0" indent="0" algn="l" rtl="0">
              <a:spcBef>
                <a:spcPts val="0"/>
              </a:spcBef>
              <a:spcAft>
                <a:spcPts val="0"/>
              </a:spcAft>
              <a:buClr>
                <a:schemeClr val="dk1"/>
              </a:buClr>
              <a:buSzPts val="1100"/>
              <a:buFont typeface="Arial"/>
              <a:buNone/>
            </a:pPr>
            <a:r>
              <a:rPr lang="en" sz="1700">
                <a:latin typeface="Poppins Light"/>
                <a:ea typeface="Poppins Light"/>
                <a:cs typeface="Poppins Light"/>
                <a:sym typeface="Poppins Light"/>
              </a:rPr>
              <a:t>print('The modified dictionary is : ')</a:t>
            </a:r>
            <a:endParaRPr sz="1700">
              <a:latin typeface="Poppins Light"/>
              <a:ea typeface="Poppins Light"/>
              <a:cs typeface="Poppins Light"/>
              <a:sym typeface="Poppins Light"/>
            </a:endParaRPr>
          </a:p>
          <a:p>
            <a:pPr marL="0" lvl="0" indent="0" algn="l" rtl="0">
              <a:spcBef>
                <a:spcPts val="0"/>
              </a:spcBef>
              <a:spcAft>
                <a:spcPts val="0"/>
              </a:spcAft>
              <a:buClr>
                <a:schemeClr val="dk1"/>
              </a:buClr>
              <a:buSzPts val="1100"/>
              <a:buFont typeface="Arial"/>
              <a:buNone/>
            </a:pPr>
            <a:endParaRPr sz="1700">
              <a:latin typeface="Poppins Light"/>
              <a:ea typeface="Poppins Light"/>
              <a:cs typeface="Poppins Light"/>
              <a:sym typeface="Poppins Light"/>
            </a:endParaRPr>
          </a:p>
          <a:p>
            <a:pPr marL="0" lvl="0" indent="0" algn="l" rtl="0">
              <a:spcBef>
                <a:spcPts val="0"/>
              </a:spcBef>
              <a:spcAft>
                <a:spcPts val="0"/>
              </a:spcAft>
              <a:buClr>
                <a:schemeClr val="dk1"/>
              </a:buClr>
              <a:buSzPts val="1100"/>
              <a:buFont typeface="Arial"/>
              <a:buNone/>
            </a:pPr>
            <a:r>
              <a:rPr lang="en" sz="1700">
                <a:latin typeface="Poppins Light"/>
                <a:ea typeface="Poppins Light"/>
                <a:cs typeface="Poppins Light"/>
                <a:sym typeface="Poppins Light"/>
              </a:rPr>
              <a:t>print(car_dict)</a:t>
            </a:r>
            <a:endParaRPr sz="1700">
              <a:latin typeface="Poppins Light"/>
              <a:ea typeface="Poppins Light"/>
              <a:cs typeface="Poppins Light"/>
              <a:sym typeface="Poppins Light"/>
            </a:endParaRPr>
          </a:p>
          <a:p>
            <a:pPr marL="0" lvl="0" indent="0" algn="l" rtl="0">
              <a:spcBef>
                <a:spcPts val="0"/>
              </a:spcBef>
              <a:spcAft>
                <a:spcPts val="0"/>
              </a:spcAft>
              <a:buNone/>
            </a:pPr>
            <a:endParaRPr sz="1700">
              <a:latin typeface="Poppins Light"/>
              <a:ea typeface="Poppins Light"/>
              <a:cs typeface="Poppins Light"/>
              <a:sym typeface="Poppins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5"/>
          <p:cNvSpPr txBox="1">
            <a:spLocks noGrp="1"/>
          </p:cNvSpPr>
          <p:nvPr>
            <p:ph type="title"/>
          </p:nvPr>
        </p:nvSpPr>
        <p:spPr>
          <a:xfrm>
            <a:off x="457200" y="1166125"/>
            <a:ext cx="8534400" cy="62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Example 6: Map with set</a:t>
            </a:r>
            <a:endParaRPr/>
          </a:p>
        </p:txBody>
      </p:sp>
      <p:sp>
        <p:nvSpPr>
          <p:cNvPr id="241" name="Google Shape;241;p25"/>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a:p>
        </p:txBody>
      </p:sp>
      <p:sp>
        <p:nvSpPr>
          <p:cNvPr id="242" name="Google Shape;242;p25"/>
          <p:cNvSpPr txBox="1"/>
          <p:nvPr/>
        </p:nvSpPr>
        <p:spPr>
          <a:xfrm>
            <a:off x="1296800" y="2079300"/>
            <a:ext cx="7642200" cy="2801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700">
                <a:latin typeface="Poppins Light"/>
                <a:ea typeface="Poppins Light"/>
                <a:cs typeface="Poppins Light"/>
                <a:sym typeface="Poppins Light"/>
              </a:rPr>
              <a:t>def example(i):</a:t>
            </a:r>
            <a:endParaRPr sz="1700">
              <a:latin typeface="Poppins Light"/>
              <a:ea typeface="Poppins Light"/>
              <a:cs typeface="Poppins Light"/>
              <a:sym typeface="Poppins Light"/>
            </a:endParaRPr>
          </a:p>
          <a:p>
            <a:pPr marL="0" lvl="0" indent="0" algn="l" rtl="0">
              <a:spcBef>
                <a:spcPts val="0"/>
              </a:spcBef>
              <a:spcAft>
                <a:spcPts val="0"/>
              </a:spcAft>
              <a:buClr>
                <a:schemeClr val="dk1"/>
              </a:buClr>
              <a:buSzPts val="1100"/>
              <a:buFont typeface="Arial"/>
              <a:buNone/>
            </a:pPr>
            <a:endParaRPr sz="1700">
              <a:latin typeface="Poppins Light"/>
              <a:ea typeface="Poppins Light"/>
              <a:cs typeface="Poppins Light"/>
              <a:sym typeface="Poppins Light"/>
            </a:endParaRPr>
          </a:p>
          <a:p>
            <a:pPr marL="0" lvl="0" indent="0" algn="l" rtl="0">
              <a:spcBef>
                <a:spcPts val="0"/>
              </a:spcBef>
              <a:spcAft>
                <a:spcPts val="0"/>
              </a:spcAft>
              <a:buClr>
                <a:schemeClr val="dk1"/>
              </a:buClr>
              <a:buSzPts val="1100"/>
              <a:buFont typeface="Arial"/>
              <a:buNone/>
            </a:pPr>
            <a:r>
              <a:rPr lang="en" sz="1700">
                <a:latin typeface="Poppins Light"/>
                <a:ea typeface="Poppins Light"/>
                <a:cs typeface="Poppins Light"/>
                <a:sym typeface="Poppins Light"/>
              </a:rPr>
              <a:t>    return i%3</a:t>
            </a:r>
            <a:endParaRPr sz="1700">
              <a:latin typeface="Poppins Light"/>
              <a:ea typeface="Poppins Light"/>
              <a:cs typeface="Poppins Light"/>
              <a:sym typeface="Poppins Light"/>
            </a:endParaRPr>
          </a:p>
          <a:p>
            <a:pPr marL="0" lvl="0" indent="0" algn="l" rtl="0">
              <a:spcBef>
                <a:spcPts val="0"/>
              </a:spcBef>
              <a:spcAft>
                <a:spcPts val="0"/>
              </a:spcAft>
              <a:buClr>
                <a:schemeClr val="dk1"/>
              </a:buClr>
              <a:buSzPts val="1100"/>
              <a:buFont typeface="Arial"/>
              <a:buNone/>
            </a:pPr>
            <a:endParaRPr sz="1700">
              <a:latin typeface="Poppins Light"/>
              <a:ea typeface="Poppins Light"/>
              <a:cs typeface="Poppins Light"/>
              <a:sym typeface="Poppins Light"/>
            </a:endParaRPr>
          </a:p>
          <a:p>
            <a:pPr marL="0" lvl="0" indent="0" algn="l" rtl="0">
              <a:spcBef>
                <a:spcPts val="0"/>
              </a:spcBef>
              <a:spcAft>
                <a:spcPts val="0"/>
              </a:spcAft>
              <a:buClr>
                <a:schemeClr val="dk1"/>
              </a:buClr>
              <a:buSzPts val="1100"/>
              <a:buFont typeface="Arial"/>
              <a:buNone/>
            </a:pPr>
            <a:r>
              <a:rPr lang="en" sz="1700">
                <a:latin typeface="Poppins Light"/>
                <a:ea typeface="Poppins Light"/>
                <a:cs typeface="Poppins Light"/>
                <a:sym typeface="Poppins Light"/>
              </a:rPr>
              <a:t>set_exm = {33, 102, 62, 96, 44, 28, 227}</a:t>
            </a:r>
            <a:endParaRPr sz="1700">
              <a:latin typeface="Poppins Light"/>
              <a:ea typeface="Poppins Light"/>
              <a:cs typeface="Poppins Light"/>
              <a:sym typeface="Poppins Light"/>
            </a:endParaRPr>
          </a:p>
          <a:p>
            <a:pPr marL="0" lvl="0" indent="0" algn="l" rtl="0">
              <a:spcBef>
                <a:spcPts val="0"/>
              </a:spcBef>
              <a:spcAft>
                <a:spcPts val="0"/>
              </a:spcAft>
              <a:buClr>
                <a:schemeClr val="dk1"/>
              </a:buClr>
              <a:buSzPts val="1100"/>
              <a:buFont typeface="Arial"/>
              <a:buNone/>
            </a:pPr>
            <a:endParaRPr sz="1700">
              <a:latin typeface="Poppins Light"/>
              <a:ea typeface="Poppins Light"/>
              <a:cs typeface="Poppins Light"/>
              <a:sym typeface="Poppins Light"/>
            </a:endParaRPr>
          </a:p>
          <a:p>
            <a:pPr marL="0" lvl="0" indent="0" algn="l" rtl="0">
              <a:spcBef>
                <a:spcPts val="0"/>
              </a:spcBef>
              <a:spcAft>
                <a:spcPts val="0"/>
              </a:spcAft>
              <a:buClr>
                <a:schemeClr val="dk1"/>
              </a:buClr>
              <a:buSzPts val="1100"/>
              <a:buFont typeface="Arial"/>
              <a:buNone/>
            </a:pPr>
            <a:r>
              <a:rPr lang="en" sz="1700">
                <a:latin typeface="Poppins Light"/>
                <a:ea typeface="Poppins Light"/>
                <a:cs typeface="Poppins Light"/>
                <a:sym typeface="Poppins Light"/>
              </a:rPr>
              <a:t>upd_itms = map(example, set_exm) # divisible by 3 or not</a:t>
            </a:r>
            <a:endParaRPr sz="1700">
              <a:latin typeface="Poppins Light"/>
              <a:ea typeface="Poppins Light"/>
              <a:cs typeface="Poppins Light"/>
              <a:sym typeface="Poppins Light"/>
            </a:endParaRPr>
          </a:p>
          <a:p>
            <a:pPr marL="0" lvl="0" indent="0" algn="l" rtl="0">
              <a:spcBef>
                <a:spcPts val="0"/>
              </a:spcBef>
              <a:spcAft>
                <a:spcPts val="0"/>
              </a:spcAft>
              <a:buClr>
                <a:schemeClr val="dk1"/>
              </a:buClr>
              <a:buSzPts val="1100"/>
              <a:buFont typeface="Arial"/>
              <a:buNone/>
            </a:pPr>
            <a:endParaRPr sz="1700">
              <a:latin typeface="Poppins Light"/>
              <a:ea typeface="Poppins Light"/>
              <a:cs typeface="Poppins Light"/>
              <a:sym typeface="Poppins Light"/>
            </a:endParaRPr>
          </a:p>
          <a:p>
            <a:pPr marL="0" lvl="0" indent="0" algn="l" rtl="0">
              <a:spcBef>
                <a:spcPts val="0"/>
              </a:spcBef>
              <a:spcAft>
                <a:spcPts val="0"/>
              </a:spcAft>
              <a:buClr>
                <a:schemeClr val="dk1"/>
              </a:buClr>
              <a:buSzPts val="1100"/>
              <a:buFont typeface="Arial"/>
              <a:buNone/>
            </a:pPr>
            <a:r>
              <a:rPr lang="en" sz="1700">
                <a:latin typeface="Poppins Light"/>
                <a:ea typeface="Poppins Light"/>
                <a:cs typeface="Poppins Light"/>
                <a:sym typeface="Poppins Light"/>
              </a:rPr>
              <a:t>print(set(upd_itms))</a:t>
            </a:r>
            <a:endParaRPr sz="1700">
              <a:latin typeface="Poppins Light"/>
              <a:ea typeface="Poppins Light"/>
              <a:cs typeface="Poppins Light"/>
              <a:sym typeface="Poppins Light"/>
            </a:endParaRPr>
          </a:p>
          <a:p>
            <a:pPr marL="0" lvl="0" indent="0" algn="l" rtl="0">
              <a:spcBef>
                <a:spcPts val="0"/>
              </a:spcBef>
              <a:spcAft>
                <a:spcPts val="0"/>
              </a:spcAft>
              <a:buNone/>
            </a:pPr>
            <a:endParaRPr sz="1700">
              <a:latin typeface="Poppins Light"/>
              <a:ea typeface="Poppins Light"/>
              <a:cs typeface="Poppins Light"/>
              <a:sym typeface="Poppins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6"/>
          <p:cNvSpPr txBox="1">
            <a:spLocks noGrp="1"/>
          </p:cNvSpPr>
          <p:nvPr>
            <p:ph type="ctrTitle"/>
          </p:nvPr>
        </p:nvSpPr>
        <p:spPr>
          <a:xfrm>
            <a:off x="3715550" y="102175"/>
            <a:ext cx="2178300" cy="356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a:t> </a:t>
            </a:r>
            <a:r>
              <a:rPr lang="en" sz="2200"/>
              <a:t>Assignment</a:t>
            </a:r>
            <a:endParaRPr sz="2200"/>
          </a:p>
        </p:txBody>
      </p:sp>
      <p:sp>
        <p:nvSpPr>
          <p:cNvPr id="248" name="Google Shape;248;p26"/>
          <p:cNvSpPr txBox="1">
            <a:spLocks noGrp="1"/>
          </p:cNvSpPr>
          <p:nvPr>
            <p:ph type="subTitle" idx="1"/>
          </p:nvPr>
        </p:nvSpPr>
        <p:spPr>
          <a:xfrm>
            <a:off x="2671800" y="458872"/>
            <a:ext cx="4004400" cy="40944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AutoNum type="arabicPeriod"/>
            </a:pPr>
            <a:r>
              <a:rPr lang="en" sz="1500"/>
              <a:t>Triple all the numbers given in list</a:t>
            </a:r>
            <a:endParaRPr sz="1500"/>
          </a:p>
          <a:p>
            <a:pPr marL="457200" lvl="0" indent="-323850" algn="l" rtl="0">
              <a:spcBef>
                <a:spcPts val="0"/>
              </a:spcBef>
              <a:spcAft>
                <a:spcPts val="0"/>
              </a:spcAft>
              <a:buSzPts val="1500"/>
              <a:buAutoNum type="arabicPeriod"/>
            </a:pPr>
            <a:r>
              <a:rPr lang="en" sz="1500"/>
              <a:t>Separate even odd number from given list</a:t>
            </a:r>
            <a:endParaRPr sz="1500"/>
          </a:p>
          <a:p>
            <a:pPr marL="457200" lvl="0" indent="-323850" algn="l" rtl="0">
              <a:spcBef>
                <a:spcPts val="0"/>
              </a:spcBef>
              <a:spcAft>
                <a:spcPts val="0"/>
              </a:spcAft>
              <a:buSzPts val="1500"/>
              <a:buAutoNum type="arabicPeriod"/>
            </a:pPr>
            <a:r>
              <a:rPr lang="en" sz="1500"/>
              <a:t>Print all string in lower case from given tuple</a:t>
            </a:r>
            <a:endParaRPr sz="1500"/>
          </a:p>
          <a:p>
            <a:pPr marL="457200" lvl="0" indent="-323850" algn="l" rtl="0">
              <a:spcBef>
                <a:spcPts val="0"/>
              </a:spcBef>
              <a:spcAft>
                <a:spcPts val="0"/>
              </a:spcAft>
              <a:buSzPts val="1500"/>
              <a:buAutoNum type="arabicPeriod"/>
            </a:pPr>
            <a:r>
              <a:rPr lang="en" sz="1500"/>
              <a:t>Print square root of numbers given in list</a:t>
            </a:r>
            <a:endParaRPr sz="1500"/>
          </a:p>
          <a:p>
            <a:pPr marL="457200" lvl="0" indent="-323850" algn="l" rtl="0">
              <a:spcBef>
                <a:spcPts val="0"/>
              </a:spcBef>
              <a:spcAft>
                <a:spcPts val="0"/>
              </a:spcAft>
              <a:buSzPts val="1500"/>
              <a:buAutoNum type="arabicPeriod"/>
            </a:pPr>
            <a:r>
              <a:rPr lang="en" sz="1500"/>
              <a:t>Eliminate duplicate letter from given string</a:t>
            </a:r>
            <a:endParaRPr sz="1500"/>
          </a:p>
          <a:p>
            <a:pPr marL="457200" lvl="0" indent="-323850" algn="l" rtl="0">
              <a:spcBef>
                <a:spcPts val="0"/>
              </a:spcBef>
              <a:spcAft>
                <a:spcPts val="0"/>
              </a:spcAft>
              <a:buSzPts val="1500"/>
              <a:buAutoNum type="arabicPeriod"/>
            </a:pPr>
            <a:r>
              <a:rPr lang="en" sz="1500"/>
              <a:t>Print table of any number </a:t>
            </a:r>
            <a:endParaRPr sz="1500"/>
          </a:p>
          <a:p>
            <a:pPr marL="457200" lvl="0" indent="-323850" algn="l" rtl="0">
              <a:spcBef>
                <a:spcPts val="0"/>
              </a:spcBef>
              <a:spcAft>
                <a:spcPts val="0"/>
              </a:spcAft>
              <a:buSzPts val="1500"/>
              <a:buAutoNum type="arabicPeriod"/>
            </a:pPr>
            <a:r>
              <a:rPr lang="en" sz="1500"/>
              <a:t>Add two list</a:t>
            </a:r>
            <a:endParaRPr sz="1500"/>
          </a:p>
          <a:p>
            <a:pPr marL="457200" lvl="0" indent="-323850" algn="l" rtl="0">
              <a:spcBef>
                <a:spcPts val="0"/>
              </a:spcBef>
              <a:spcAft>
                <a:spcPts val="0"/>
              </a:spcAft>
              <a:buSzPts val="1500"/>
              <a:buAutoNum type="arabicPeriod"/>
            </a:pPr>
            <a:r>
              <a:rPr lang="en" sz="1500"/>
              <a:t>Convert all float digits into integer using built in function from given list.</a:t>
            </a:r>
            <a:endParaRPr sz="1500"/>
          </a:p>
          <a:p>
            <a:pPr marL="457200" lvl="0" indent="-323850" algn="l" rtl="0">
              <a:spcBef>
                <a:spcPts val="0"/>
              </a:spcBef>
              <a:spcAft>
                <a:spcPts val="0"/>
              </a:spcAft>
              <a:buSzPts val="1500"/>
              <a:buAutoNum type="arabicPeriod"/>
            </a:pPr>
            <a:r>
              <a:rPr lang="en" sz="1500"/>
              <a:t>Reverse given set</a:t>
            </a:r>
            <a:endParaRPr sz="1500"/>
          </a:p>
          <a:p>
            <a:pPr marL="457200" lvl="0" indent="-323850" algn="l" rtl="0">
              <a:spcBef>
                <a:spcPts val="0"/>
              </a:spcBef>
              <a:spcAft>
                <a:spcPts val="0"/>
              </a:spcAft>
              <a:buSzPts val="1500"/>
              <a:buAutoNum type="arabicPeriod"/>
            </a:pPr>
            <a:r>
              <a:rPr lang="en" sz="1500"/>
              <a:t>Add ‘@gmail.com’ to all the values of given dictionary and convert it to lower case.</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7"/>
          <p:cNvSpPr txBox="1">
            <a:spLocks noGrp="1"/>
          </p:cNvSpPr>
          <p:nvPr>
            <p:ph type="ctrTitle"/>
          </p:nvPr>
        </p:nvSpPr>
        <p:spPr>
          <a:xfrm>
            <a:off x="2700925" y="1610250"/>
            <a:ext cx="4004400" cy="956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Filters</a:t>
            </a:r>
            <a:endParaRPr/>
          </a:p>
        </p:txBody>
      </p:sp>
      <p:sp>
        <p:nvSpPr>
          <p:cNvPr id="254" name="Google Shape;254;p27"/>
          <p:cNvSpPr txBox="1">
            <a:spLocks noGrp="1"/>
          </p:cNvSpPr>
          <p:nvPr>
            <p:ph type="subTitle" idx="1"/>
          </p:nvPr>
        </p:nvSpPr>
        <p:spPr>
          <a:xfrm>
            <a:off x="2628100" y="2605849"/>
            <a:ext cx="4004400" cy="199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900"/>
              <a:t>The filter() function extracts elements from an iterable (list, tuple etc.) for which a function returns True.</a:t>
            </a:r>
            <a:endParaRPr sz="1900"/>
          </a:p>
        </p:txBody>
      </p:sp>
      <p:sp>
        <p:nvSpPr>
          <p:cNvPr id="255" name="Google Shape;255;p27"/>
          <p:cNvSpPr txBox="1"/>
          <p:nvPr/>
        </p:nvSpPr>
        <p:spPr>
          <a:xfrm>
            <a:off x="1030925" y="710500"/>
            <a:ext cx="1392600" cy="139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6000" b="1">
                <a:solidFill>
                  <a:srgbClr val="FFFFFF"/>
                </a:solidFill>
                <a:latin typeface="Poppins"/>
                <a:ea typeface="Poppins"/>
                <a:cs typeface="Poppins"/>
                <a:sym typeface="Poppins"/>
              </a:rPr>
              <a:t>2</a:t>
            </a:r>
            <a:endParaRPr sz="6000">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pic>
        <p:nvPicPr>
          <p:cNvPr id="260" name="Google Shape;260;p28"/>
          <p:cNvPicPr preferRelativeResize="0"/>
          <p:nvPr/>
        </p:nvPicPr>
        <p:blipFill>
          <a:blip r:embed="rId3">
            <a:alphaModFix/>
          </a:blip>
          <a:stretch>
            <a:fillRect/>
          </a:stretch>
        </p:blipFill>
        <p:spPr>
          <a:xfrm>
            <a:off x="6372150" y="1054450"/>
            <a:ext cx="3034500" cy="3034500"/>
          </a:xfrm>
          <a:prstGeom prst="ellipse">
            <a:avLst/>
          </a:prstGeom>
          <a:noFill/>
          <a:ln>
            <a:noFill/>
          </a:ln>
        </p:spPr>
      </p:pic>
      <p:grpSp>
        <p:nvGrpSpPr>
          <p:cNvPr id="261" name="Google Shape;261;p28"/>
          <p:cNvGrpSpPr/>
          <p:nvPr/>
        </p:nvGrpSpPr>
        <p:grpSpPr>
          <a:xfrm>
            <a:off x="5853100" y="3068600"/>
            <a:ext cx="1539600" cy="1539600"/>
            <a:chOff x="6680825" y="2549350"/>
            <a:chExt cx="1539600" cy="1539600"/>
          </a:xfrm>
        </p:grpSpPr>
        <p:sp>
          <p:nvSpPr>
            <p:cNvPr id="262" name="Google Shape;262;p28"/>
            <p:cNvSpPr/>
            <p:nvPr/>
          </p:nvSpPr>
          <p:spPr>
            <a:xfrm>
              <a:off x="6825669" y="2694194"/>
              <a:ext cx="1249800" cy="1249800"/>
            </a:xfrm>
            <a:prstGeom prst="ellipse">
              <a:avLst/>
            </a:prstGeom>
            <a:solidFill>
              <a:srgbClr val="000000">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8"/>
            <p:cNvSpPr/>
            <p:nvPr/>
          </p:nvSpPr>
          <p:spPr>
            <a:xfrm>
              <a:off x="6894850" y="2763375"/>
              <a:ext cx="1111200" cy="11112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8"/>
            <p:cNvSpPr/>
            <p:nvPr/>
          </p:nvSpPr>
          <p:spPr>
            <a:xfrm>
              <a:off x="6680825" y="2549350"/>
              <a:ext cx="1539600" cy="1539600"/>
            </a:xfrm>
            <a:prstGeom prst="donut">
              <a:avLst>
                <a:gd name="adj" fmla="val 675"/>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5" name="Google Shape;265;p28"/>
          <p:cNvSpPr txBox="1">
            <a:spLocks noGrp="1"/>
          </p:cNvSpPr>
          <p:nvPr>
            <p:ph type="title"/>
          </p:nvPr>
        </p:nvSpPr>
        <p:spPr>
          <a:xfrm>
            <a:off x="457200" y="1166125"/>
            <a:ext cx="5220300" cy="68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Syntax of Filter :</a:t>
            </a:r>
            <a:endParaRPr/>
          </a:p>
        </p:txBody>
      </p:sp>
      <p:sp>
        <p:nvSpPr>
          <p:cNvPr id="266" name="Google Shape;266;p28"/>
          <p:cNvSpPr txBox="1">
            <a:spLocks noGrp="1"/>
          </p:cNvSpPr>
          <p:nvPr>
            <p:ph type="body" idx="1"/>
          </p:nvPr>
        </p:nvSpPr>
        <p:spPr>
          <a:xfrm>
            <a:off x="1069625" y="1958050"/>
            <a:ext cx="4608000" cy="2618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map(function, iterables)</a:t>
            </a:r>
            <a:endParaRPr/>
          </a:p>
          <a:p>
            <a:pPr marL="0" lvl="0" indent="0" algn="l" rtl="0">
              <a:spcBef>
                <a:spcPts val="600"/>
              </a:spcBef>
              <a:spcAft>
                <a:spcPts val="0"/>
              </a:spcAft>
              <a:buNone/>
            </a:pPr>
            <a:endParaRPr/>
          </a:p>
          <a:p>
            <a:pPr marL="457200" lvl="0" indent="-330200" algn="l" rtl="0">
              <a:spcBef>
                <a:spcPts val="600"/>
              </a:spcBef>
              <a:spcAft>
                <a:spcPts val="0"/>
              </a:spcAft>
              <a:buSzPts val="1600"/>
              <a:buAutoNum type="arabicPeriod"/>
            </a:pPr>
            <a:r>
              <a:rPr lang="en" b="1">
                <a:latin typeface="Poppins"/>
                <a:ea typeface="Poppins"/>
                <a:cs typeface="Poppins"/>
                <a:sym typeface="Poppins"/>
              </a:rPr>
              <a:t>function</a:t>
            </a:r>
            <a:endParaRPr/>
          </a:p>
          <a:p>
            <a:pPr marL="457200" lvl="0" indent="-330200" algn="l" rtl="0">
              <a:spcBef>
                <a:spcPts val="0"/>
              </a:spcBef>
              <a:spcAft>
                <a:spcPts val="0"/>
              </a:spcAft>
              <a:buSzPts val="1600"/>
              <a:buAutoNum type="arabicPeriod"/>
            </a:pPr>
            <a:r>
              <a:rPr lang="en" b="1">
                <a:latin typeface="Poppins"/>
                <a:ea typeface="Poppins"/>
                <a:cs typeface="Poppins"/>
                <a:sym typeface="Poppins"/>
              </a:rPr>
              <a:t>iterables</a:t>
            </a:r>
            <a:r>
              <a:rPr lang="en"/>
              <a:t>: It is the iterable (sequence, collection like list or tuple) that you want to map.</a:t>
            </a:r>
            <a:endParaRPr/>
          </a:p>
          <a:p>
            <a:pPr marL="0" lvl="0" indent="0" algn="l" rtl="0">
              <a:spcBef>
                <a:spcPts val="600"/>
              </a:spcBef>
              <a:spcAft>
                <a:spcPts val="0"/>
              </a:spcAft>
              <a:buNone/>
            </a:pPr>
            <a:endParaRPr/>
          </a:p>
        </p:txBody>
      </p:sp>
      <p:sp>
        <p:nvSpPr>
          <p:cNvPr id="267" name="Google Shape;267;p28"/>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15</a:t>
            </a:fld>
            <a:endParaRPr/>
          </a:p>
        </p:txBody>
      </p:sp>
      <p:grpSp>
        <p:nvGrpSpPr>
          <p:cNvPr id="268" name="Google Shape;268;p28"/>
          <p:cNvGrpSpPr/>
          <p:nvPr/>
        </p:nvGrpSpPr>
        <p:grpSpPr>
          <a:xfrm>
            <a:off x="6438110" y="3653462"/>
            <a:ext cx="369505" cy="369505"/>
            <a:chOff x="2594050" y="1631825"/>
            <a:chExt cx="439625" cy="439625"/>
          </a:xfrm>
        </p:grpSpPr>
        <p:sp>
          <p:nvSpPr>
            <p:cNvPr id="269" name="Google Shape;269;p28"/>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8"/>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8"/>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8"/>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9"/>
          <p:cNvSpPr txBox="1">
            <a:spLocks noGrp="1"/>
          </p:cNvSpPr>
          <p:nvPr>
            <p:ph type="title"/>
          </p:nvPr>
        </p:nvSpPr>
        <p:spPr>
          <a:xfrm>
            <a:off x="318775" y="124325"/>
            <a:ext cx="5220300" cy="68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Example 1:</a:t>
            </a:r>
            <a:endParaRPr/>
          </a:p>
        </p:txBody>
      </p:sp>
      <p:sp>
        <p:nvSpPr>
          <p:cNvPr id="278" name="Google Shape;278;p29"/>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16</a:t>
            </a:fld>
            <a:endParaRPr/>
          </a:p>
        </p:txBody>
      </p:sp>
      <p:sp>
        <p:nvSpPr>
          <p:cNvPr id="279" name="Google Shape;279;p29"/>
          <p:cNvSpPr txBox="1"/>
          <p:nvPr/>
        </p:nvSpPr>
        <p:spPr>
          <a:xfrm>
            <a:off x="2039875" y="666650"/>
            <a:ext cx="5857500" cy="463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700">
                <a:latin typeface="Poppins Light"/>
                <a:ea typeface="Poppins Light"/>
                <a:cs typeface="Poppins Light"/>
                <a:sym typeface="Poppins Light"/>
              </a:rPr>
              <a:t>numbers = [1, 2, 3, 4, 5, 6, 7, 8, 9, 10]</a:t>
            </a:r>
            <a:endParaRPr sz="1700">
              <a:latin typeface="Poppins Light"/>
              <a:ea typeface="Poppins Light"/>
              <a:cs typeface="Poppins Light"/>
              <a:sym typeface="Poppins Light"/>
            </a:endParaRPr>
          </a:p>
          <a:p>
            <a:pPr marL="0" lvl="0" indent="0" algn="l" rtl="0">
              <a:spcBef>
                <a:spcPts val="0"/>
              </a:spcBef>
              <a:spcAft>
                <a:spcPts val="0"/>
              </a:spcAft>
              <a:buClr>
                <a:schemeClr val="dk1"/>
              </a:buClr>
              <a:buSzPts val="1100"/>
              <a:buFont typeface="Arial"/>
              <a:buNone/>
            </a:pPr>
            <a:endParaRPr sz="1700">
              <a:latin typeface="Poppins Light"/>
              <a:ea typeface="Poppins Light"/>
              <a:cs typeface="Poppins Light"/>
              <a:sym typeface="Poppins Light"/>
            </a:endParaRPr>
          </a:p>
          <a:p>
            <a:pPr marL="0" lvl="0" indent="0" algn="l" rtl="0">
              <a:spcBef>
                <a:spcPts val="0"/>
              </a:spcBef>
              <a:spcAft>
                <a:spcPts val="0"/>
              </a:spcAft>
              <a:buClr>
                <a:schemeClr val="dk1"/>
              </a:buClr>
              <a:buSzPts val="1100"/>
              <a:buFont typeface="Arial"/>
              <a:buNone/>
            </a:pPr>
            <a:r>
              <a:rPr lang="en" sz="1700">
                <a:latin typeface="Poppins Light"/>
                <a:ea typeface="Poppins Light"/>
                <a:cs typeface="Poppins Light"/>
                <a:sym typeface="Poppins Light"/>
              </a:rPr>
              <a:t># returns True if number is even</a:t>
            </a:r>
            <a:endParaRPr sz="1700">
              <a:latin typeface="Poppins Light"/>
              <a:ea typeface="Poppins Light"/>
              <a:cs typeface="Poppins Light"/>
              <a:sym typeface="Poppins Light"/>
            </a:endParaRPr>
          </a:p>
          <a:p>
            <a:pPr marL="0" lvl="0" indent="0" algn="l" rtl="0">
              <a:spcBef>
                <a:spcPts val="0"/>
              </a:spcBef>
              <a:spcAft>
                <a:spcPts val="0"/>
              </a:spcAft>
              <a:buClr>
                <a:schemeClr val="dk1"/>
              </a:buClr>
              <a:buSzPts val="1100"/>
              <a:buFont typeface="Arial"/>
              <a:buNone/>
            </a:pPr>
            <a:r>
              <a:rPr lang="en" sz="1700">
                <a:latin typeface="Poppins Light"/>
                <a:ea typeface="Poppins Light"/>
                <a:cs typeface="Poppins Light"/>
                <a:sym typeface="Poppins Light"/>
              </a:rPr>
              <a:t>def check_even(number):</a:t>
            </a:r>
            <a:endParaRPr sz="1700">
              <a:latin typeface="Poppins Light"/>
              <a:ea typeface="Poppins Light"/>
              <a:cs typeface="Poppins Light"/>
              <a:sym typeface="Poppins Light"/>
            </a:endParaRPr>
          </a:p>
          <a:p>
            <a:pPr marL="0" lvl="0" indent="0" algn="l" rtl="0">
              <a:spcBef>
                <a:spcPts val="0"/>
              </a:spcBef>
              <a:spcAft>
                <a:spcPts val="0"/>
              </a:spcAft>
              <a:buClr>
                <a:schemeClr val="dk1"/>
              </a:buClr>
              <a:buSzPts val="1100"/>
              <a:buFont typeface="Arial"/>
              <a:buNone/>
            </a:pPr>
            <a:r>
              <a:rPr lang="en" sz="1700">
                <a:latin typeface="Poppins Light"/>
                <a:ea typeface="Poppins Light"/>
                <a:cs typeface="Poppins Light"/>
                <a:sym typeface="Poppins Light"/>
              </a:rPr>
              <a:t>    if number % 2 == 0:</a:t>
            </a:r>
            <a:endParaRPr sz="1700">
              <a:latin typeface="Poppins Light"/>
              <a:ea typeface="Poppins Light"/>
              <a:cs typeface="Poppins Light"/>
              <a:sym typeface="Poppins Light"/>
            </a:endParaRPr>
          </a:p>
          <a:p>
            <a:pPr marL="0" lvl="0" indent="0" algn="l" rtl="0">
              <a:spcBef>
                <a:spcPts val="0"/>
              </a:spcBef>
              <a:spcAft>
                <a:spcPts val="0"/>
              </a:spcAft>
              <a:buClr>
                <a:schemeClr val="dk1"/>
              </a:buClr>
              <a:buSzPts val="1100"/>
              <a:buFont typeface="Arial"/>
              <a:buNone/>
            </a:pPr>
            <a:r>
              <a:rPr lang="en" sz="1700">
                <a:latin typeface="Poppins Light"/>
                <a:ea typeface="Poppins Light"/>
                <a:cs typeface="Poppins Light"/>
                <a:sym typeface="Poppins Light"/>
              </a:rPr>
              <a:t>          return True  </a:t>
            </a:r>
            <a:endParaRPr sz="1700">
              <a:latin typeface="Poppins Light"/>
              <a:ea typeface="Poppins Light"/>
              <a:cs typeface="Poppins Light"/>
              <a:sym typeface="Poppins Light"/>
            </a:endParaRPr>
          </a:p>
          <a:p>
            <a:pPr marL="0" lvl="0" indent="0" algn="l" rtl="0">
              <a:spcBef>
                <a:spcPts val="0"/>
              </a:spcBef>
              <a:spcAft>
                <a:spcPts val="0"/>
              </a:spcAft>
              <a:buClr>
                <a:schemeClr val="dk1"/>
              </a:buClr>
              <a:buSzPts val="1100"/>
              <a:buFont typeface="Arial"/>
              <a:buNone/>
            </a:pPr>
            <a:r>
              <a:rPr lang="en" sz="1700">
                <a:latin typeface="Poppins Light"/>
                <a:ea typeface="Poppins Light"/>
                <a:cs typeface="Poppins Light"/>
                <a:sym typeface="Poppins Light"/>
              </a:rPr>
              <a:t>    return False</a:t>
            </a:r>
            <a:endParaRPr sz="1700">
              <a:latin typeface="Poppins Light"/>
              <a:ea typeface="Poppins Light"/>
              <a:cs typeface="Poppins Light"/>
              <a:sym typeface="Poppins Light"/>
            </a:endParaRPr>
          </a:p>
          <a:p>
            <a:pPr marL="0" lvl="0" indent="0" algn="l" rtl="0">
              <a:spcBef>
                <a:spcPts val="0"/>
              </a:spcBef>
              <a:spcAft>
                <a:spcPts val="0"/>
              </a:spcAft>
              <a:buNone/>
            </a:pPr>
            <a:endParaRPr sz="1700">
              <a:latin typeface="Poppins Light"/>
              <a:ea typeface="Poppins Light"/>
              <a:cs typeface="Poppins Light"/>
              <a:sym typeface="Poppins Light"/>
            </a:endParaRPr>
          </a:p>
          <a:p>
            <a:pPr marL="0" lvl="0" indent="0" algn="l" rtl="0">
              <a:spcBef>
                <a:spcPts val="0"/>
              </a:spcBef>
              <a:spcAft>
                <a:spcPts val="0"/>
              </a:spcAft>
              <a:buClr>
                <a:schemeClr val="dk1"/>
              </a:buClr>
              <a:buSzPts val="1100"/>
              <a:buFont typeface="Arial"/>
              <a:buNone/>
            </a:pPr>
            <a:r>
              <a:rPr lang="en" sz="1700">
                <a:latin typeface="Poppins Light"/>
                <a:ea typeface="Poppins Light"/>
                <a:cs typeface="Poppins Light"/>
                <a:sym typeface="Poppins Light"/>
              </a:rPr>
              <a:t>even_numbers_iterator = filter(check_even, numbers)</a:t>
            </a:r>
            <a:endParaRPr sz="1700">
              <a:latin typeface="Poppins Light"/>
              <a:ea typeface="Poppins Light"/>
              <a:cs typeface="Poppins Light"/>
              <a:sym typeface="Poppins Light"/>
            </a:endParaRPr>
          </a:p>
          <a:p>
            <a:pPr marL="0" lvl="0" indent="0" algn="l" rtl="0">
              <a:spcBef>
                <a:spcPts val="0"/>
              </a:spcBef>
              <a:spcAft>
                <a:spcPts val="0"/>
              </a:spcAft>
              <a:buClr>
                <a:schemeClr val="dk1"/>
              </a:buClr>
              <a:buSzPts val="1100"/>
              <a:buFont typeface="Arial"/>
              <a:buNone/>
            </a:pPr>
            <a:endParaRPr sz="1700">
              <a:latin typeface="Poppins Light"/>
              <a:ea typeface="Poppins Light"/>
              <a:cs typeface="Poppins Light"/>
              <a:sym typeface="Poppins Light"/>
            </a:endParaRPr>
          </a:p>
          <a:p>
            <a:pPr marL="0" lvl="0" indent="0" algn="l" rtl="0">
              <a:spcBef>
                <a:spcPts val="0"/>
              </a:spcBef>
              <a:spcAft>
                <a:spcPts val="0"/>
              </a:spcAft>
              <a:buClr>
                <a:schemeClr val="dk1"/>
              </a:buClr>
              <a:buSzPts val="1100"/>
              <a:buFont typeface="Arial"/>
              <a:buNone/>
            </a:pPr>
            <a:r>
              <a:rPr lang="en" sz="1700">
                <a:latin typeface="Poppins Light"/>
                <a:ea typeface="Poppins Light"/>
                <a:cs typeface="Poppins Light"/>
                <a:sym typeface="Poppins Light"/>
              </a:rPr>
              <a:t># converting to list</a:t>
            </a:r>
            <a:endParaRPr sz="1700">
              <a:latin typeface="Poppins Light"/>
              <a:ea typeface="Poppins Light"/>
              <a:cs typeface="Poppins Light"/>
              <a:sym typeface="Poppins Light"/>
            </a:endParaRPr>
          </a:p>
          <a:p>
            <a:pPr marL="0" lvl="0" indent="0" algn="l" rtl="0">
              <a:spcBef>
                <a:spcPts val="0"/>
              </a:spcBef>
              <a:spcAft>
                <a:spcPts val="0"/>
              </a:spcAft>
              <a:buClr>
                <a:schemeClr val="dk1"/>
              </a:buClr>
              <a:buSzPts val="1100"/>
              <a:buFont typeface="Arial"/>
              <a:buNone/>
            </a:pPr>
            <a:r>
              <a:rPr lang="en" sz="1700">
                <a:latin typeface="Poppins Light"/>
                <a:ea typeface="Poppins Light"/>
                <a:cs typeface="Poppins Light"/>
                <a:sym typeface="Poppins Light"/>
              </a:rPr>
              <a:t>even_numbers = list(even_numbers_iterator)</a:t>
            </a:r>
            <a:endParaRPr sz="1700">
              <a:latin typeface="Poppins Light"/>
              <a:ea typeface="Poppins Light"/>
              <a:cs typeface="Poppins Light"/>
              <a:sym typeface="Poppins Light"/>
            </a:endParaRPr>
          </a:p>
          <a:p>
            <a:pPr marL="0" lvl="0" indent="0" algn="l" rtl="0">
              <a:spcBef>
                <a:spcPts val="0"/>
              </a:spcBef>
              <a:spcAft>
                <a:spcPts val="0"/>
              </a:spcAft>
              <a:buClr>
                <a:schemeClr val="dk1"/>
              </a:buClr>
              <a:buSzPts val="1100"/>
              <a:buFont typeface="Arial"/>
              <a:buNone/>
            </a:pPr>
            <a:r>
              <a:rPr lang="en" sz="1700">
                <a:latin typeface="Poppins Light"/>
                <a:ea typeface="Poppins Light"/>
                <a:cs typeface="Poppins Light"/>
                <a:sym typeface="Poppins Light"/>
              </a:rPr>
              <a:t>print(even_numbers)</a:t>
            </a:r>
            <a:endParaRPr sz="1700">
              <a:latin typeface="Poppins Light"/>
              <a:ea typeface="Poppins Light"/>
              <a:cs typeface="Poppins Light"/>
              <a:sym typeface="Poppins Light"/>
            </a:endParaRPr>
          </a:p>
          <a:p>
            <a:pPr marL="0" lvl="0" indent="0" algn="l" rtl="0">
              <a:spcBef>
                <a:spcPts val="0"/>
              </a:spcBef>
              <a:spcAft>
                <a:spcPts val="0"/>
              </a:spcAft>
              <a:buClr>
                <a:schemeClr val="dk1"/>
              </a:buClr>
              <a:buSzPts val="1100"/>
              <a:buFont typeface="Arial"/>
              <a:buNone/>
            </a:pPr>
            <a:endParaRPr sz="1700">
              <a:latin typeface="Poppins Light"/>
              <a:ea typeface="Poppins Light"/>
              <a:cs typeface="Poppins Light"/>
              <a:sym typeface="Poppins Light"/>
            </a:endParaRPr>
          </a:p>
          <a:p>
            <a:pPr marL="0" lvl="0" indent="0" algn="l" rtl="0">
              <a:spcBef>
                <a:spcPts val="0"/>
              </a:spcBef>
              <a:spcAft>
                <a:spcPts val="0"/>
              </a:spcAft>
              <a:buClr>
                <a:schemeClr val="dk1"/>
              </a:buClr>
              <a:buSzPts val="1100"/>
              <a:buFont typeface="Arial"/>
              <a:buNone/>
            </a:pPr>
            <a:r>
              <a:rPr lang="en" sz="1700">
                <a:latin typeface="Poppins Light"/>
                <a:ea typeface="Poppins Light"/>
                <a:cs typeface="Poppins Light"/>
                <a:sym typeface="Poppins Light"/>
              </a:rPr>
              <a:t># Output: [2, 4, 6, 8, 10]</a:t>
            </a:r>
            <a:endParaRPr sz="1700">
              <a:latin typeface="Poppins Light"/>
              <a:ea typeface="Poppins Light"/>
              <a:cs typeface="Poppins Light"/>
              <a:sym typeface="Poppins Light"/>
            </a:endParaRPr>
          </a:p>
          <a:p>
            <a:pPr marL="0" lvl="0" indent="0" algn="l" rtl="0">
              <a:spcBef>
                <a:spcPts val="0"/>
              </a:spcBef>
              <a:spcAft>
                <a:spcPts val="0"/>
              </a:spcAft>
              <a:buNone/>
            </a:pPr>
            <a:endParaRPr sz="1700">
              <a:latin typeface="Poppins Light"/>
              <a:ea typeface="Poppins Light"/>
              <a:cs typeface="Poppins Light"/>
              <a:sym typeface="Poppins 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0"/>
          <p:cNvSpPr txBox="1">
            <a:spLocks noGrp="1"/>
          </p:cNvSpPr>
          <p:nvPr>
            <p:ph type="title"/>
          </p:nvPr>
        </p:nvSpPr>
        <p:spPr>
          <a:xfrm>
            <a:off x="318775" y="124325"/>
            <a:ext cx="5220300" cy="68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Example 2:</a:t>
            </a:r>
            <a:endParaRPr/>
          </a:p>
        </p:txBody>
      </p:sp>
      <p:sp>
        <p:nvSpPr>
          <p:cNvPr id="285" name="Google Shape;285;p30"/>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17</a:t>
            </a:fld>
            <a:endParaRPr/>
          </a:p>
        </p:txBody>
      </p:sp>
      <p:sp>
        <p:nvSpPr>
          <p:cNvPr id="286" name="Google Shape;286;p30"/>
          <p:cNvSpPr txBox="1"/>
          <p:nvPr/>
        </p:nvSpPr>
        <p:spPr>
          <a:xfrm>
            <a:off x="2076300" y="989950"/>
            <a:ext cx="5857500" cy="306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700">
                <a:latin typeface="Poppins Light"/>
                <a:ea typeface="Poppins Light"/>
                <a:cs typeface="Poppins Light"/>
                <a:sym typeface="Poppins Light"/>
              </a:rPr>
              <a:t>letters = ['a', 'b', 'd', 'e', 'i', 'j', 'o']</a:t>
            </a:r>
            <a:endParaRPr sz="1700">
              <a:latin typeface="Poppins Light"/>
              <a:ea typeface="Poppins Light"/>
              <a:cs typeface="Poppins Light"/>
              <a:sym typeface="Poppins Light"/>
            </a:endParaRPr>
          </a:p>
          <a:p>
            <a:pPr marL="0" lvl="0" indent="0" algn="l" rtl="0">
              <a:spcBef>
                <a:spcPts val="0"/>
              </a:spcBef>
              <a:spcAft>
                <a:spcPts val="0"/>
              </a:spcAft>
              <a:buClr>
                <a:schemeClr val="dk1"/>
              </a:buClr>
              <a:buSzPts val="1100"/>
              <a:buFont typeface="Arial"/>
              <a:buNone/>
            </a:pPr>
            <a:endParaRPr sz="1700">
              <a:latin typeface="Poppins Light"/>
              <a:ea typeface="Poppins Light"/>
              <a:cs typeface="Poppins Light"/>
              <a:sym typeface="Poppins Light"/>
            </a:endParaRPr>
          </a:p>
          <a:p>
            <a:pPr marL="0" lvl="0" indent="0" algn="l" rtl="0">
              <a:spcBef>
                <a:spcPts val="0"/>
              </a:spcBef>
              <a:spcAft>
                <a:spcPts val="0"/>
              </a:spcAft>
              <a:buClr>
                <a:schemeClr val="dk1"/>
              </a:buClr>
              <a:buSzPts val="1100"/>
              <a:buFont typeface="Arial"/>
              <a:buNone/>
            </a:pPr>
            <a:r>
              <a:rPr lang="en" sz="1700">
                <a:latin typeface="Poppins Light"/>
                <a:ea typeface="Poppins Light"/>
                <a:cs typeface="Poppins Light"/>
                <a:sym typeface="Poppins Light"/>
              </a:rPr>
              <a:t>def filter_vowels(letter):</a:t>
            </a:r>
            <a:endParaRPr sz="1700">
              <a:latin typeface="Poppins Light"/>
              <a:ea typeface="Poppins Light"/>
              <a:cs typeface="Poppins Light"/>
              <a:sym typeface="Poppins Light"/>
            </a:endParaRPr>
          </a:p>
          <a:p>
            <a:pPr marL="0" lvl="0" indent="0" algn="l" rtl="0">
              <a:spcBef>
                <a:spcPts val="0"/>
              </a:spcBef>
              <a:spcAft>
                <a:spcPts val="0"/>
              </a:spcAft>
              <a:buClr>
                <a:schemeClr val="dk1"/>
              </a:buClr>
              <a:buSzPts val="1100"/>
              <a:buFont typeface="Arial"/>
              <a:buNone/>
            </a:pPr>
            <a:r>
              <a:rPr lang="en" sz="1700">
                <a:latin typeface="Poppins Light"/>
                <a:ea typeface="Poppins Light"/>
                <a:cs typeface="Poppins Light"/>
                <a:sym typeface="Poppins Light"/>
              </a:rPr>
              <a:t>    vowels = ['a', 'e', 'i', 'o', 'u']</a:t>
            </a:r>
            <a:endParaRPr sz="1700">
              <a:latin typeface="Poppins Light"/>
              <a:ea typeface="Poppins Light"/>
              <a:cs typeface="Poppins Light"/>
              <a:sym typeface="Poppins Light"/>
            </a:endParaRPr>
          </a:p>
          <a:p>
            <a:pPr marL="0" lvl="0" indent="0" algn="l" rtl="0">
              <a:spcBef>
                <a:spcPts val="0"/>
              </a:spcBef>
              <a:spcAft>
                <a:spcPts val="0"/>
              </a:spcAft>
              <a:buClr>
                <a:schemeClr val="dk1"/>
              </a:buClr>
              <a:buSzPts val="1100"/>
              <a:buFont typeface="Arial"/>
              <a:buNone/>
            </a:pPr>
            <a:r>
              <a:rPr lang="en" sz="1700">
                <a:latin typeface="Poppins Light"/>
                <a:ea typeface="Poppins Light"/>
                <a:cs typeface="Poppins Light"/>
                <a:sym typeface="Poppins Light"/>
              </a:rPr>
              <a:t>    return True if letter in vowels else False</a:t>
            </a:r>
            <a:endParaRPr sz="1700">
              <a:latin typeface="Poppins Light"/>
              <a:ea typeface="Poppins Light"/>
              <a:cs typeface="Poppins Light"/>
              <a:sym typeface="Poppins Light"/>
            </a:endParaRPr>
          </a:p>
          <a:p>
            <a:pPr marL="0" lvl="0" indent="0" algn="l" rtl="0">
              <a:spcBef>
                <a:spcPts val="0"/>
              </a:spcBef>
              <a:spcAft>
                <a:spcPts val="0"/>
              </a:spcAft>
              <a:buClr>
                <a:schemeClr val="dk1"/>
              </a:buClr>
              <a:buSzPts val="1100"/>
              <a:buFont typeface="Arial"/>
              <a:buNone/>
            </a:pPr>
            <a:endParaRPr sz="1700">
              <a:latin typeface="Poppins Light"/>
              <a:ea typeface="Poppins Light"/>
              <a:cs typeface="Poppins Light"/>
              <a:sym typeface="Poppins Light"/>
            </a:endParaRPr>
          </a:p>
          <a:p>
            <a:pPr marL="0" lvl="0" indent="0" algn="l" rtl="0">
              <a:spcBef>
                <a:spcPts val="0"/>
              </a:spcBef>
              <a:spcAft>
                <a:spcPts val="0"/>
              </a:spcAft>
              <a:buClr>
                <a:schemeClr val="dk1"/>
              </a:buClr>
              <a:buSzPts val="1100"/>
              <a:buFont typeface="Arial"/>
              <a:buNone/>
            </a:pPr>
            <a:r>
              <a:rPr lang="en" sz="1700">
                <a:latin typeface="Poppins Light"/>
                <a:ea typeface="Poppins Light"/>
                <a:cs typeface="Poppins Light"/>
                <a:sym typeface="Poppins Light"/>
              </a:rPr>
              <a:t>filtered_vowels = filter(filter_vowels, letters)</a:t>
            </a:r>
            <a:endParaRPr sz="1700">
              <a:latin typeface="Poppins Light"/>
              <a:ea typeface="Poppins Light"/>
              <a:cs typeface="Poppins Light"/>
              <a:sym typeface="Poppins Light"/>
            </a:endParaRPr>
          </a:p>
          <a:p>
            <a:pPr marL="0" lvl="0" indent="0" algn="l" rtl="0">
              <a:spcBef>
                <a:spcPts val="0"/>
              </a:spcBef>
              <a:spcAft>
                <a:spcPts val="0"/>
              </a:spcAft>
              <a:buClr>
                <a:schemeClr val="dk1"/>
              </a:buClr>
              <a:buSzPts val="1100"/>
              <a:buFont typeface="Arial"/>
              <a:buNone/>
            </a:pPr>
            <a:endParaRPr sz="1700">
              <a:latin typeface="Poppins Light"/>
              <a:ea typeface="Poppins Light"/>
              <a:cs typeface="Poppins Light"/>
              <a:sym typeface="Poppins Light"/>
            </a:endParaRPr>
          </a:p>
          <a:p>
            <a:pPr marL="0" lvl="0" indent="0" algn="l" rtl="0">
              <a:spcBef>
                <a:spcPts val="0"/>
              </a:spcBef>
              <a:spcAft>
                <a:spcPts val="0"/>
              </a:spcAft>
              <a:buClr>
                <a:schemeClr val="dk1"/>
              </a:buClr>
              <a:buSzPts val="1100"/>
              <a:buFont typeface="Arial"/>
              <a:buNone/>
            </a:pPr>
            <a:r>
              <a:rPr lang="en" sz="1700">
                <a:latin typeface="Poppins Light"/>
                <a:ea typeface="Poppins Light"/>
                <a:cs typeface="Poppins Light"/>
                <a:sym typeface="Poppins Light"/>
              </a:rPr>
              <a:t>vowels = tuple(filtered_vowels)</a:t>
            </a:r>
            <a:endParaRPr sz="1700">
              <a:latin typeface="Poppins Light"/>
              <a:ea typeface="Poppins Light"/>
              <a:cs typeface="Poppins Light"/>
              <a:sym typeface="Poppins Light"/>
            </a:endParaRPr>
          </a:p>
          <a:p>
            <a:pPr marL="0" lvl="0" indent="0" algn="l" rtl="0">
              <a:spcBef>
                <a:spcPts val="0"/>
              </a:spcBef>
              <a:spcAft>
                <a:spcPts val="0"/>
              </a:spcAft>
              <a:buClr>
                <a:schemeClr val="dk1"/>
              </a:buClr>
              <a:buSzPts val="1100"/>
              <a:buFont typeface="Arial"/>
              <a:buNone/>
            </a:pPr>
            <a:r>
              <a:rPr lang="en" sz="1700">
                <a:latin typeface="Poppins Light"/>
                <a:ea typeface="Poppins Light"/>
                <a:cs typeface="Poppins Light"/>
                <a:sym typeface="Poppins Light"/>
              </a:rPr>
              <a:t>print(vowels)</a:t>
            </a:r>
            <a:endParaRPr sz="1700">
              <a:latin typeface="Poppins Light"/>
              <a:ea typeface="Poppins Light"/>
              <a:cs typeface="Poppins Light"/>
              <a:sym typeface="Poppins Light"/>
            </a:endParaRPr>
          </a:p>
          <a:p>
            <a:pPr marL="0" lvl="0" indent="0" algn="l" rtl="0">
              <a:spcBef>
                <a:spcPts val="0"/>
              </a:spcBef>
              <a:spcAft>
                <a:spcPts val="0"/>
              </a:spcAft>
              <a:buNone/>
            </a:pPr>
            <a:endParaRPr sz="1700">
              <a:latin typeface="Poppins Light"/>
              <a:ea typeface="Poppins Light"/>
              <a:cs typeface="Poppins Light"/>
              <a:sym typeface="Poppins 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1"/>
          <p:cNvSpPr txBox="1">
            <a:spLocks noGrp="1"/>
          </p:cNvSpPr>
          <p:nvPr>
            <p:ph type="title"/>
          </p:nvPr>
        </p:nvSpPr>
        <p:spPr>
          <a:xfrm>
            <a:off x="318775" y="124325"/>
            <a:ext cx="5220300" cy="1471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Example 3:</a:t>
            </a:r>
            <a:endParaRPr/>
          </a:p>
          <a:p>
            <a:pPr marL="0" lvl="0" indent="0" algn="l" rtl="0">
              <a:spcBef>
                <a:spcPts val="0"/>
              </a:spcBef>
              <a:spcAft>
                <a:spcPts val="0"/>
              </a:spcAft>
              <a:buNone/>
            </a:pPr>
            <a:r>
              <a:rPr lang="en"/>
              <a:t>Using lambda</a:t>
            </a:r>
            <a:endParaRPr/>
          </a:p>
        </p:txBody>
      </p:sp>
      <p:sp>
        <p:nvSpPr>
          <p:cNvPr id="292" name="Google Shape;292;p31"/>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18</a:t>
            </a:fld>
            <a:endParaRPr/>
          </a:p>
        </p:txBody>
      </p:sp>
      <p:sp>
        <p:nvSpPr>
          <p:cNvPr id="293" name="Google Shape;293;p31"/>
          <p:cNvSpPr txBox="1"/>
          <p:nvPr/>
        </p:nvSpPr>
        <p:spPr>
          <a:xfrm>
            <a:off x="2032600" y="1733050"/>
            <a:ext cx="5857500" cy="2539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700">
                <a:latin typeface="Poppins Light"/>
                <a:ea typeface="Poppins Light"/>
                <a:cs typeface="Poppins Light"/>
                <a:sym typeface="Poppins Light"/>
              </a:rPr>
              <a:t>numbers = [1, 2, 3, 4, 5, 6, 7]</a:t>
            </a:r>
            <a:endParaRPr sz="1700">
              <a:latin typeface="Poppins Light"/>
              <a:ea typeface="Poppins Light"/>
              <a:cs typeface="Poppins Light"/>
              <a:sym typeface="Poppins Light"/>
            </a:endParaRPr>
          </a:p>
          <a:p>
            <a:pPr marL="0" lvl="0" indent="0" algn="l" rtl="0">
              <a:spcBef>
                <a:spcPts val="0"/>
              </a:spcBef>
              <a:spcAft>
                <a:spcPts val="0"/>
              </a:spcAft>
              <a:buClr>
                <a:schemeClr val="dk1"/>
              </a:buClr>
              <a:buSzPts val="1100"/>
              <a:buFont typeface="Arial"/>
              <a:buNone/>
            </a:pPr>
            <a:endParaRPr sz="1700">
              <a:latin typeface="Poppins Light"/>
              <a:ea typeface="Poppins Light"/>
              <a:cs typeface="Poppins Light"/>
              <a:sym typeface="Poppins Light"/>
            </a:endParaRPr>
          </a:p>
          <a:p>
            <a:pPr marL="0" lvl="0" indent="0" algn="l" rtl="0">
              <a:spcBef>
                <a:spcPts val="0"/>
              </a:spcBef>
              <a:spcAft>
                <a:spcPts val="0"/>
              </a:spcAft>
              <a:buClr>
                <a:schemeClr val="dk1"/>
              </a:buClr>
              <a:buSzPts val="1100"/>
              <a:buFont typeface="Arial"/>
              <a:buNone/>
            </a:pPr>
            <a:r>
              <a:rPr lang="en" sz="1700">
                <a:latin typeface="Poppins Light"/>
                <a:ea typeface="Poppins Light"/>
                <a:cs typeface="Poppins Light"/>
                <a:sym typeface="Poppins Light"/>
              </a:rPr>
              <a:t>even_numbers_iterator = filter(lambda x: (x%2 == 0), numbers)</a:t>
            </a:r>
            <a:endParaRPr sz="1700">
              <a:latin typeface="Poppins Light"/>
              <a:ea typeface="Poppins Light"/>
              <a:cs typeface="Poppins Light"/>
              <a:sym typeface="Poppins Light"/>
            </a:endParaRPr>
          </a:p>
          <a:p>
            <a:pPr marL="0" lvl="0" indent="0" algn="l" rtl="0">
              <a:spcBef>
                <a:spcPts val="0"/>
              </a:spcBef>
              <a:spcAft>
                <a:spcPts val="0"/>
              </a:spcAft>
              <a:buClr>
                <a:schemeClr val="dk1"/>
              </a:buClr>
              <a:buSzPts val="1100"/>
              <a:buFont typeface="Arial"/>
              <a:buNone/>
            </a:pPr>
            <a:endParaRPr sz="1700">
              <a:latin typeface="Poppins Light"/>
              <a:ea typeface="Poppins Light"/>
              <a:cs typeface="Poppins Light"/>
              <a:sym typeface="Poppins Light"/>
            </a:endParaRPr>
          </a:p>
          <a:p>
            <a:pPr marL="0" lvl="0" indent="0" algn="l" rtl="0">
              <a:spcBef>
                <a:spcPts val="0"/>
              </a:spcBef>
              <a:spcAft>
                <a:spcPts val="0"/>
              </a:spcAft>
              <a:buClr>
                <a:schemeClr val="dk1"/>
              </a:buClr>
              <a:buSzPts val="1100"/>
              <a:buFont typeface="Arial"/>
              <a:buNone/>
            </a:pPr>
            <a:r>
              <a:rPr lang="en" sz="1700">
                <a:latin typeface="Poppins Light"/>
                <a:ea typeface="Poppins Light"/>
                <a:cs typeface="Poppins Light"/>
                <a:sym typeface="Poppins Light"/>
              </a:rPr>
              <a:t>even_numbers = list(even_numbers_iterator)</a:t>
            </a:r>
            <a:endParaRPr sz="1700">
              <a:latin typeface="Poppins Light"/>
              <a:ea typeface="Poppins Light"/>
              <a:cs typeface="Poppins Light"/>
              <a:sym typeface="Poppins Light"/>
            </a:endParaRPr>
          </a:p>
          <a:p>
            <a:pPr marL="0" lvl="0" indent="0" algn="l" rtl="0">
              <a:spcBef>
                <a:spcPts val="0"/>
              </a:spcBef>
              <a:spcAft>
                <a:spcPts val="0"/>
              </a:spcAft>
              <a:buClr>
                <a:schemeClr val="dk1"/>
              </a:buClr>
              <a:buSzPts val="1100"/>
              <a:buFont typeface="Arial"/>
              <a:buNone/>
            </a:pPr>
            <a:endParaRPr sz="1700">
              <a:latin typeface="Poppins Light"/>
              <a:ea typeface="Poppins Light"/>
              <a:cs typeface="Poppins Light"/>
              <a:sym typeface="Poppins Light"/>
            </a:endParaRPr>
          </a:p>
          <a:p>
            <a:pPr marL="0" lvl="0" indent="0" algn="l" rtl="0">
              <a:spcBef>
                <a:spcPts val="0"/>
              </a:spcBef>
              <a:spcAft>
                <a:spcPts val="0"/>
              </a:spcAft>
              <a:buClr>
                <a:schemeClr val="dk1"/>
              </a:buClr>
              <a:buSzPts val="1100"/>
              <a:buFont typeface="Arial"/>
              <a:buNone/>
            </a:pPr>
            <a:r>
              <a:rPr lang="en" sz="1700">
                <a:latin typeface="Poppins Light"/>
                <a:ea typeface="Poppins Light"/>
                <a:cs typeface="Poppins Light"/>
                <a:sym typeface="Poppins Light"/>
              </a:rPr>
              <a:t>print(even_numbers)</a:t>
            </a:r>
            <a:endParaRPr sz="1700">
              <a:latin typeface="Poppins Light"/>
              <a:ea typeface="Poppins Light"/>
              <a:cs typeface="Poppins Light"/>
              <a:sym typeface="Poppins Light"/>
            </a:endParaRPr>
          </a:p>
          <a:p>
            <a:pPr marL="0" lvl="0" indent="0" algn="l" rtl="0">
              <a:spcBef>
                <a:spcPts val="0"/>
              </a:spcBef>
              <a:spcAft>
                <a:spcPts val="0"/>
              </a:spcAft>
              <a:buNone/>
            </a:pPr>
            <a:endParaRPr sz="1700">
              <a:latin typeface="Poppins Light"/>
              <a:ea typeface="Poppins Light"/>
              <a:cs typeface="Poppins Light"/>
              <a:sym typeface="Poppins 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2"/>
          <p:cNvSpPr txBox="1">
            <a:spLocks noGrp="1"/>
          </p:cNvSpPr>
          <p:nvPr>
            <p:ph type="ctrTitle"/>
          </p:nvPr>
        </p:nvSpPr>
        <p:spPr>
          <a:xfrm>
            <a:off x="3715550" y="102175"/>
            <a:ext cx="2178300" cy="356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a:t> </a:t>
            </a:r>
            <a:r>
              <a:rPr lang="en" sz="2200"/>
              <a:t>Assignment</a:t>
            </a:r>
            <a:endParaRPr sz="2200"/>
          </a:p>
        </p:txBody>
      </p:sp>
      <p:sp>
        <p:nvSpPr>
          <p:cNvPr id="299" name="Google Shape;299;p32"/>
          <p:cNvSpPr txBox="1">
            <a:spLocks noGrp="1"/>
          </p:cNvSpPr>
          <p:nvPr>
            <p:ph type="subTitle" idx="1"/>
          </p:nvPr>
        </p:nvSpPr>
        <p:spPr>
          <a:xfrm>
            <a:off x="2671800" y="458872"/>
            <a:ext cx="4004400" cy="40944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AutoNum type="arabicPeriod"/>
            </a:pPr>
            <a:r>
              <a:rPr lang="en" sz="1500"/>
              <a:t>Using filter() function filter the list so that only negative numbers are left.</a:t>
            </a:r>
            <a:endParaRPr sz="1500"/>
          </a:p>
          <a:p>
            <a:pPr marL="457200" lvl="0" indent="-323850" algn="l" rtl="0">
              <a:spcBef>
                <a:spcPts val="0"/>
              </a:spcBef>
              <a:spcAft>
                <a:spcPts val="0"/>
              </a:spcAft>
              <a:buSzPts val="1500"/>
              <a:buAutoNum type="arabicPeriod"/>
            </a:pPr>
            <a:r>
              <a:rPr lang="en" sz="1500"/>
              <a:t>Using filter function, filter the even numbers so that only odd numbers are passed to the new list.</a:t>
            </a:r>
            <a:endParaRPr sz="1500"/>
          </a:p>
          <a:p>
            <a:pPr marL="457200" lvl="0" indent="-323850" algn="l" rtl="0">
              <a:spcBef>
                <a:spcPts val="0"/>
              </a:spcBef>
              <a:spcAft>
                <a:spcPts val="0"/>
              </a:spcAft>
              <a:buSzPts val="1500"/>
              <a:buAutoNum type="arabicPeriod"/>
            </a:pPr>
            <a:r>
              <a:rPr lang="en" sz="1500"/>
              <a:t>Using filter() and list() functions and .lower() method filter all the vowels in a given string.</a:t>
            </a:r>
            <a:endParaRPr sz="1500"/>
          </a:p>
          <a:p>
            <a:pPr marL="457200" lvl="0" indent="-323850" algn="l" rtl="0">
              <a:spcBef>
                <a:spcPts val="0"/>
              </a:spcBef>
              <a:spcAft>
                <a:spcPts val="0"/>
              </a:spcAft>
              <a:buSzPts val="1500"/>
              <a:buAutoNum type="arabicPeriod"/>
            </a:pPr>
            <a:r>
              <a:rPr lang="en" sz="1500"/>
              <a:t>This time using filter() and list() functions filter all the positive integers in the string.</a:t>
            </a:r>
            <a:endParaRPr sz="1500"/>
          </a:p>
          <a:p>
            <a:pPr marL="457200" lvl="0" indent="-323850" algn="l" rtl="0">
              <a:spcBef>
                <a:spcPts val="0"/>
              </a:spcBef>
              <a:spcAft>
                <a:spcPts val="0"/>
              </a:spcAft>
              <a:buSzPts val="1500"/>
              <a:buAutoNum type="arabicPeriod"/>
            </a:pPr>
            <a:r>
              <a:rPr lang="en" sz="1500"/>
              <a:t>Convert a number to positive if it's negative in the list. Only pass those that are converted from negative to positive to the new list.[Try using map inside filter]</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5"/>
          <p:cNvSpPr txBox="1">
            <a:spLocks noGrp="1"/>
          </p:cNvSpPr>
          <p:nvPr>
            <p:ph type="title"/>
          </p:nvPr>
        </p:nvSpPr>
        <p:spPr>
          <a:xfrm>
            <a:off x="457200" y="1166125"/>
            <a:ext cx="5220300" cy="68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Syllabus Overview</a:t>
            </a:r>
            <a:endParaRPr/>
          </a:p>
        </p:txBody>
      </p:sp>
      <p:sp>
        <p:nvSpPr>
          <p:cNvPr id="154" name="Google Shape;154;p15"/>
          <p:cNvSpPr txBox="1">
            <a:spLocks noGrp="1"/>
          </p:cNvSpPr>
          <p:nvPr>
            <p:ph type="body" idx="1"/>
          </p:nvPr>
        </p:nvSpPr>
        <p:spPr>
          <a:xfrm>
            <a:off x="1069625" y="1958050"/>
            <a:ext cx="4445400" cy="22461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Clr>
                <a:srgbClr val="000000"/>
              </a:buClr>
              <a:buSzPts val="3000"/>
              <a:buAutoNum type="arabicPeriod"/>
            </a:pPr>
            <a:r>
              <a:rPr lang="en" sz="3000">
                <a:solidFill>
                  <a:srgbClr val="000000"/>
                </a:solidFill>
              </a:rPr>
              <a:t>Core Python</a:t>
            </a:r>
            <a:endParaRPr sz="3000">
              <a:solidFill>
                <a:srgbClr val="000000"/>
              </a:solidFill>
            </a:endParaRPr>
          </a:p>
          <a:p>
            <a:pPr marL="457200" lvl="0" indent="-419100" algn="l" rtl="0">
              <a:spcBef>
                <a:spcPts val="0"/>
              </a:spcBef>
              <a:spcAft>
                <a:spcPts val="0"/>
              </a:spcAft>
              <a:buClr>
                <a:srgbClr val="000000"/>
              </a:buClr>
              <a:buSzPts val="3000"/>
              <a:buAutoNum type="arabicPeriod"/>
            </a:pPr>
            <a:r>
              <a:rPr lang="en" sz="3000">
                <a:solidFill>
                  <a:srgbClr val="000000"/>
                </a:solidFill>
              </a:rPr>
              <a:t>Python GUI</a:t>
            </a:r>
            <a:endParaRPr sz="3000">
              <a:solidFill>
                <a:srgbClr val="000000"/>
              </a:solidFill>
            </a:endParaRPr>
          </a:p>
          <a:p>
            <a:pPr marL="457200" lvl="0" indent="-419100" algn="l" rtl="0">
              <a:spcBef>
                <a:spcPts val="0"/>
              </a:spcBef>
              <a:spcAft>
                <a:spcPts val="0"/>
              </a:spcAft>
              <a:buClr>
                <a:srgbClr val="000000"/>
              </a:buClr>
              <a:buSzPts val="3000"/>
              <a:buAutoNum type="arabicPeriod"/>
            </a:pPr>
            <a:r>
              <a:rPr lang="en" sz="3000">
                <a:solidFill>
                  <a:srgbClr val="000000"/>
                </a:solidFill>
              </a:rPr>
              <a:t>Django</a:t>
            </a:r>
            <a:endParaRPr sz="3000">
              <a:solidFill>
                <a:srgbClr val="000000"/>
              </a:solidFill>
            </a:endParaRPr>
          </a:p>
          <a:p>
            <a:pPr marL="457200" lvl="0" indent="-419100" algn="l" rtl="0">
              <a:spcBef>
                <a:spcPts val="0"/>
              </a:spcBef>
              <a:spcAft>
                <a:spcPts val="0"/>
              </a:spcAft>
              <a:buClr>
                <a:srgbClr val="000000"/>
              </a:buClr>
              <a:buSzPts val="3000"/>
              <a:buAutoNum type="arabicPeriod"/>
            </a:pPr>
            <a:r>
              <a:rPr lang="en" sz="3000">
                <a:solidFill>
                  <a:srgbClr val="000000"/>
                </a:solidFill>
              </a:rPr>
              <a:t>Flask</a:t>
            </a:r>
            <a:endParaRPr sz="3000">
              <a:solidFill>
                <a:srgbClr val="000000"/>
              </a:solidFill>
            </a:endParaRPr>
          </a:p>
        </p:txBody>
      </p:sp>
      <p:sp>
        <p:nvSpPr>
          <p:cNvPr id="155" name="Google Shape;155;p15"/>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grpSp>
        <p:nvGrpSpPr>
          <p:cNvPr id="156" name="Google Shape;156;p15"/>
          <p:cNvGrpSpPr/>
          <p:nvPr/>
        </p:nvGrpSpPr>
        <p:grpSpPr>
          <a:xfrm>
            <a:off x="7227977" y="2052723"/>
            <a:ext cx="1212302" cy="1038068"/>
            <a:chOff x="1934025" y="1001650"/>
            <a:chExt cx="415300" cy="355600"/>
          </a:xfrm>
        </p:grpSpPr>
        <p:sp>
          <p:nvSpPr>
            <p:cNvPr id="157" name="Google Shape;157;p15"/>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5"/>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5"/>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3"/>
          <p:cNvSpPr txBox="1">
            <a:spLocks noGrp="1"/>
          </p:cNvSpPr>
          <p:nvPr>
            <p:ph type="ctrTitle"/>
          </p:nvPr>
        </p:nvSpPr>
        <p:spPr>
          <a:xfrm>
            <a:off x="2700925" y="1610250"/>
            <a:ext cx="4004400" cy="956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Exception Handling</a:t>
            </a:r>
            <a:endParaRPr/>
          </a:p>
        </p:txBody>
      </p:sp>
      <p:sp>
        <p:nvSpPr>
          <p:cNvPr id="305" name="Google Shape;305;p33"/>
          <p:cNvSpPr txBox="1">
            <a:spLocks noGrp="1"/>
          </p:cNvSpPr>
          <p:nvPr>
            <p:ph type="subTitle" idx="1"/>
          </p:nvPr>
        </p:nvSpPr>
        <p:spPr>
          <a:xfrm>
            <a:off x="2628100" y="2605850"/>
            <a:ext cx="4004400" cy="263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a:t>When a Python program meets an error, it stops the execution of the rest of the program. An error in Python might be either an error in the syntax of an expression or a Python exception.</a:t>
            </a:r>
            <a:endParaRPr sz="1800"/>
          </a:p>
          <a:p>
            <a:pPr marL="0" lvl="0" indent="0" algn="ctr" rtl="0">
              <a:spcBef>
                <a:spcPts val="0"/>
              </a:spcBef>
              <a:spcAft>
                <a:spcPts val="0"/>
              </a:spcAft>
              <a:buNone/>
            </a:pPr>
            <a:r>
              <a:rPr lang="en" sz="1800"/>
              <a:t>Using try,catch we can handle them.</a:t>
            </a:r>
            <a:endParaRPr sz="1800"/>
          </a:p>
        </p:txBody>
      </p:sp>
      <p:sp>
        <p:nvSpPr>
          <p:cNvPr id="306" name="Google Shape;306;p33"/>
          <p:cNvSpPr txBox="1"/>
          <p:nvPr/>
        </p:nvSpPr>
        <p:spPr>
          <a:xfrm>
            <a:off x="1030925" y="710500"/>
            <a:ext cx="1392600" cy="139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6000" b="1">
                <a:solidFill>
                  <a:srgbClr val="FFFFFF"/>
                </a:solidFill>
                <a:latin typeface="Poppins"/>
                <a:ea typeface="Poppins"/>
                <a:cs typeface="Poppins"/>
                <a:sym typeface="Poppins"/>
              </a:rPr>
              <a:t>3</a:t>
            </a:r>
            <a:endParaRPr sz="6000">
              <a:solidFill>
                <a:srgbClr val="FFFF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pic>
        <p:nvPicPr>
          <p:cNvPr id="311" name="Google Shape;311;p34"/>
          <p:cNvPicPr preferRelativeResize="0"/>
          <p:nvPr/>
        </p:nvPicPr>
        <p:blipFill>
          <a:blip r:embed="rId3">
            <a:alphaModFix/>
          </a:blip>
          <a:stretch>
            <a:fillRect/>
          </a:stretch>
        </p:blipFill>
        <p:spPr>
          <a:xfrm>
            <a:off x="6372150" y="1054450"/>
            <a:ext cx="3034500" cy="3034500"/>
          </a:xfrm>
          <a:prstGeom prst="ellipse">
            <a:avLst/>
          </a:prstGeom>
          <a:noFill/>
          <a:ln>
            <a:noFill/>
          </a:ln>
        </p:spPr>
      </p:pic>
      <p:grpSp>
        <p:nvGrpSpPr>
          <p:cNvPr id="312" name="Google Shape;312;p34"/>
          <p:cNvGrpSpPr/>
          <p:nvPr/>
        </p:nvGrpSpPr>
        <p:grpSpPr>
          <a:xfrm>
            <a:off x="5853100" y="3068600"/>
            <a:ext cx="1539600" cy="1539600"/>
            <a:chOff x="6680825" y="2549350"/>
            <a:chExt cx="1539600" cy="1539600"/>
          </a:xfrm>
        </p:grpSpPr>
        <p:sp>
          <p:nvSpPr>
            <p:cNvPr id="313" name="Google Shape;313;p34"/>
            <p:cNvSpPr/>
            <p:nvPr/>
          </p:nvSpPr>
          <p:spPr>
            <a:xfrm>
              <a:off x="6825669" y="2694194"/>
              <a:ext cx="1249800" cy="1249800"/>
            </a:xfrm>
            <a:prstGeom prst="ellipse">
              <a:avLst/>
            </a:prstGeom>
            <a:solidFill>
              <a:srgbClr val="000000">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4"/>
            <p:cNvSpPr/>
            <p:nvPr/>
          </p:nvSpPr>
          <p:spPr>
            <a:xfrm>
              <a:off x="6894850" y="2763375"/>
              <a:ext cx="1111200" cy="11112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4"/>
            <p:cNvSpPr/>
            <p:nvPr/>
          </p:nvSpPr>
          <p:spPr>
            <a:xfrm>
              <a:off x="6680825" y="2549350"/>
              <a:ext cx="1539600" cy="1539600"/>
            </a:xfrm>
            <a:prstGeom prst="donut">
              <a:avLst>
                <a:gd name="adj" fmla="val 675"/>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6" name="Google Shape;316;p34"/>
          <p:cNvSpPr txBox="1">
            <a:spLocks noGrp="1"/>
          </p:cNvSpPr>
          <p:nvPr>
            <p:ph type="title"/>
          </p:nvPr>
        </p:nvSpPr>
        <p:spPr>
          <a:xfrm>
            <a:off x="457200" y="1166125"/>
            <a:ext cx="5220300" cy="68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Syntax:</a:t>
            </a:r>
            <a:endParaRPr/>
          </a:p>
        </p:txBody>
      </p:sp>
      <p:sp>
        <p:nvSpPr>
          <p:cNvPr id="317" name="Google Shape;317;p34"/>
          <p:cNvSpPr txBox="1">
            <a:spLocks noGrp="1"/>
          </p:cNvSpPr>
          <p:nvPr>
            <p:ph type="body" idx="1"/>
          </p:nvPr>
        </p:nvSpPr>
        <p:spPr>
          <a:xfrm>
            <a:off x="1129750" y="1958050"/>
            <a:ext cx="4608000" cy="3185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100" b="1">
                <a:latin typeface="Poppins"/>
                <a:ea typeface="Poppins"/>
                <a:cs typeface="Poppins"/>
                <a:sym typeface="Poppins"/>
              </a:rPr>
              <a:t>try</a:t>
            </a:r>
            <a:r>
              <a:rPr lang="en" sz="1100"/>
              <a:t>:  </a:t>
            </a:r>
            <a:endParaRPr sz="1100"/>
          </a:p>
          <a:p>
            <a:pPr marL="0" lvl="0" indent="0" algn="l" rtl="0">
              <a:spcBef>
                <a:spcPts val="600"/>
              </a:spcBef>
              <a:spcAft>
                <a:spcPts val="0"/>
              </a:spcAft>
              <a:buClr>
                <a:schemeClr val="dk1"/>
              </a:buClr>
              <a:buSzPts val="1100"/>
              <a:buFont typeface="Arial"/>
              <a:buNone/>
            </a:pPr>
            <a:r>
              <a:rPr lang="en" sz="1100"/>
              <a:t>    # Code block  </a:t>
            </a:r>
            <a:endParaRPr sz="1100"/>
          </a:p>
          <a:p>
            <a:pPr marL="0" lvl="0" indent="0" algn="l" rtl="0">
              <a:spcBef>
                <a:spcPts val="600"/>
              </a:spcBef>
              <a:spcAft>
                <a:spcPts val="0"/>
              </a:spcAft>
              <a:buClr>
                <a:schemeClr val="dk1"/>
              </a:buClr>
              <a:buSzPts val="1100"/>
              <a:buFont typeface="Arial"/>
              <a:buNone/>
            </a:pPr>
            <a:r>
              <a:rPr lang="en" sz="1100"/>
              <a:t>    # These statements are those which can probably have some error  </a:t>
            </a:r>
            <a:endParaRPr sz="1100"/>
          </a:p>
          <a:p>
            <a:pPr marL="0" lvl="0" indent="0" algn="l" rtl="0">
              <a:spcBef>
                <a:spcPts val="600"/>
              </a:spcBef>
              <a:spcAft>
                <a:spcPts val="0"/>
              </a:spcAft>
              <a:buClr>
                <a:schemeClr val="dk1"/>
              </a:buClr>
              <a:buSzPts val="1100"/>
              <a:buFont typeface="Arial"/>
              <a:buNone/>
            </a:pPr>
            <a:r>
              <a:rPr lang="en" sz="1100" b="1">
                <a:latin typeface="Poppins"/>
                <a:ea typeface="Poppins"/>
                <a:cs typeface="Poppins"/>
                <a:sym typeface="Poppins"/>
              </a:rPr>
              <a:t>except</a:t>
            </a:r>
            <a:r>
              <a:rPr lang="en" sz="1100"/>
              <a:t>:  </a:t>
            </a:r>
            <a:endParaRPr sz="1100"/>
          </a:p>
          <a:p>
            <a:pPr marL="0" lvl="0" indent="0" algn="l" rtl="0">
              <a:spcBef>
                <a:spcPts val="600"/>
              </a:spcBef>
              <a:spcAft>
                <a:spcPts val="0"/>
              </a:spcAft>
              <a:buClr>
                <a:schemeClr val="dk1"/>
              </a:buClr>
              <a:buSzPts val="1100"/>
              <a:buFont typeface="Arial"/>
              <a:buNone/>
            </a:pPr>
            <a:r>
              <a:rPr lang="en" sz="1100"/>
              <a:t>    # This block is optional.  </a:t>
            </a:r>
            <a:endParaRPr sz="1100"/>
          </a:p>
          <a:p>
            <a:pPr marL="0" lvl="0" indent="0" algn="l" rtl="0">
              <a:spcBef>
                <a:spcPts val="600"/>
              </a:spcBef>
              <a:spcAft>
                <a:spcPts val="0"/>
              </a:spcAft>
              <a:buClr>
                <a:schemeClr val="dk1"/>
              </a:buClr>
              <a:buSzPts val="1100"/>
              <a:buFont typeface="Arial"/>
              <a:buNone/>
            </a:pPr>
            <a:r>
              <a:rPr lang="en" sz="1100"/>
              <a:t>    # If the try block encounters an exception, this block will handle it.  </a:t>
            </a:r>
            <a:endParaRPr sz="1100"/>
          </a:p>
          <a:p>
            <a:pPr marL="0" lvl="0" indent="0" algn="l" rtl="0">
              <a:spcBef>
                <a:spcPts val="600"/>
              </a:spcBef>
              <a:spcAft>
                <a:spcPts val="0"/>
              </a:spcAft>
              <a:buClr>
                <a:schemeClr val="dk1"/>
              </a:buClr>
              <a:buSzPts val="1100"/>
              <a:buFont typeface="Arial"/>
              <a:buNone/>
            </a:pPr>
            <a:r>
              <a:rPr lang="en" sz="1100" b="1">
                <a:latin typeface="Poppins"/>
                <a:ea typeface="Poppins"/>
                <a:cs typeface="Poppins"/>
                <a:sym typeface="Poppins"/>
              </a:rPr>
              <a:t>else</a:t>
            </a:r>
            <a:r>
              <a:rPr lang="en" sz="1100"/>
              <a:t>:  </a:t>
            </a:r>
            <a:endParaRPr sz="1100"/>
          </a:p>
          <a:p>
            <a:pPr marL="0" lvl="0" indent="0" algn="l" rtl="0">
              <a:spcBef>
                <a:spcPts val="600"/>
              </a:spcBef>
              <a:spcAft>
                <a:spcPts val="0"/>
              </a:spcAft>
              <a:buClr>
                <a:schemeClr val="dk1"/>
              </a:buClr>
              <a:buSzPts val="1100"/>
              <a:buFont typeface="Arial"/>
              <a:buNone/>
            </a:pPr>
            <a:r>
              <a:rPr lang="en" sz="1100"/>
              <a:t>    # If there is no exception, this code block will be executed by the Python interpreter  </a:t>
            </a:r>
            <a:endParaRPr sz="1100"/>
          </a:p>
          <a:p>
            <a:pPr marL="0" lvl="0" indent="0" algn="l" rtl="0">
              <a:spcBef>
                <a:spcPts val="600"/>
              </a:spcBef>
              <a:spcAft>
                <a:spcPts val="0"/>
              </a:spcAft>
              <a:buClr>
                <a:schemeClr val="dk1"/>
              </a:buClr>
              <a:buSzPts val="1100"/>
              <a:buFont typeface="Arial"/>
              <a:buNone/>
            </a:pPr>
            <a:r>
              <a:rPr lang="en" sz="1100" b="1">
                <a:latin typeface="Poppins"/>
                <a:ea typeface="Poppins"/>
                <a:cs typeface="Poppins"/>
                <a:sym typeface="Poppins"/>
              </a:rPr>
              <a:t>finally</a:t>
            </a:r>
            <a:r>
              <a:rPr lang="en" sz="1100"/>
              <a:t>:  </a:t>
            </a:r>
            <a:endParaRPr sz="1100"/>
          </a:p>
          <a:p>
            <a:pPr marL="0" lvl="0" indent="0" algn="l" rtl="0">
              <a:spcBef>
                <a:spcPts val="600"/>
              </a:spcBef>
              <a:spcAft>
                <a:spcPts val="0"/>
              </a:spcAft>
              <a:buClr>
                <a:schemeClr val="dk1"/>
              </a:buClr>
              <a:buSzPts val="1100"/>
              <a:buFont typeface="Arial"/>
              <a:buNone/>
            </a:pPr>
            <a:r>
              <a:rPr lang="en" sz="1100"/>
              <a:t>    # Python interpreter will always execute this code.  </a:t>
            </a:r>
            <a:endParaRPr sz="1100"/>
          </a:p>
          <a:p>
            <a:pPr marL="0" lvl="0" indent="0" algn="l" rtl="0">
              <a:spcBef>
                <a:spcPts val="600"/>
              </a:spcBef>
              <a:spcAft>
                <a:spcPts val="0"/>
              </a:spcAft>
              <a:buNone/>
            </a:pPr>
            <a:endParaRPr sz="1100"/>
          </a:p>
        </p:txBody>
      </p:sp>
      <p:sp>
        <p:nvSpPr>
          <p:cNvPr id="318" name="Google Shape;318;p34"/>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21</a:t>
            </a:fld>
            <a:endParaRPr/>
          </a:p>
        </p:txBody>
      </p:sp>
      <p:grpSp>
        <p:nvGrpSpPr>
          <p:cNvPr id="319" name="Google Shape;319;p34"/>
          <p:cNvGrpSpPr/>
          <p:nvPr/>
        </p:nvGrpSpPr>
        <p:grpSpPr>
          <a:xfrm>
            <a:off x="6438110" y="3653462"/>
            <a:ext cx="369505" cy="369505"/>
            <a:chOff x="2594050" y="1631825"/>
            <a:chExt cx="439625" cy="439625"/>
          </a:xfrm>
        </p:grpSpPr>
        <p:sp>
          <p:nvSpPr>
            <p:cNvPr id="320" name="Google Shape;320;p34"/>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4"/>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4"/>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4"/>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5"/>
          <p:cNvSpPr txBox="1">
            <a:spLocks noGrp="1"/>
          </p:cNvSpPr>
          <p:nvPr>
            <p:ph type="title"/>
          </p:nvPr>
        </p:nvSpPr>
        <p:spPr>
          <a:xfrm>
            <a:off x="318775" y="124325"/>
            <a:ext cx="5220300" cy="68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Example:</a:t>
            </a:r>
            <a:endParaRPr/>
          </a:p>
        </p:txBody>
      </p:sp>
      <p:sp>
        <p:nvSpPr>
          <p:cNvPr id="329" name="Google Shape;329;p35"/>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22</a:t>
            </a:fld>
            <a:endParaRPr/>
          </a:p>
        </p:txBody>
      </p:sp>
      <p:sp>
        <p:nvSpPr>
          <p:cNvPr id="330" name="Google Shape;330;p35"/>
          <p:cNvSpPr txBox="1"/>
          <p:nvPr/>
        </p:nvSpPr>
        <p:spPr>
          <a:xfrm>
            <a:off x="2076300" y="989950"/>
            <a:ext cx="58575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700">
              <a:latin typeface="Poppins Light"/>
              <a:ea typeface="Poppins Light"/>
              <a:cs typeface="Poppins Light"/>
              <a:sym typeface="Poppins Light"/>
            </a:endParaRPr>
          </a:p>
        </p:txBody>
      </p:sp>
      <p:sp>
        <p:nvSpPr>
          <p:cNvPr id="331" name="Google Shape;331;p35"/>
          <p:cNvSpPr txBox="1"/>
          <p:nvPr/>
        </p:nvSpPr>
        <p:spPr>
          <a:xfrm>
            <a:off x="2025350" y="989950"/>
            <a:ext cx="5220300" cy="384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try:</a:t>
            </a:r>
            <a:endParaRPr/>
          </a:p>
          <a:p>
            <a:pPr marL="0" lvl="0" indent="0" algn="l" rtl="0">
              <a:spcBef>
                <a:spcPts val="0"/>
              </a:spcBef>
              <a:spcAft>
                <a:spcPts val="0"/>
              </a:spcAft>
              <a:buNone/>
            </a:pPr>
            <a:r>
              <a:rPr lang="en"/>
              <a:t>    print('try block')</a:t>
            </a:r>
            <a:endParaRPr/>
          </a:p>
          <a:p>
            <a:pPr marL="0" lvl="0" indent="0" algn="l" rtl="0">
              <a:spcBef>
                <a:spcPts val="0"/>
              </a:spcBef>
              <a:spcAft>
                <a:spcPts val="0"/>
              </a:spcAft>
              <a:buNone/>
            </a:pPr>
            <a:r>
              <a:rPr lang="en"/>
              <a:t>    x = int(input("Enter number"))</a:t>
            </a:r>
            <a:endParaRPr/>
          </a:p>
          <a:p>
            <a:pPr marL="0" lvl="0" indent="0" algn="l" rtl="0">
              <a:spcBef>
                <a:spcPts val="0"/>
              </a:spcBef>
              <a:spcAft>
                <a:spcPts val="0"/>
              </a:spcAft>
              <a:buNone/>
            </a:pPr>
            <a:r>
              <a:rPr lang="en"/>
              <a:t>    y = int(input("Enter another number"))</a:t>
            </a:r>
            <a:endParaRPr/>
          </a:p>
          <a:p>
            <a:pPr marL="0" lvl="0" indent="0" algn="l" rtl="0">
              <a:spcBef>
                <a:spcPts val="0"/>
              </a:spcBef>
              <a:spcAft>
                <a:spcPts val="0"/>
              </a:spcAft>
              <a:buNone/>
            </a:pPr>
            <a:r>
              <a:rPr lang="en"/>
              <a:t>    z = x/y</a:t>
            </a:r>
            <a:endParaRPr/>
          </a:p>
          <a:p>
            <a:pPr marL="0" lvl="0" indent="0" algn="l" rtl="0">
              <a:spcBef>
                <a:spcPts val="0"/>
              </a:spcBef>
              <a:spcAft>
                <a:spcPts val="0"/>
              </a:spcAft>
              <a:buNone/>
            </a:pPr>
            <a:r>
              <a:rPr lang="en"/>
              <a:t>except ZeroDivisionError:</a:t>
            </a:r>
            <a:endParaRPr/>
          </a:p>
          <a:p>
            <a:pPr marL="0" lvl="0" indent="0" algn="l" rtl="0">
              <a:spcBef>
                <a:spcPts val="0"/>
              </a:spcBef>
              <a:spcAft>
                <a:spcPts val="0"/>
              </a:spcAft>
              <a:buNone/>
            </a:pPr>
            <a:r>
              <a:rPr lang="en"/>
              <a:t>    print("except ZeroDivisionError block")</a:t>
            </a:r>
            <a:endParaRPr/>
          </a:p>
          <a:p>
            <a:pPr marL="0" lvl="0" indent="0" algn="l" rtl="0">
              <a:spcBef>
                <a:spcPts val="0"/>
              </a:spcBef>
              <a:spcAft>
                <a:spcPts val="0"/>
              </a:spcAft>
              <a:buNone/>
            </a:pPr>
            <a:r>
              <a:rPr lang="en"/>
              <a:t>    print("Division by 0 not accepted")</a:t>
            </a:r>
            <a:endParaRPr/>
          </a:p>
          <a:p>
            <a:pPr marL="0" lvl="0" indent="0" algn="l" rtl="0">
              <a:spcBef>
                <a:spcPts val="0"/>
              </a:spcBef>
              <a:spcAft>
                <a:spcPts val="0"/>
              </a:spcAft>
              <a:buNone/>
            </a:pPr>
            <a:r>
              <a:rPr lang="en"/>
              <a:t>else:</a:t>
            </a:r>
            <a:endParaRPr/>
          </a:p>
          <a:p>
            <a:pPr marL="0" lvl="0" indent="0" algn="l" rtl="0">
              <a:spcBef>
                <a:spcPts val="0"/>
              </a:spcBef>
              <a:spcAft>
                <a:spcPts val="0"/>
              </a:spcAft>
              <a:buNone/>
            </a:pPr>
            <a:r>
              <a:rPr lang="en"/>
              <a:t>    print("else block")</a:t>
            </a:r>
            <a:endParaRPr/>
          </a:p>
          <a:p>
            <a:pPr marL="0" lvl="0" indent="0" algn="l" rtl="0">
              <a:spcBef>
                <a:spcPts val="0"/>
              </a:spcBef>
              <a:spcAft>
                <a:spcPts val="0"/>
              </a:spcAft>
              <a:buNone/>
            </a:pPr>
            <a:r>
              <a:rPr lang="en"/>
              <a:t>    print("Division = ", z)</a:t>
            </a:r>
            <a:endParaRPr/>
          </a:p>
          <a:p>
            <a:pPr marL="0" lvl="0" indent="0" algn="l" rtl="0">
              <a:spcBef>
                <a:spcPts val="0"/>
              </a:spcBef>
              <a:spcAft>
                <a:spcPts val="0"/>
              </a:spcAft>
              <a:buNone/>
            </a:pPr>
            <a:r>
              <a:rPr lang="en"/>
              <a:t>finally:</a:t>
            </a:r>
            <a:endParaRPr/>
          </a:p>
          <a:p>
            <a:pPr marL="0" lvl="0" indent="0" algn="l" rtl="0">
              <a:spcBef>
                <a:spcPts val="0"/>
              </a:spcBef>
              <a:spcAft>
                <a:spcPts val="0"/>
              </a:spcAft>
              <a:buNone/>
            </a:pPr>
            <a:r>
              <a:rPr lang="en"/>
              <a:t>    print("finally block")</a:t>
            </a:r>
            <a:endParaRPr/>
          </a:p>
          <a:p>
            <a:pPr marL="0" lvl="0" indent="0" algn="l" rtl="0">
              <a:spcBef>
                <a:spcPts val="0"/>
              </a:spcBef>
              <a:spcAft>
                <a:spcPts val="0"/>
              </a:spcAft>
              <a:buNone/>
            </a:pPr>
            <a:r>
              <a:rPr lang="en"/>
              <a:t>    x=0</a:t>
            </a:r>
            <a:endParaRPr/>
          </a:p>
          <a:p>
            <a:pPr marL="0" lvl="0" indent="0" algn="l" rtl="0">
              <a:spcBef>
                <a:spcPts val="0"/>
              </a:spcBef>
              <a:spcAft>
                <a:spcPts val="0"/>
              </a:spcAft>
              <a:buNone/>
            </a:pPr>
            <a:r>
              <a:rPr lang="en"/>
              <a:t>    y=0</a:t>
            </a:r>
            <a:endParaRPr/>
          </a:p>
          <a:p>
            <a:pPr marL="0" lvl="0" indent="0" algn="l" rtl="0">
              <a:spcBef>
                <a:spcPts val="0"/>
              </a:spcBef>
              <a:spcAft>
                <a:spcPts val="0"/>
              </a:spcAft>
              <a:buNone/>
            </a:pPr>
            <a:r>
              <a:rPr lang="en"/>
              <a:t>print ("Out of try, except, else and finally blocks." )</a:t>
            </a:r>
            <a:endParaRPr/>
          </a:p>
          <a:p>
            <a:pPr marL="0" lvl="0" indent="0" algn="l"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6"/>
          <p:cNvSpPr txBox="1">
            <a:spLocks noGrp="1"/>
          </p:cNvSpPr>
          <p:nvPr>
            <p:ph type="title"/>
          </p:nvPr>
        </p:nvSpPr>
        <p:spPr>
          <a:xfrm>
            <a:off x="318775" y="124325"/>
            <a:ext cx="5220300" cy="1471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Example : Raise an Exception</a:t>
            </a:r>
            <a:endParaRPr/>
          </a:p>
        </p:txBody>
      </p:sp>
      <p:sp>
        <p:nvSpPr>
          <p:cNvPr id="337" name="Google Shape;337;p36"/>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23</a:t>
            </a:fld>
            <a:endParaRPr/>
          </a:p>
        </p:txBody>
      </p:sp>
      <p:sp>
        <p:nvSpPr>
          <p:cNvPr id="338" name="Google Shape;338;p36"/>
          <p:cNvSpPr txBox="1"/>
          <p:nvPr/>
        </p:nvSpPr>
        <p:spPr>
          <a:xfrm>
            <a:off x="2076300" y="989950"/>
            <a:ext cx="58575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700">
              <a:latin typeface="Poppins Light"/>
              <a:ea typeface="Poppins Light"/>
              <a:cs typeface="Poppins Light"/>
              <a:sym typeface="Poppins Light"/>
            </a:endParaRPr>
          </a:p>
        </p:txBody>
      </p:sp>
      <p:sp>
        <p:nvSpPr>
          <p:cNvPr id="339" name="Google Shape;339;p36"/>
          <p:cNvSpPr txBox="1"/>
          <p:nvPr/>
        </p:nvSpPr>
        <p:spPr>
          <a:xfrm>
            <a:off x="2039950" y="1907925"/>
            <a:ext cx="5220300" cy="281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a:t>try:</a:t>
            </a:r>
            <a:endParaRPr sz="1900"/>
          </a:p>
          <a:p>
            <a:pPr marL="0" lvl="0" indent="0" algn="l" rtl="0">
              <a:spcBef>
                <a:spcPts val="0"/>
              </a:spcBef>
              <a:spcAft>
                <a:spcPts val="0"/>
              </a:spcAft>
              <a:buNone/>
            </a:pPr>
            <a:r>
              <a:rPr lang="en" sz="1900"/>
              <a:t>    x=int(input('Enter a number upto 100: '))</a:t>
            </a:r>
            <a:endParaRPr sz="1900"/>
          </a:p>
          <a:p>
            <a:pPr marL="0" lvl="0" indent="0" algn="l" rtl="0">
              <a:spcBef>
                <a:spcPts val="0"/>
              </a:spcBef>
              <a:spcAft>
                <a:spcPts val="0"/>
              </a:spcAft>
              <a:buNone/>
            </a:pPr>
            <a:r>
              <a:rPr lang="en" sz="1900"/>
              <a:t>    if x &gt; 100:</a:t>
            </a:r>
            <a:endParaRPr sz="1900"/>
          </a:p>
          <a:p>
            <a:pPr marL="0" lvl="0" indent="0" algn="l" rtl="0">
              <a:spcBef>
                <a:spcPts val="0"/>
              </a:spcBef>
              <a:spcAft>
                <a:spcPts val="0"/>
              </a:spcAft>
              <a:buNone/>
            </a:pPr>
            <a:r>
              <a:rPr lang="en" sz="1900"/>
              <a:t>        raise ValueError(x)</a:t>
            </a:r>
            <a:endParaRPr sz="1900"/>
          </a:p>
          <a:p>
            <a:pPr marL="0" lvl="0" indent="0" algn="l" rtl="0">
              <a:spcBef>
                <a:spcPts val="0"/>
              </a:spcBef>
              <a:spcAft>
                <a:spcPts val="0"/>
              </a:spcAft>
              <a:buNone/>
            </a:pPr>
            <a:r>
              <a:rPr lang="en" sz="1900"/>
              <a:t>except ValueError:</a:t>
            </a:r>
            <a:endParaRPr sz="1900"/>
          </a:p>
          <a:p>
            <a:pPr marL="0" lvl="0" indent="0" algn="l" rtl="0">
              <a:spcBef>
                <a:spcPts val="0"/>
              </a:spcBef>
              <a:spcAft>
                <a:spcPts val="0"/>
              </a:spcAft>
              <a:buNone/>
            </a:pPr>
            <a:r>
              <a:rPr lang="en" sz="1900"/>
              <a:t>    print(x, "is out of allowed range")</a:t>
            </a:r>
            <a:endParaRPr sz="1900"/>
          </a:p>
          <a:p>
            <a:pPr marL="0" lvl="0" indent="0" algn="l" rtl="0">
              <a:spcBef>
                <a:spcPts val="0"/>
              </a:spcBef>
              <a:spcAft>
                <a:spcPts val="0"/>
              </a:spcAft>
              <a:buNone/>
            </a:pPr>
            <a:r>
              <a:rPr lang="en" sz="1900"/>
              <a:t>else:</a:t>
            </a:r>
            <a:endParaRPr sz="1900"/>
          </a:p>
          <a:p>
            <a:pPr marL="0" lvl="0" indent="0" algn="l" rtl="0">
              <a:spcBef>
                <a:spcPts val="0"/>
              </a:spcBef>
              <a:spcAft>
                <a:spcPts val="0"/>
              </a:spcAft>
              <a:buNone/>
            </a:pPr>
            <a:r>
              <a:rPr lang="en" sz="1900"/>
              <a:t>    print(x, "is within the allowed range")</a:t>
            </a:r>
            <a:endParaRPr sz="1900"/>
          </a:p>
          <a:p>
            <a:pPr marL="0" lvl="0" indent="0" algn="l" rtl="0">
              <a:spcBef>
                <a:spcPts val="0"/>
              </a:spcBef>
              <a:spcAft>
                <a:spcPts val="0"/>
              </a:spcAft>
              <a:buNone/>
            </a:pPr>
            <a:endParaRPr sz="19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7"/>
          <p:cNvSpPr txBox="1">
            <a:spLocks noGrp="1"/>
          </p:cNvSpPr>
          <p:nvPr>
            <p:ph type="ctrTitle"/>
          </p:nvPr>
        </p:nvSpPr>
        <p:spPr>
          <a:xfrm>
            <a:off x="3715550" y="102175"/>
            <a:ext cx="2178300" cy="356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a:t> </a:t>
            </a:r>
            <a:r>
              <a:rPr lang="en" sz="2200"/>
              <a:t>Assignment</a:t>
            </a:r>
            <a:endParaRPr sz="2200"/>
          </a:p>
        </p:txBody>
      </p:sp>
      <p:sp>
        <p:nvSpPr>
          <p:cNvPr id="345" name="Google Shape;345;p37"/>
          <p:cNvSpPr txBox="1">
            <a:spLocks noGrp="1"/>
          </p:cNvSpPr>
          <p:nvPr>
            <p:ph type="subTitle" idx="1"/>
          </p:nvPr>
        </p:nvSpPr>
        <p:spPr>
          <a:xfrm>
            <a:off x="2671800" y="458872"/>
            <a:ext cx="4004400" cy="409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t>Below, we have buggy code. Add a try/except clause so the code runs without errors. If a blog post didn’t get any likes, a ‘Likes’ key should be added to that dictionary with a value of 0.</a:t>
            </a:r>
            <a:endParaRPr sz="1500"/>
          </a:p>
          <a:p>
            <a:pPr marL="0" lvl="0" indent="0" algn="l" rtl="0">
              <a:spcBef>
                <a:spcPts val="0"/>
              </a:spcBef>
              <a:spcAft>
                <a:spcPts val="0"/>
              </a:spcAft>
              <a:buNone/>
            </a:pPr>
            <a:endParaRPr sz="1500"/>
          </a:p>
          <a:p>
            <a:pPr marL="0" lvl="0" indent="0" algn="l" rtl="0">
              <a:spcBef>
                <a:spcPts val="0"/>
              </a:spcBef>
              <a:spcAft>
                <a:spcPts val="0"/>
              </a:spcAft>
              <a:buNone/>
            </a:pPr>
            <a:r>
              <a:rPr lang="en" sz="1500"/>
              <a:t>CODE :</a:t>
            </a:r>
            <a:endParaRPr sz="1500"/>
          </a:p>
          <a:p>
            <a:pPr marL="0" lvl="0" indent="0" algn="l" rtl="0">
              <a:spcBef>
                <a:spcPts val="0"/>
              </a:spcBef>
              <a:spcAft>
                <a:spcPts val="0"/>
              </a:spcAft>
              <a:buClr>
                <a:schemeClr val="dk1"/>
              </a:buClr>
              <a:buSzPts val="1100"/>
              <a:buFont typeface="Arial"/>
              <a:buNone/>
            </a:pPr>
            <a:r>
              <a:rPr lang="en" sz="1500"/>
              <a:t>blog_posts = [{'Photos': 3, 'Likes': 21, 'Comments': 2}, {'Likes': 13, 'Comments': 2, 'Shares': 1}, {'Photos': 5, 'Likes': 33, 'Comments': 8, 'Shares': 3}, {'Comments': 4, 'Shares': 2}, {'Photos': 8, 'Comments': 1, 'Shares': 1}, {'Photos': 3, 'Likes': 19, 'Comments': 3}]</a:t>
            </a:r>
            <a:endParaRPr sz="1500"/>
          </a:p>
          <a:p>
            <a:pPr marL="0" lvl="0" indent="0" algn="l" rtl="0">
              <a:spcBef>
                <a:spcPts val="0"/>
              </a:spcBef>
              <a:spcAft>
                <a:spcPts val="0"/>
              </a:spcAft>
              <a:buClr>
                <a:schemeClr val="dk1"/>
              </a:buClr>
              <a:buSzPts val="1100"/>
              <a:buFont typeface="Arial"/>
              <a:buNone/>
            </a:pPr>
            <a:endParaRPr sz="1500"/>
          </a:p>
          <a:p>
            <a:pPr marL="0" lvl="0" indent="0" algn="l" rtl="0">
              <a:spcBef>
                <a:spcPts val="0"/>
              </a:spcBef>
              <a:spcAft>
                <a:spcPts val="0"/>
              </a:spcAft>
              <a:buClr>
                <a:schemeClr val="dk1"/>
              </a:buClr>
              <a:buSzPts val="1100"/>
              <a:buFont typeface="Arial"/>
              <a:buNone/>
            </a:pPr>
            <a:r>
              <a:rPr lang="en" sz="1500"/>
              <a:t>total_likes = 0</a:t>
            </a:r>
            <a:endParaRPr sz="1500"/>
          </a:p>
          <a:p>
            <a:pPr marL="0" lvl="0" indent="0" algn="l" rtl="0">
              <a:spcBef>
                <a:spcPts val="0"/>
              </a:spcBef>
              <a:spcAft>
                <a:spcPts val="0"/>
              </a:spcAft>
              <a:buClr>
                <a:schemeClr val="dk1"/>
              </a:buClr>
              <a:buSzPts val="1100"/>
              <a:buFont typeface="Arial"/>
              <a:buNone/>
            </a:pPr>
            <a:endParaRPr sz="1500"/>
          </a:p>
          <a:p>
            <a:pPr marL="0" lvl="0" indent="0" algn="l" rtl="0">
              <a:spcBef>
                <a:spcPts val="0"/>
              </a:spcBef>
              <a:spcAft>
                <a:spcPts val="0"/>
              </a:spcAft>
              <a:buClr>
                <a:schemeClr val="dk1"/>
              </a:buClr>
              <a:buSzPts val="1100"/>
              <a:buFont typeface="Arial"/>
              <a:buNone/>
            </a:pPr>
            <a:r>
              <a:rPr lang="en" sz="1500"/>
              <a:t>for post in blog_posts:</a:t>
            </a:r>
            <a:endParaRPr sz="1500"/>
          </a:p>
          <a:p>
            <a:pPr marL="0" lvl="0" indent="0" algn="l" rtl="0">
              <a:spcBef>
                <a:spcPts val="0"/>
              </a:spcBef>
              <a:spcAft>
                <a:spcPts val="0"/>
              </a:spcAft>
              <a:buClr>
                <a:schemeClr val="dk1"/>
              </a:buClr>
              <a:buSzPts val="1100"/>
              <a:buFont typeface="Arial"/>
              <a:buNone/>
            </a:pPr>
            <a:r>
              <a:rPr lang="en" sz="1500"/>
              <a:t>    total_likes = total_likes + post['Likes']</a:t>
            </a:r>
            <a:endParaRPr sz="1500"/>
          </a:p>
          <a:p>
            <a:pPr marL="0" lvl="0" indent="0" algn="l" rtl="0">
              <a:spcBef>
                <a:spcPts val="0"/>
              </a:spcBef>
              <a:spcAft>
                <a:spcPts val="0"/>
              </a:spcAft>
              <a:buNone/>
            </a:pP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6"/>
          <p:cNvSpPr txBox="1">
            <a:spLocks noGrp="1"/>
          </p:cNvSpPr>
          <p:nvPr>
            <p:ph type="ctrTitle" idx="4294967295"/>
          </p:nvPr>
        </p:nvSpPr>
        <p:spPr>
          <a:xfrm>
            <a:off x="2351788" y="1180487"/>
            <a:ext cx="46080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900"/>
              <a:t>Core Python</a:t>
            </a:r>
            <a:endParaRPr sz="5900"/>
          </a:p>
        </p:txBody>
      </p:sp>
      <p:sp>
        <p:nvSpPr>
          <p:cNvPr id="166" name="Google Shape;166;p16"/>
          <p:cNvSpPr txBox="1">
            <a:spLocks noGrp="1"/>
          </p:cNvSpPr>
          <p:nvPr>
            <p:ph type="subTitle" idx="4294967295"/>
          </p:nvPr>
        </p:nvSpPr>
        <p:spPr>
          <a:xfrm>
            <a:off x="2351800" y="2265877"/>
            <a:ext cx="4608000" cy="1778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Python used in :-</a:t>
            </a:r>
            <a:endParaRPr b="1"/>
          </a:p>
          <a:p>
            <a:pPr marL="457200" lvl="0" indent="-330200" algn="l" rtl="0">
              <a:spcBef>
                <a:spcPts val="600"/>
              </a:spcBef>
              <a:spcAft>
                <a:spcPts val="0"/>
              </a:spcAft>
              <a:buSzPts val="1600"/>
              <a:buAutoNum type="arabicPeriod"/>
            </a:pPr>
            <a:r>
              <a:rPr lang="en" b="1"/>
              <a:t>AI and machine learning</a:t>
            </a:r>
            <a:endParaRPr b="1"/>
          </a:p>
          <a:p>
            <a:pPr marL="457200" lvl="0" indent="-330200" algn="l" rtl="0">
              <a:spcBef>
                <a:spcPts val="0"/>
              </a:spcBef>
              <a:spcAft>
                <a:spcPts val="0"/>
              </a:spcAft>
              <a:buSzPts val="1600"/>
              <a:buAutoNum type="arabicPeriod"/>
            </a:pPr>
            <a:r>
              <a:rPr lang="en" b="1"/>
              <a:t>Data analytics and visualisation</a:t>
            </a:r>
            <a:endParaRPr b="1"/>
          </a:p>
          <a:p>
            <a:pPr marL="457200" lvl="0" indent="-330200" algn="l" rtl="0">
              <a:spcBef>
                <a:spcPts val="0"/>
              </a:spcBef>
              <a:spcAft>
                <a:spcPts val="0"/>
              </a:spcAft>
              <a:buSzPts val="1600"/>
              <a:buAutoNum type="arabicPeriod"/>
            </a:pPr>
            <a:r>
              <a:rPr lang="en" b="1"/>
              <a:t>Web and game development </a:t>
            </a:r>
            <a:endParaRPr b="1"/>
          </a:p>
          <a:p>
            <a:pPr marL="457200" lvl="0" indent="-330200" algn="l" rtl="0">
              <a:spcBef>
                <a:spcPts val="0"/>
              </a:spcBef>
              <a:spcAft>
                <a:spcPts val="0"/>
              </a:spcAft>
              <a:buSzPts val="1600"/>
              <a:buAutoNum type="arabicPeriod"/>
            </a:pPr>
            <a:r>
              <a:rPr lang="en" b="1"/>
              <a:t>SEO</a:t>
            </a:r>
            <a:endParaRPr b="1"/>
          </a:p>
          <a:p>
            <a:pPr marL="457200" lvl="0" indent="-330200" algn="l" rtl="0">
              <a:spcBef>
                <a:spcPts val="0"/>
              </a:spcBef>
              <a:spcAft>
                <a:spcPts val="0"/>
              </a:spcAft>
              <a:buSzPts val="1600"/>
              <a:buAutoNum type="arabicPeriod"/>
            </a:pPr>
            <a:r>
              <a:rPr lang="en" b="1"/>
              <a:t>Design</a:t>
            </a:r>
            <a:endParaRPr b="1"/>
          </a:p>
          <a:p>
            <a:pPr marL="457200" lvl="0" indent="-330200" algn="l" rtl="0">
              <a:spcBef>
                <a:spcPts val="0"/>
              </a:spcBef>
              <a:spcAft>
                <a:spcPts val="0"/>
              </a:spcAft>
              <a:buSzPts val="1600"/>
              <a:buAutoNum type="arabicPeriod"/>
            </a:pPr>
            <a:r>
              <a:rPr lang="en" b="1"/>
              <a:t>Etc.</a:t>
            </a:r>
            <a:endParaRPr b="1"/>
          </a:p>
          <a:p>
            <a:pPr marL="0" lvl="0" indent="0" algn="l" rtl="0">
              <a:spcBef>
                <a:spcPts val="600"/>
              </a:spcBef>
              <a:spcAft>
                <a:spcPts val="0"/>
              </a:spcAft>
              <a:buClr>
                <a:schemeClr val="dk1"/>
              </a:buClr>
              <a:buSzPts val="1100"/>
              <a:buFont typeface="Arial"/>
              <a:buNone/>
            </a:pPr>
            <a:endParaRPr b="1"/>
          </a:p>
          <a:p>
            <a:pPr marL="0" lvl="0" indent="0" algn="l" rtl="0">
              <a:spcBef>
                <a:spcPts val="600"/>
              </a:spcBef>
              <a:spcAft>
                <a:spcPts val="0"/>
              </a:spcAft>
              <a:buNone/>
            </a:pPr>
            <a:endParaRPr b="1"/>
          </a:p>
        </p:txBody>
      </p:sp>
      <p:sp>
        <p:nvSpPr>
          <p:cNvPr id="167" name="Google Shape;167;p16"/>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sp>
        <p:nvSpPr>
          <p:cNvPr id="168" name="Google Shape;168;p16"/>
          <p:cNvSpPr/>
          <p:nvPr/>
        </p:nvSpPr>
        <p:spPr>
          <a:xfrm>
            <a:off x="1804239" y="1506373"/>
            <a:ext cx="339835" cy="309115"/>
          </a:xfrm>
          <a:custGeom>
            <a:avLst/>
            <a:gdLst/>
            <a:ahLst/>
            <a:cxnLst/>
            <a:rect l="l" t="t" r="r" b="b"/>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7"/>
          <p:cNvSpPr txBox="1">
            <a:spLocks noGrp="1"/>
          </p:cNvSpPr>
          <p:nvPr>
            <p:ph type="ctrTitle"/>
          </p:nvPr>
        </p:nvSpPr>
        <p:spPr>
          <a:xfrm>
            <a:off x="2700925" y="1610250"/>
            <a:ext cx="4004400" cy="956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Map</a:t>
            </a:r>
            <a:endParaRPr/>
          </a:p>
        </p:txBody>
      </p:sp>
      <p:sp>
        <p:nvSpPr>
          <p:cNvPr id="174" name="Google Shape;174;p17"/>
          <p:cNvSpPr txBox="1">
            <a:spLocks noGrp="1"/>
          </p:cNvSpPr>
          <p:nvPr>
            <p:ph type="subTitle" idx="1"/>
          </p:nvPr>
        </p:nvSpPr>
        <p:spPr>
          <a:xfrm>
            <a:off x="2628100" y="2605849"/>
            <a:ext cx="4004400" cy="199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Map in Python is a function that works as an iterator to return a result after applying a function to every item of an iterable (tuple, lists, etc.). It is used when you want to apply a single transformation function to all the iterable elements.</a:t>
            </a:r>
            <a:endParaRPr/>
          </a:p>
        </p:txBody>
      </p:sp>
      <p:sp>
        <p:nvSpPr>
          <p:cNvPr id="175" name="Google Shape;175;p17"/>
          <p:cNvSpPr txBox="1"/>
          <p:nvPr/>
        </p:nvSpPr>
        <p:spPr>
          <a:xfrm>
            <a:off x="1030925" y="710500"/>
            <a:ext cx="1392600" cy="139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6000" b="1">
                <a:solidFill>
                  <a:srgbClr val="FFFFFF"/>
                </a:solidFill>
                <a:latin typeface="Poppins"/>
                <a:ea typeface="Poppins"/>
                <a:cs typeface="Poppins"/>
                <a:sym typeface="Poppins"/>
              </a:rPr>
              <a:t>1</a:t>
            </a:r>
            <a:endParaRPr sz="60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pic>
        <p:nvPicPr>
          <p:cNvPr id="180" name="Google Shape;180;p18"/>
          <p:cNvPicPr preferRelativeResize="0"/>
          <p:nvPr/>
        </p:nvPicPr>
        <p:blipFill>
          <a:blip r:embed="rId3">
            <a:alphaModFix/>
          </a:blip>
          <a:stretch>
            <a:fillRect/>
          </a:stretch>
        </p:blipFill>
        <p:spPr>
          <a:xfrm>
            <a:off x="6372150" y="1054450"/>
            <a:ext cx="3034500" cy="3034500"/>
          </a:xfrm>
          <a:prstGeom prst="ellipse">
            <a:avLst/>
          </a:prstGeom>
          <a:noFill/>
          <a:ln>
            <a:noFill/>
          </a:ln>
        </p:spPr>
      </p:pic>
      <p:grpSp>
        <p:nvGrpSpPr>
          <p:cNvPr id="181" name="Google Shape;181;p18"/>
          <p:cNvGrpSpPr/>
          <p:nvPr/>
        </p:nvGrpSpPr>
        <p:grpSpPr>
          <a:xfrm>
            <a:off x="5853100" y="3068600"/>
            <a:ext cx="1539600" cy="1539600"/>
            <a:chOff x="6680825" y="2549350"/>
            <a:chExt cx="1539600" cy="1539600"/>
          </a:xfrm>
        </p:grpSpPr>
        <p:sp>
          <p:nvSpPr>
            <p:cNvPr id="182" name="Google Shape;182;p18"/>
            <p:cNvSpPr/>
            <p:nvPr/>
          </p:nvSpPr>
          <p:spPr>
            <a:xfrm>
              <a:off x="6825669" y="2694194"/>
              <a:ext cx="1249800" cy="1249800"/>
            </a:xfrm>
            <a:prstGeom prst="ellipse">
              <a:avLst/>
            </a:prstGeom>
            <a:solidFill>
              <a:srgbClr val="000000">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8"/>
            <p:cNvSpPr/>
            <p:nvPr/>
          </p:nvSpPr>
          <p:spPr>
            <a:xfrm>
              <a:off x="6894850" y="2763375"/>
              <a:ext cx="1111200" cy="11112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8"/>
            <p:cNvSpPr/>
            <p:nvPr/>
          </p:nvSpPr>
          <p:spPr>
            <a:xfrm>
              <a:off x="6680825" y="2549350"/>
              <a:ext cx="1539600" cy="1539600"/>
            </a:xfrm>
            <a:prstGeom prst="donut">
              <a:avLst>
                <a:gd name="adj" fmla="val 675"/>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5" name="Google Shape;185;p18"/>
          <p:cNvSpPr txBox="1">
            <a:spLocks noGrp="1"/>
          </p:cNvSpPr>
          <p:nvPr>
            <p:ph type="title"/>
          </p:nvPr>
        </p:nvSpPr>
        <p:spPr>
          <a:xfrm>
            <a:off x="457200" y="1166125"/>
            <a:ext cx="5220300" cy="68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Syntax of Map :</a:t>
            </a:r>
            <a:endParaRPr/>
          </a:p>
        </p:txBody>
      </p:sp>
      <p:sp>
        <p:nvSpPr>
          <p:cNvPr id="186" name="Google Shape;186;p18"/>
          <p:cNvSpPr txBox="1">
            <a:spLocks noGrp="1"/>
          </p:cNvSpPr>
          <p:nvPr>
            <p:ph type="body" idx="1"/>
          </p:nvPr>
        </p:nvSpPr>
        <p:spPr>
          <a:xfrm>
            <a:off x="1069625" y="1958050"/>
            <a:ext cx="4608000" cy="2618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map(function, iterables)</a:t>
            </a:r>
            <a:endParaRPr/>
          </a:p>
          <a:p>
            <a:pPr marL="0" lvl="0" indent="0" algn="l" rtl="0">
              <a:spcBef>
                <a:spcPts val="600"/>
              </a:spcBef>
              <a:spcAft>
                <a:spcPts val="0"/>
              </a:spcAft>
              <a:buNone/>
            </a:pPr>
            <a:endParaRPr/>
          </a:p>
          <a:p>
            <a:pPr marL="457200" lvl="0" indent="-330200" algn="l" rtl="0">
              <a:spcBef>
                <a:spcPts val="600"/>
              </a:spcBef>
              <a:spcAft>
                <a:spcPts val="0"/>
              </a:spcAft>
              <a:buSzPts val="1600"/>
              <a:buAutoNum type="arabicPeriod"/>
            </a:pPr>
            <a:r>
              <a:rPr lang="en" b="1">
                <a:latin typeface="Poppins"/>
                <a:ea typeface="Poppins"/>
                <a:cs typeface="Poppins"/>
                <a:sym typeface="Poppins"/>
              </a:rPr>
              <a:t>function</a:t>
            </a:r>
            <a:r>
              <a:rPr lang="en"/>
              <a:t>: It is the transformation function through which all the items of the iterable will be passed.</a:t>
            </a:r>
            <a:endParaRPr/>
          </a:p>
          <a:p>
            <a:pPr marL="457200" lvl="0" indent="-330200" algn="l" rtl="0">
              <a:spcBef>
                <a:spcPts val="0"/>
              </a:spcBef>
              <a:spcAft>
                <a:spcPts val="0"/>
              </a:spcAft>
              <a:buSzPts val="1600"/>
              <a:buAutoNum type="arabicPeriod"/>
            </a:pPr>
            <a:r>
              <a:rPr lang="en" b="1">
                <a:latin typeface="Poppins"/>
                <a:ea typeface="Poppins"/>
                <a:cs typeface="Poppins"/>
                <a:sym typeface="Poppins"/>
              </a:rPr>
              <a:t>iterables</a:t>
            </a:r>
            <a:r>
              <a:rPr lang="en"/>
              <a:t>: It is the iterable (sequence, collection like list or tuple) that you want to map.</a:t>
            </a:r>
            <a:endParaRPr/>
          </a:p>
          <a:p>
            <a:pPr marL="0" lvl="0" indent="0" algn="l" rtl="0">
              <a:spcBef>
                <a:spcPts val="600"/>
              </a:spcBef>
              <a:spcAft>
                <a:spcPts val="0"/>
              </a:spcAft>
              <a:buNone/>
            </a:pPr>
            <a:endParaRPr/>
          </a:p>
        </p:txBody>
      </p:sp>
      <p:sp>
        <p:nvSpPr>
          <p:cNvPr id="187" name="Google Shape;187;p18"/>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grpSp>
        <p:nvGrpSpPr>
          <p:cNvPr id="188" name="Google Shape;188;p18"/>
          <p:cNvGrpSpPr/>
          <p:nvPr/>
        </p:nvGrpSpPr>
        <p:grpSpPr>
          <a:xfrm>
            <a:off x="6438110" y="3653462"/>
            <a:ext cx="369505" cy="369505"/>
            <a:chOff x="2594050" y="1631825"/>
            <a:chExt cx="439625" cy="439625"/>
          </a:xfrm>
        </p:grpSpPr>
        <p:sp>
          <p:nvSpPr>
            <p:cNvPr id="189" name="Google Shape;189;p18"/>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8"/>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8"/>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8"/>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9"/>
          <p:cNvSpPr txBox="1">
            <a:spLocks noGrp="1"/>
          </p:cNvSpPr>
          <p:nvPr>
            <p:ph type="title"/>
          </p:nvPr>
        </p:nvSpPr>
        <p:spPr>
          <a:xfrm>
            <a:off x="457200" y="1166125"/>
            <a:ext cx="5220300" cy="68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Example 1:</a:t>
            </a:r>
            <a:endParaRPr/>
          </a:p>
        </p:txBody>
      </p:sp>
      <p:sp>
        <p:nvSpPr>
          <p:cNvPr id="198" name="Google Shape;198;p19"/>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sp>
        <p:nvSpPr>
          <p:cNvPr id="199" name="Google Shape;199;p19"/>
          <p:cNvSpPr txBox="1"/>
          <p:nvPr/>
        </p:nvSpPr>
        <p:spPr>
          <a:xfrm>
            <a:off x="2280300" y="1810450"/>
            <a:ext cx="4196400" cy="3324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700">
                <a:latin typeface="Poppins Light"/>
                <a:ea typeface="Poppins Light"/>
                <a:cs typeface="Poppins Light"/>
                <a:sym typeface="Poppins Light"/>
              </a:rPr>
              <a:t>def multiply(i):</a:t>
            </a:r>
            <a:endParaRPr sz="1700">
              <a:latin typeface="Poppins Light"/>
              <a:ea typeface="Poppins Light"/>
              <a:cs typeface="Poppins Light"/>
              <a:sym typeface="Poppins Light"/>
            </a:endParaRPr>
          </a:p>
          <a:p>
            <a:pPr marL="0" lvl="0" indent="0" algn="l" rtl="0">
              <a:spcBef>
                <a:spcPts val="0"/>
              </a:spcBef>
              <a:spcAft>
                <a:spcPts val="0"/>
              </a:spcAft>
              <a:buClr>
                <a:schemeClr val="dk1"/>
              </a:buClr>
              <a:buSzPts val="1100"/>
              <a:buFont typeface="Arial"/>
              <a:buNone/>
            </a:pPr>
            <a:endParaRPr sz="1700">
              <a:latin typeface="Poppins Light"/>
              <a:ea typeface="Poppins Light"/>
              <a:cs typeface="Poppins Light"/>
              <a:sym typeface="Poppins Light"/>
            </a:endParaRPr>
          </a:p>
          <a:p>
            <a:pPr marL="0" lvl="0" indent="0" algn="l" rtl="0">
              <a:spcBef>
                <a:spcPts val="0"/>
              </a:spcBef>
              <a:spcAft>
                <a:spcPts val="0"/>
              </a:spcAft>
              <a:buClr>
                <a:schemeClr val="dk1"/>
              </a:buClr>
              <a:buSzPts val="1100"/>
              <a:buFont typeface="Arial"/>
              <a:buNone/>
            </a:pPr>
            <a:r>
              <a:rPr lang="en" sz="1700">
                <a:latin typeface="Poppins Light"/>
                <a:ea typeface="Poppins Light"/>
                <a:cs typeface="Poppins Light"/>
                <a:sym typeface="Poppins Light"/>
              </a:rPr>
              <a:t>    return i * i</a:t>
            </a:r>
            <a:endParaRPr sz="1700">
              <a:latin typeface="Poppins Light"/>
              <a:ea typeface="Poppins Light"/>
              <a:cs typeface="Poppins Light"/>
              <a:sym typeface="Poppins Light"/>
            </a:endParaRPr>
          </a:p>
          <a:p>
            <a:pPr marL="0" lvl="0" indent="0" algn="l" rtl="0">
              <a:spcBef>
                <a:spcPts val="0"/>
              </a:spcBef>
              <a:spcAft>
                <a:spcPts val="0"/>
              </a:spcAft>
              <a:buClr>
                <a:schemeClr val="dk1"/>
              </a:buClr>
              <a:buSzPts val="1100"/>
              <a:buFont typeface="Arial"/>
              <a:buNone/>
            </a:pPr>
            <a:endParaRPr sz="1700">
              <a:latin typeface="Poppins Light"/>
              <a:ea typeface="Poppins Light"/>
              <a:cs typeface="Poppins Light"/>
              <a:sym typeface="Poppins Light"/>
            </a:endParaRPr>
          </a:p>
          <a:p>
            <a:pPr marL="0" lvl="0" indent="0" algn="l" rtl="0">
              <a:spcBef>
                <a:spcPts val="0"/>
              </a:spcBef>
              <a:spcAft>
                <a:spcPts val="0"/>
              </a:spcAft>
              <a:buClr>
                <a:schemeClr val="dk1"/>
              </a:buClr>
              <a:buSzPts val="1100"/>
              <a:buFont typeface="Arial"/>
              <a:buNone/>
            </a:pPr>
            <a:r>
              <a:rPr lang="en" sz="1700">
                <a:latin typeface="Poppins Light"/>
                <a:ea typeface="Poppins Light"/>
                <a:cs typeface="Poppins Light"/>
                <a:sym typeface="Poppins Light"/>
              </a:rPr>
              <a:t># Using the map function</a:t>
            </a:r>
            <a:endParaRPr sz="1700">
              <a:latin typeface="Poppins Light"/>
              <a:ea typeface="Poppins Light"/>
              <a:cs typeface="Poppins Light"/>
              <a:sym typeface="Poppins Light"/>
            </a:endParaRPr>
          </a:p>
          <a:p>
            <a:pPr marL="0" lvl="0" indent="0" algn="l" rtl="0">
              <a:spcBef>
                <a:spcPts val="0"/>
              </a:spcBef>
              <a:spcAft>
                <a:spcPts val="0"/>
              </a:spcAft>
              <a:buClr>
                <a:schemeClr val="dk1"/>
              </a:buClr>
              <a:buSzPts val="1100"/>
              <a:buFont typeface="Arial"/>
              <a:buNone/>
            </a:pPr>
            <a:endParaRPr sz="1700">
              <a:latin typeface="Poppins Light"/>
              <a:ea typeface="Poppins Light"/>
              <a:cs typeface="Poppins Light"/>
              <a:sym typeface="Poppins Light"/>
            </a:endParaRPr>
          </a:p>
          <a:p>
            <a:pPr marL="0" lvl="0" indent="0" algn="l" rtl="0">
              <a:spcBef>
                <a:spcPts val="0"/>
              </a:spcBef>
              <a:spcAft>
                <a:spcPts val="0"/>
              </a:spcAft>
              <a:buClr>
                <a:schemeClr val="dk1"/>
              </a:buClr>
              <a:buSzPts val="1100"/>
              <a:buFont typeface="Arial"/>
              <a:buNone/>
            </a:pPr>
            <a:r>
              <a:rPr lang="en" sz="1700">
                <a:latin typeface="Poppins Light"/>
                <a:ea typeface="Poppins Light"/>
                <a:cs typeface="Poppins Light"/>
                <a:sym typeface="Poppins Light"/>
              </a:rPr>
              <a:t>x = map(multiply, (3, 5, 7, 11, 13))</a:t>
            </a:r>
            <a:endParaRPr sz="1700">
              <a:latin typeface="Poppins Light"/>
              <a:ea typeface="Poppins Light"/>
              <a:cs typeface="Poppins Light"/>
              <a:sym typeface="Poppins Light"/>
            </a:endParaRPr>
          </a:p>
          <a:p>
            <a:pPr marL="0" lvl="0" indent="0" algn="l" rtl="0">
              <a:spcBef>
                <a:spcPts val="0"/>
              </a:spcBef>
              <a:spcAft>
                <a:spcPts val="0"/>
              </a:spcAft>
              <a:buClr>
                <a:schemeClr val="dk1"/>
              </a:buClr>
              <a:buSzPts val="1100"/>
              <a:buFont typeface="Arial"/>
              <a:buNone/>
            </a:pPr>
            <a:endParaRPr sz="1700">
              <a:latin typeface="Poppins Light"/>
              <a:ea typeface="Poppins Light"/>
              <a:cs typeface="Poppins Light"/>
              <a:sym typeface="Poppins Light"/>
            </a:endParaRPr>
          </a:p>
          <a:p>
            <a:pPr marL="0" lvl="0" indent="0" algn="l" rtl="0">
              <a:spcBef>
                <a:spcPts val="0"/>
              </a:spcBef>
              <a:spcAft>
                <a:spcPts val="0"/>
              </a:spcAft>
              <a:buNone/>
            </a:pPr>
            <a:r>
              <a:rPr lang="en" sz="1700">
                <a:latin typeface="Poppins Light"/>
                <a:ea typeface="Poppins Light"/>
                <a:cs typeface="Poppins Light"/>
                <a:sym typeface="Poppins Light"/>
              </a:rPr>
              <a:t>print(list(x))</a:t>
            </a:r>
            <a:endParaRPr sz="1700">
              <a:latin typeface="Poppins Light"/>
              <a:ea typeface="Poppins Light"/>
              <a:cs typeface="Poppins Light"/>
              <a:sym typeface="Poppins Light"/>
            </a:endParaRPr>
          </a:p>
          <a:p>
            <a:pPr marL="0" lvl="0" indent="0" algn="l" rtl="0">
              <a:spcBef>
                <a:spcPts val="0"/>
              </a:spcBef>
              <a:spcAft>
                <a:spcPts val="0"/>
              </a:spcAft>
              <a:buNone/>
            </a:pPr>
            <a:endParaRPr sz="1700">
              <a:latin typeface="Poppins Light"/>
              <a:ea typeface="Poppins Light"/>
              <a:cs typeface="Poppins Light"/>
              <a:sym typeface="Poppins Light"/>
            </a:endParaRPr>
          </a:p>
          <a:p>
            <a:pPr marL="0" lvl="0" indent="0" algn="l" rtl="0">
              <a:spcBef>
                <a:spcPts val="0"/>
              </a:spcBef>
              <a:spcAft>
                <a:spcPts val="0"/>
              </a:spcAft>
              <a:buClr>
                <a:schemeClr val="dk1"/>
              </a:buClr>
              <a:buSzPts val="1100"/>
              <a:buFont typeface="Arial"/>
              <a:buNone/>
            </a:pPr>
            <a:r>
              <a:rPr lang="en" sz="1700" b="1">
                <a:latin typeface="Poppins"/>
                <a:ea typeface="Poppins"/>
                <a:cs typeface="Poppins"/>
                <a:sym typeface="Poppins"/>
              </a:rPr>
              <a:t>OUTPUT</a:t>
            </a:r>
            <a:r>
              <a:rPr lang="en" sz="1700">
                <a:latin typeface="Poppins Light"/>
                <a:ea typeface="Poppins Light"/>
                <a:cs typeface="Poppins Light"/>
                <a:sym typeface="Poppins Light"/>
              </a:rPr>
              <a:t> : [9,25,49,121,169]</a:t>
            </a:r>
            <a:endParaRPr sz="1700">
              <a:latin typeface="Poppins Light"/>
              <a:ea typeface="Poppins Light"/>
              <a:cs typeface="Poppins Light"/>
              <a:sym typeface="Poppins Light"/>
            </a:endParaRPr>
          </a:p>
          <a:p>
            <a:pPr marL="0" lvl="0" indent="0" algn="l" rtl="0">
              <a:spcBef>
                <a:spcPts val="0"/>
              </a:spcBef>
              <a:spcAft>
                <a:spcPts val="0"/>
              </a:spcAft>
              <a:buNone/>
            </a:pPr>
            <a:endParaRPr sz="1700">
              <a:latin typeface="Poppins Light"/>
              <a:ea typeface="Poppins Light"/>
              <a:cs typeface="Poppins Light"/>
              <a:sym typeface="Poppins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0"/>
          <p:cNvSpPr txBox="1">
            <a:spLocks noGrp="1"/>
          </p:cNvSpPr>
          <p:nvPr>
            <p:ph type="title"/>
          </p:nvPr>
        </p:nvSpPr>
        <p:spPr>
          <a:xfrm>
            <a:off x="457200" y="1166125"/>
            <a:ext cx="6638700" cy="68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Map and for loop difference</a:t>
            </a:r>
            <a:endParaRPr/>
          </a:p>
        </p:txBody>
      </p:sp>
      <p:sp>
        <p:nvSpPr>
          <p:cNvPr id="205" name="Google Shape;205;p20"/>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sp>
        <p:nvSpPr>
          <p:cNvPr id="206" name="Google Shape;206;p20"/>
          <p:cNvSpPr txBox="1">
            <a:spLocks noGrp="1"/>
          </p:cNvSpPr>
          <p:nvPr>
            <p:ph type="body" idx="1"/>
          </p:nvPr>
        </p:nvSpPr>
        <p:spPr>
          <a:xfrm>
            <a:off x="1069625" y="1958050"/>
            <a:ext cx="2236800" cy="2618400"/>
          </a:xfrm>
          <a:prstGeom prst="rect">
            <a:avLst/>
          </a:prstGeom>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a:solidFill>
                  <a:srgbClr val="51565E"/>
                </a:solidFill>
                <a:highlight>
                  <a:srgbClr val="FFFFFF"/>
                </a:highlight>
                <a:latin typeface="Roboto"/>
                <a:ea typeface="Roboto"/>
                <a:cs typeface="Roboto"/>
                <a:sym typeface="Roboto"/>
              </a:rPr>
              <a:t>num = [3, 5, 7, 11, 13]</a:t>
            </a:r>
            <a:endParaRPr sz="1200">
              <a:solidFill>
                <a:srgbClr val="51565E"/>
              </a:solidFill>
              <a:highlight>
                <a:srgbClr val="FFFFFF"/>
              </a:highlight>
              <a:latin typeface="Roboto"/>
              <a:ea typeface="Roboto"/>
              <a:cs typeface="Roboto"/>
              <a:sym typeface="Roboto"/>
            </a:endParaRPr>
          </a:p>
          <a:p>
            <a:pPr marL="0" lvl="0" indent="0" algn="l" rtl="0">
              <a:lnSpc>
                <a:spcPct val="115000"/>
              </a:lnSpc>
              <a:spcBef>
                <a:spcPts val="2000"/>
              </a:spcBef>
              <a:spcAft>
                <a:spcPts val="0"/>
              </a:spcAft>
              <a:buClr>
                <a:schemeClr val="dk1"/>
              </a:buClr>
              <a:buSzPts val="1100"/>
              <a:buFont typeface="Arial"/>
              <a:buNone/>
            </a:pPr>
            <a:r>
              <a:rPr lang="en" sz="1200">
                <a:solidFill>
                  <a:srgbClr val="51565E"/>
                </a:solidFill>
                <a:highlight>
                  <a:srgbClr val="FFFFFF"/>
                </a:highlight>
                <a:latin typeface="Roboto"/>
                <a:ea typeface="Roboto"/>
                <a:cs typeface="Roboto"/>
                <a:sym typeface="Roboto"/>
              </a:rPr>
              <a:t>mul = []</a:t>
            </a:r>
            <a:endParaRPr sz="1200">
              <a:solidFill>
                <a:srgbClr val="51565E"/>
              </a:solidFill>
              <a:highlight>
                <a:srgbClr val="FFFFFF"/>
              </a:highlight>
              <a:latin typeface="Roboto"/>
              <a:ea typeface="Roboto"/>
              <a:cs typeface="Roboto"/>
              <a:sym typeface="Roboto"/>
            </a:endParaRPr>
          </a:p>
          <a:p>
            <a:pPr marL="0" lvl="0" indent="0" algn="l" rtl="0">
              <a:lnSpc>
                <a:spcPct val="115000"/>
              </a:lnSpc>
              <a:spcBef>
                <a:spcPts val="2000"/>
              </a:spcBef>
              <a:spcAft>
                <a:spcPts val="0"/>
              </a:spcAft>
              <a:buClr>
                <a:schemeClr val="dk1"/>
              </a:buClr>
              <a:buSzPts val="1100"/>
              <a:buFont typeface="Arial"/>
              <a:buNone/>
            </a:pPr>
            <a:r>
              <a:rPr lang="en" sz="1200">
                <a:solidFill>
                  <a:srgbClr val="51565E"/>
                </a:solidFill>
                <a:highlight>
                  <a:srgbClr val="FFFFFF"/>
                </a:highlight>
                <a:latin typeface="Roboto"/>
                <a:ea typeface="Roboto"/>
                <a:cs typeface="Roboto"/>
                <a:sym typeface="Roboto"/>
              </a:rPr>
              <a:t>for n in num:</a:t>
            </a:r>
            <a:endParaRPr sz="1200">
              <a:solidFill>
                <a:srgbClr val="51565E"/>
              </a:solidFill>
              <a:highlight>
                <a:srgbClr val="FFFFFF"/>
              </a:highlight>
              <a:latin typeface="Roboto"/>
              <a:ea typeface="Roboto"/>
              <a:cs typeface="Roboto"/>
              <a:sym typeface="Roboto"/>
            </a:endParaRPr>
          </a:p>
          <a:p>
            <a:pPr marL="0" lvl="0" indent="0" algn="l" rtl="0">
              <a:lnSpc>
                <a:spcPct val="115000"/>
              </a:lnSpc>
              <a:spcBef>
                <a:spcPts val="2000"/>
              </a:spcBef>
              <a:spcAft>
                <a:spcPts val="0"/>
              </a:spcAft>
              <a:buClr>
                <a:schemeClr val="dk1"/>
              </a:buClr>
              <a:buSzPts val="1100"/>
              <a:buFont typeface="Arial"/>
              <a:buNone/>
            </a:pPr>
            <a:r>
              <a:rPr lang="en" sz="1200">
                <a:solidFill>
                  <a:srgbClr val="51565E"/>
                </a:solidFill>
                <a:highlight>
                  <a:srgbClr val="FFFFFF"/>
                </a:highlight>
                <a:latin typeface="Roboto"/>
                <a:ea typeface="Roboto"/>
                <a:cs typeface="Roboto"/>
                <a:sym typeface="Roboto"/>
              </a:rPr>
              <a:t>    mul.append(n ** 2)</a:t>
            </a:r>
            <a:endParaRPr sz="1200">
              <a:solidFill>
                <a:srgbClr val="51565E"/>
              </a:solidFill>
              <a:highlight>
                <a:srgbClr val="FFFFFF"/>
              </a:highlight>
              <a:latin typeface="Roboto"/>
              <a:ea typeface="Roboto"/>
              <a:cs typeface="Roboto"/>
              <a:sym typeface="Roboto"/>
            </a:endParaRPr>
          </a:p>
          <a:p>
            <a:pPr marL="0" lvl="0" indent="0" algn="l" rtl="0">
              <a:lnSpc>
                <a:spcPct val="115000"/>
              </a:lnSpc>
              <a:spcBef>
                <a:spcPts val="2000"/>
              </a:spcBef>
              <a:spcAft>
                <a:spcPts val="0"/>
              </a:spcAft>
              <a:buClr>
                <a:schemeClr val="dk1"/>
              </a:buClr>
              <a:buSzPts val="1100"/>
              <a:buFont typeface="Arial"/>
              <a:buNone/>
            </a:pPr>
            <a:r>
              <a:rPr lang="en" sz="1200">
                <a:solidFill>
                  <a:srgbClr val="51565E"/>
                </a:solidFill>
                <a:highlight>
                  <a:srgbClr val="FFFFFF"/>
                </a:highlight>
                <a:latin typeface="Roboto"/>
                <a:ea typeface="Roboto"/>
                <a:cs typeface="Roboto"/>
                <a:sym typeface="Roboto"/>
              </a:rPr>
              <a:t>print (mul)</a:t>
            </a:r>
            <a:endParaRPr sz="1200">
              <a:solidFill>
                <a:srgbClr val="51565E"/>
              </a:solidFill>
              <a:highlight>
                <a:srgbClr val="FFFFFF"/>
              </a:highlight>
              <a:latin typeface="Roboto"/>
              <a:ea typeface="Roboto"/>
              <a:cs typeface="Roboto"/>
              <a:sym typeface="Roboto"/>
            </a:endParaRPr>
          </a:p>
          <a:p>
            <a:pPr marL="0" lvl="0" indent="0" algn="l" rtl="0">
              <a:spcBef>
                <a:spcPts val="2000"/>
              </a:spcBef>
              <a:spcAft>
                <a:spcPts val="0"/>
              </a:spcAft>
              <a:buNone/>
            </a:pPr>
            <a:endParaRPr/>
          </a:p>
        </p:txBody>
      </p:sp>
      <p:sp>
        <p:nvSpPr>
          <p:cNvPr id="207" name="Google Shape;207;p20"/>
          <p:cNvSpPr txBox="1">
            <a:spLocks noGrp="1"/>
          </p:cNvSpPr>
          <p:nvPr>
            <p:ph type="body" idx="2"/>
          </p:nvPr>
        </p:nvSpPr>
        <p:spPr>
          <a:xfrm>
            <a:off x="4009132" y="1928900"/>
            <a:ext cx="2236800" cy="2618400"/>
          </a:xfrm>
          <a:prstGeom prst="rect">
            <a:avLst/>
          </a:prstGeom>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200000"/>
              </a:lnSpc>
              <a:spcBef>
                <a:spcPts val="0"/>
              </a:spcBef>
              <a:spcAft>
                <a:spcPts val="0"/>
              </a:spcAft>
              <a:buClr>
                <a:schemeClr val="dk1"/>
              </a:buClr>
              <a:buSzPts val="1100"/>
              <a:buFont typeface="Arial"/>
              <a:buNone/>
            </a:pPr>
            <a:r>
              <a:rPr lang="en" sz="1200">
                <a:solidFill>
                  <a:srgbClr val="51565E"/>
                </a:solidFill>
                <a:highlight>
                  <a:srgbClr val="FFFFFF"/>
                </a:highlight>
                <a:latin typeface="Roboto"/>
                <a:ea typeface="Roboto"/>
                <a:cs typeface="Roboto"/>
                <a:sym typeface="Roboto"/>
              </a:rPr>
              <a:t>def mul(i):</a:t>
            </a:r>
            <a:endParaRPr sz="1200">
              <a:solidFill>
                <a:srgbClr val="51565E"/>
              </a:solidFill>
              <a:highlight>
                <a:srgbClr val="FFFFFF"/>
              </a:highlight>
              <a:latin typeface="Roboto"/>
              <a:ea typeface="Roboto"/>
              <a:cs typeface="Roboto"/>
              <a:sym typeface="Roboto"/>
            </a:endParaRPr>
          </a:p>
          <a:p>
            <a:pPr marL="0" lvl="0" indent="0" algn="l" rtl="0">
              <a:lnSpc>
                <a:spcPct val="200000"/>
              </a:lnSpc>
              <a:spcBef>
                <a:spcPts val="0"/>
              </a:spcBef>
              <a:spcAft>
                <a:spcPts val="0"/>
              </a:spcAft>
              <a:buClr>
                <a:schemeClr val="dk1"/>
              </a:buClr>
              <a:buSzPts val="1100"/>
              <a:buFont typeface="Arial"/>
              <a:buNone/>
            </a:pPr>
            <a:r>
              <a:rPr lang="en" sz="1200">
                <a:solidFill>
                  <a:srgbClr val="51565E"/>
                </a:solidFill>
                <a:highlight>
                  <a:srgbClr val="FFFFFF"/>
                </a:highlight>
                <a:latin typeface="Roboto"/>
                <a:ea typeface="Roboto"/>
                <a:cs typeface="Roboto"/>
                <a:sym typeface="Roboto"/>
              </a:rPr>
              <a:t>    return i * i</a:t>
            </a:r>
            <a:endParaRPr sz="1200">
              <a:solidFill>
                <a:srgbClr val="51565E"/>
              </a:solidFill>
              <a:highlight>
                <a:srgbClr val="FFFFFF"/>
              </a:highlight>
              <a:latin typeface="Roboto"/>
              <a:ea typeface="Roboto"/>
              <a:cs typeface="Roboto"/>
              <a:sym typeface="Roboto"/>
            </a:endParaRPr>
          </a:p>
          <a:p>
            <a:pPr marL="0" lvl="0" indent="0" algn="l" rtl="0">
              <a:lnSpc>
                <a:spcPct val="200000"/>
              </a:lnSpc>
              <a:spcBef>
                <a:spcPts val="0"/>
              </a:spcBef>
              <a:spcAft>
                <a:spcPts val="0"/>
              </a:spcAft>
              <a:buClr>
                <a:schemeClr val="dk1"/>
              </a:buClr>
              <a:buSzPts val="1100"/>
              <a:buFont typeface="Arial"/>
              <a:buNone/>
            </a:pPr>
            <a:r>
              <a:rPr lang="en" sz="1200">
                <a:solidFill>
                  <a:srgbClr val="51565E"/>
                </a:solidFill>
                <a:highlight>
                  <a:srgbClr val="FFFFFF"/>
                </a:highlight>
                <a:latin typeface="Roboto"/>
                <a:ea typeface="Roboto"/>
                <a:cs typeface="Roboto"/>
                <a:sym typeface="Roboto"/>
              </a:rPr>
              <a:t>num = (3, 5, 7, 11, 13)</a:t>
            </a:r>
            <a:endParaRPr sz="1200">
              <a:solidFill>
                <a:srgbClr val="51565E"/>
              </a:solidFill>
              <a:highlight>
                <a:srgbClr val="FFFFFF"/>
              </a:highlight>
              <a:latin typeface="Roboto"/>
              <a:ea typeface="Roboto"/>
              <a:cs typeface="Roboto"/>
              <a:sym typeface="Roboto"/>
            </a:endParaRPr>
          </a:p>
          <a:p>
            <a:pPr marL="0" lvl="0" indent="0" algn="l" rtl="0">
              <a:lnSpc>
                <a:spcPct val="200000"/>
              </a:lnSpc>
              <a:spcBef>
                <a:spcPts val="0"/>
              </a:spcBef>
              <a:spcAft>
                <a:spcPts val="0"/>
              </a:spcAft>
              <a:buClr>
                <a:schemeClr val="dk1"/>
              </a:buClr>
              <a:buSzPts val="1100"/>
              <a:buFont typeface="Arial"/>
              <a:buNone/>
            </a:pPr>
            <a:r>
              <a:rPr lang="en" sz="1200">
                <a:solidFill>
                  <a:srgbClr val="51565E"/>
                </a:solidFill>
                <a:highlight>
                  <a:srgbClr val="FFFFFF"/>
                </a:highlight>
                <a:latin typeface="Roboto"/>
                <a:ea typeface="Roboto"/>
                <a:cs typeface="Roboto"/>
                <a:sym typeface="Roboto"/>
              </a:rPr>
              <a:t>resu = map(mul, num)</a:t>
            </a:r>
            <a:endParaRPr sz="1200">
              <a:solidFill>
                <a:srgbClr val="51565E"/>
              </a:solidFill>
              <a:highlight>
                <a:srgbClr val="FFFFFF"/>
              </a:highlight>
              <a:latin typeface="Roboto"/>
              <a:ea typeface="Roboto"/>
              <a:cs typeface="Roboto"/>
              <a:sym typeface="Roboto"/>
            </a:endParaRPr>
          </a:p>
          <a:p>
            <a:pPr marL="0" lvl="0" indent="0" algn="l" rtl="0">
              <a:lnSpc>
                <a:spcPct val="200000"/>
              </a:lnSpc>
              <a:spcBef>
                <a:spcPts val="0"/>
              </a:spcBef>
              <a:spcAft>
                <a:spcPts val="0"/>
              </a:spcAft>
              <a:buClr>
                <a:schemeClr val="dk1"/>
              </a:buClr>
              <a:buSzPts val="1100"/>
              <a:buFont typeface="Arial"/>
              <a:buNone/>
            </a:pPr>
            <a:r>
              <a:rPr lang="en" sz="1200">
                <a:solidFill>
                  <a:srgbClr val="51565E"/>
                </a:solidFill>
                <a:highlight>
                  <a:srgbClr val="FFFFFF"/>
                </a:highlight>
                <a:latin typeface="Roboto"/>
                <a:ea typeface="Roboto"/>
                <a:cs typeface="Roboto"/>
                <a:sym typeface="Roboto"/>
              </a:rPr>
              <a:t>print(resu)</a:t>
            </a:r>
            <a:endParaRPr sz="1200">
              <a:solidFill>
                <a:srgbClr val="51565E"/>
              </a:solidFill>
              <a:highlight>
                <a:srgbClr val="FFFFFF"/>
              </a:highlight>
              <a:latin typeface="Roboto"/>
              <a:ea typeface="Roboto"/>
              <a:cs typeface="Roboto"/>
              <a:sym typeface="Roboto"/>
            </a:endParaRPr>
          </a:p>
          <a:p>
            <a:pPr marL="0" lvl="0" indent="0" algn="l" rtl="0">
              <a:lnSpc>
                <a:spcPct val="200000"/>
              </a:lnSpc>
              <a:spcBef>
                <a:spcPts val="0"/>
              </a:spcBef>
              <a:spcAft>
                <a:spcPts val="0"/>
              </a:spcAft>
              <a:buClr>
                <a:schemeClr val="dk1"/>
              </a:buClr>
              <a:buSzPts val="1100"/>
              <a:buFont typeface="Arial"/>
              <a:buNone/>
            </a:pPr>
            <a:r>
              <a:rPr lang="en" sz="1200">
                <a:solidFill>
                  <a:srgbClr val="51565E"/>
                </a:solidFill>
                <a:highlight>
                  <a:srgbClr val="FFFFFF"/>
                </a:highlight>
                <a:latin typeface="Roboto"/>
                <a:ea typeface="Roboto"/>
                <a:cs typeface="Roboto"/>
                <a:sym typeface="Roboto"/>
              </a:rPr>
              <a:t>mul_output = list(resu)</a:t>
            </a:r>
            <a:endParaRPr sz="1200">
              <a:solidFill>
                <a:srgbClr val="51565E"/>
              </a:solidFill>
              <a:highlight>
                <a:srgbClr val="FFFFFF"/>
              </a:highlight>
              <a:latin typeface="Roboto"/>
              <a:ea typeface="Roboto"/>
              <a:cs typeface="Roboto"/>
              <a:sym typeface="Roboto"/>
            </a:endParaRPr>
          </a:p>
          <a:p>
            <a:pPr marL="0" lvl="0" indent="0" algn="l" rtl="0">
              <a:lnSpc>
                <a:spcPct val="200000"/>
              </a:lnSpc>
              <a:spcBef>
                <a:spcPts val="0"/>
              </a:spcBef>
              <a:spcAft>
                <a:spcPts val="0"/>
              </a:spcAft>
              <a:buClr>
                <a:schemeClr val="dk1"/>
              </a:buClr>
              <a:buSzPts val="1100"/>
              <a:buFont typeface="Arial"/>
              <a:buNone/>
            </a:pPr>
            <a:r>
              <a:rPr lang="en" sz="1200">
                <a:solidFill>
                  <a:srgbClr val="51565E"/>
                </a:solidFill>
                <a:highlight>
                  <a:srgbClr val="FFFFFF"/>
                </a:highlight>
                <a:latin typeface="Roboto"/>
                <a:ea typeface="Roboto"/>
                <a:cs typeface="Roboto"/>
                <a:sym typeface="Roboto"/>
              </a:rPr>
              <a:t>print(mul_output)</a:t>
            </a:r>
            <a:endParaRPr sz="1200">
              <a:solidFill>
                <a:srgbClr val="51565E"/>
              </a:solidFill>
              <a:highlight>
                <a:srgbClr val="FFFFFF"/>
              </a:highlight>
              <a:latin typeface="Roboto"/>
              <a:ea typeface="Roboto"/>
              <a:cs typeface="Roboto"/>
              <a:sym typeface="Roboto"/>
            </a:endParaRPr>
          </a:p>
          <a:p>
            <a:pPr marL="0" lvl="0" indent="0" algn="l" rtl="0">
              <a:lnSpc>
                <a:spcPct val="200000"/>
              </a:lnSpc>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1"/>
          <p:cNvSpPr txBox="1">
            <a:spLocks noGrp="1"/>
          </p:cNvSpPr>
          <p:nvPr>
            <p:ph type="title"/>
          </p:nvPr>
        </p:nvSpPr>
        <p:spPr>
          <a:xfrm>
            <a:off x="457200" y="1166125"/>
            <a:ext cx="8534400" cy="107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Example 2: Map with built in function</a:t>
            </a:r>
            <a:endParaRPr/>
          </a:p>
        </p:txBody>
      </p:sp>
      <p:sp>
        <p:nvSpPr>
          <p:cNvPr id="213" name="Google Shape;213;p21"/>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sp>
        <p:nvSpPr>
          <p:cNvPr id="214" name="Google Shape;214;p21"/>
          <p:cNvSpPr txBox="1"/>
          <p:nvPr/>
        </p:nvSpPr>
        <p:spPr>
          <a:xfrm>
            <a:off x="2520700" y="2560150"/>
            <a:ext cx="4196400" cy="201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700">
                <a:latin typeface="Poppins Light"/>
                <a:ea typeface="Poppins Light"/>
                <a:cs typeface="Poppins Light"/>
                <a:sym typeface="Poppins Light"/>
              </a:rPr>
              <a:t>example = ["Welcome", "to", "Sem 3"]</a:t>
            </a:r>
            <a:endParaRPr sz="1700">
              <a:latin typeface="Poppins Light"/>
              <a:ea typeface="Poppins Light"/>
              <a:cs typeface="Poppins Light"/>
              <a:sym typeface="Poppins Light"/>
            </a:endParaRPr>
          </a:p>
          <a:p>
            <a:pPr marL="0" lvl="0" indent="0" algn="l" rtl="0">
              <a:spcBef>
                <a:spcPts val="0"/>
              </a:spcBef>
              <a:spcAft>
                <a:spcPts val="0"/>
              </a:spcAft>
              <a:buClr>
                <a:schemeClr val="dk1"/>
              </a:buClr>
              <a:buSzPts val="1100"/>
              <a:buFont typeface="Arial"/>
              <a:buNone/>
            </a:pPr>
            <a:endParaRPr sz="1700">
              <a:latin typeface="Poppins Light"/>
              <a:ea typeface="Poppins Light"/>
              <a:cs typeface="Poppins Light"/>
              <a:sym typeface="Poppins Light"/>
            </a:endParaRPr>
          </a:p>
          <a:p>
            <a:pPr marL="0" lvl="0" indent="0" algn="l" rtl="0">
              <a:spcBef>
                <a:spcPts val="0"/>
              </a:spcBef>
              <a:spcAft>
                <a:spcPts val="0"/>
              </a:spcAft>
              <a:buClr>
                <a:schemeClr val="dk1"/>
              </a:buClr>
              <a:buSzPts val="1100"/>
              <a:buFont typeface="Arial"/>
              <a:buNone/>
            </a:pPr>
            <a:r>
              <a:rPr lang="en" sz="1700">
                <a:latin typeface="Poppins Light"/>
                <a:ea typeface="Poppins Light"/>
                <a:cs typeface="Poppins Light"/>
                <a:sym typeface="Poppins Light"/>
              </a:rPr>
              <a:t>x = list(map(len, example))</a:t>
            </a:r>
            <a:endParaRPr sz="1700">
              <a:latin typeface="Poppins Light"/>
              <a:ea typeface="Poppins Light"/>
              <a:cs typeface="Poppins Light"/>
              <a:sym typeface="Poppins Light"/>
            </a:endParaRPr>
          </a:p>
          <a:p>
            <a:pPr marL="0" lvl="0" indent="0" algn="l" rtl="0">
              <a:spcBef>
                <a:spcPts val="0"/>
              </a:spcBef>
              <a:spcAft>
                <a:spcPts val="0"/>
              </a:spcAft>
              <a:buClr>
                <a:schemeClr val="dk1"/>
              </a:buClr>
              <a:buSzPts val="1100"/>
              <a:buFont typeface="Arial"/>
              <a:buNone/>
            </a:pPr>
            <a:endParaRPr sz="1700">
              <a:latin typeface="Poppins Light"/>
              <a:ea typeface="Poppins Light"/>
              <a:cs typeface="Poppins Light"/>
              <a:sym typeface="Poppins Light"/>
            </a:endParaRPr>
          </a:p>
          <a:p>
            <a:pPr marL="0" lvl="0" indent="0" algn="l" rtl="0">
              <a:spcBef>
                <a:spcPts val="0"/>
              </a:spcBef>
              <a:spcAft>
                <a:spcPts val="0"/>
              </a:spcAft>
              <a:buClr>
                <a:schemeClr val="dk1"/>
              </a:buClr>
              <a:buSzPts val="1100"/>
              <a:buFont typeface="Arial"/>
              <a:buNone/>
            </a:pPr>
            <a:r>
              <a:rPr lang="en" sz="1700">
                <a:latin typeface="Poppins Light"/>
                <a:ea typeface="Poppins Light"/>
                <a:cs typeface="Poppins Light"/>
                <a:sym typeface="Poppins Light"/>
              </a:rPr>
              <a:t>print(x)</a:t>
            </a:r>
            <a:endParaRPr sz="1700">
              <a:latin typeface="Poppins Light"/>
              <a:ea typeface="Poppins Light"/>
              <a:cs typeface="Poppins Light"/>
              <a:sym typeface="Poppins Light"/>
            </a:endParaRPr>
          </a:p>
          <a:p>
            <a:pPr marL="0" lvl="0" indent="0" algn="l" rtl="0">
              <a:spcBef>
                <a:spcPts val="0"/>
              </a:spcBef>
              <a:spcAft>
                <a:spcPts val="0"/>
              </a:spcAft>
              <a:buNone/>
            </a:pPr>
            <a:endParaRPr sz="1700">
              <a:latin typeface="Poppins Light"/>
              <a:ea typeface="Poppins Light"/>
              <a:cs typeface="Poppins Light"/>
              <a:sym typeface="Poppins Light"/>
            </a:endParaRPr>
          </a:p>
          <a:p>
            <a:pPr marL="0" lvl="0" indent="0" algn="l" rtl="0">
              <a:spcBef>
                <a:spcPts val="0"/>
              </a:spcBef>
              <a:spcAft>
                <a:spcPts val="0"/>
              </a:spcAft>
              <a:buNone/>
            </a:pPr>
            <a:r>
              <a:rPr lang="en" sz="1700" b="1">
                <a:latin typeface="Poppins"/>
                <a:ea typeface="Poppins"/>
                <a:cs typeface="Poppins"/>
                <a:sym typeface="Poppins"/>
              </a:rPr>
              <a:t>OUTPUT</a:t>
            </a:r>
            <a:r>
              <a:rPr lang="en" sz="1700">
                <a:latin typeface="Poppins Light"/>
                <a:ea typeface="Poppins Light"/>
                <a:cs typeface="Poppins Light"/>
                <a:sym typeface="Poppins Light"/>
              </a:rPr>
              <a:t> : [7,2,4]</a:t>
            </a:r>
            <a:endParaRPr sz="1700">
              <a:latin typeface="Poppins Light"/>
              <a:ea typeface="Poppins Light"/>
              <a:cs typeface="Poppins Light"/>
              <a:sym typeface="Poppins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2"/>
          <p:cNvSpPr txBox="1">
            <a:spLocks noGrp="1"/>
          </p:cNvSpPr>
          <p:nvPr>
            <p:ph type="title"/>
          </p:nvPr>
        </p:nvSpPr>
        <p:spPr>
          <a:xfrm>
            <a:off x="457200" y="1166125"/>
            <a:ext cx="8534400" cy="107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Example 3: Map with lambda</a:t>
            </a:r>
            <a:endParaRPr/>
          </a:p>
        </p:txBody>
      </p:sp>
      <p:sp>
        <p:nvSpPr>
          <p:cNvPr id="220" name="Google Shape;220;p22"/>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sp>
        <p:nvSpPr>
          <p:cNvPr id="221" name="Google Shape;221;p22"/>
          <p:cNvSpPr txBox="1"/>
          <p:nvPr/>
        </p:nvSpPr>
        <p:spPr>
          <a:xfrm>
            <a:off x="2520700" y="2560150"/>
            <a:ext cx="4196400" cy="201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a:latin typeface="Poppins Light"/>
                <a:ea typeface="Poppins Light"/>
                <a:cs typeface="Poppins Light"/>
                <a:sym typeface="Poppins Light"/>
              </a:rPr>
              <a:t>num = (6, 9, 21, 44)</a:t>
            </a:r>
            <a:endParaRPr sz="1700">
              <a:latin typeface="Poppins Light"/>
              <a:ea typeface="Poppins Light"/>
              <a:cs typeface="Poppins Light"/>
              <a:sym typeface="Poppins Light"/>
            </a:endParaRPr>
          </a:p>
          <a:p>
            <a:pPr marL="0" lvl="0" indent="0" algn="l" rtl="0">
              <a:spcBef>
                <a:spcPts val="0"/>
              </a:spcBef>
              <a:spcAft>
                <a:spcPts val="0"/>
              </a:spcAft>
              <a:buNone/>
            </a:pPr>
            <a:endParaRPr sz="1700">
              <a:latin typeface="Poppins Light"/>
              <a:ea typeface="Poppins Light"/>
              <a:cs typeface="Poppins Light"/>
              <a:sym typeface="Poppins Light"/>
            </a:endParaRPr>
          </a:p>
          <a:p>
            <a:pPr marL="0" lvl="0" indent="0" algn="l" rtl="0">
              <a:spcBef>
                <a:spcPts val="0"/>
              </a:spcBef>
              <a:spcAft>
                <a:spcPts val="0"/>
              </a:spcAft>
              <a:buNone/>
            </a:pPr>
            <a:r>
              <a:rPr lang="en" sz="1700">
                <a:latin typeface="Poppins Light"/>
                <a:ea typeface="Poppins Light"/>
                <a:cs typeface="Poppins Light"/>
                <a:sym typeface="Poppins Light"/>
              </a:rPr>
              <a:t>resu = map(lambda i: i + i, num)</a:t>
            </a:r>
            <a:endParaRPr sz="1700">
              <a:latin typeface="Poppins Light"/>
              <a:ea typeface="Poppins Light"/>
              <a:cs typeface="Poppins Light"/>
              <a:sym typeface="Poppins Light"/>
            </a:endParaRPr>
          </a:p>
          <a:p>
            <a:pPr marL="0" lvl="0" indent="0" algn="l" rtl="0">
              <a:spcBef>
                <a:spcPts val="0"/>
              </a:spcBef>
              <a:spcAft>
                <a:spcPts val="0"/>
              </a:spcAft>
              <a:buNone/>
            </a:pPr>
            <a:endParaRPr sz="1700">
              <a:latin typeface="Poppins Light"/>
              <a:ea typeface="Poppins Light"/>
              <a:cs typeface="Poppins Light"/>
              <a:sym typeface="Poppins Light"/>
            </a:endParaRPr>
          </a:p>
          <a:p>
            <a:pPr marL="0" lvl="0" indent="0" algn="l" rtl="0">
              <a:spcBef>
                <a:spcPts val="0"/>
              </a:spcBef>
              <a:spcAft>
                <a:spcPts val="0"/>
              </a:spcAft>
              <a:buNone/>
            </a:pPr>
            <a:r>
              <a:rPr lang="en" sz="1700">
                <a:latin typeface="Poppins Light"/>
                <a:ea typeface="Poppins Light"/>
                <a:cs typeface="Poppins Light"/>
                <a:sym typeface="Poppins Light"/>
              </a:rPr>
              <a:t>print(list(resu))</a:t>
            </a:r>
            <a:endParaRPr sz="1700">
              <a:latin typeface="Poppins Light"/>
              <a:ea typeface="Poppins Light"/>
              <a:cs typeface="Poppins Light"/>
              <a:sym typeface="Poppins Light"/>
            </a:endParaRPr>
          </a:p>
          <a:p>
            <a:pPr marL="0" lvl="0" indent="0" algn="l" rtl="0">
              <a:spcBef>
                <a:spcPts val="0"/>
              </a:spcBef>
              <a:spcAft>
                <a:spcPts val="0"/>
              </a:spcAft>
              <a:buNone/>
            </a:pPr>
            <a:endParaRPr sz="1700">
              <a:latin typeface="Poppins Light"/>
              <a:ea typeface="Poppins Light"/>
              <a:cs typeface="Poppins Light"/>
              <a:sym typeface="Poppins Light"/>
            </a:endParaRPr>
          </a:p>
          <a:p>
            <a:pPr marL="0" lvl="0" indent="0" algn="l" rtl="0">
              <a:spcBef>
                <a:spcPts val="0"/>
              </a:spcBef>
              <a:spcAft>
                <a:spcPts val="0"/>
              </a:spcAft>
              <a:buNone/>
            </a:pPr>
            <a:r>
              <a:rPr lang="en" sz="1700" b="1">
                <a:latin typeface="Poppins"/>
                <a:ea typeface="Poppins"/>
                <a:cs typeface="Poppins"/>
                <a:sym typeface="Poppins"/>
              </a:rPr>
              <a:t>OUTPUT</a:t>
            </a:r>
            <a:r>
              <a:rPr lang="en" sz="1700">
                <a:latin typeface="Poppins Light"/>
                <a:ea typeface="Poppins Light"/>
                <a:cs typeface="Poppins Light"/>
                <a:sym typeface="Poppins Light"/>
              </a:rPr>
              <a:t> : [12,18,42,88]</a:t>
            </a:r>
            <a:endParaRPr sz="1700">
              <a:latin typeface="Poppins Light"/>
              <a:ea typeface="Poppins Light"/>
              <a:cs typeface="Poppins Light"/>
              <a:sym typeface="Poppins Light"/>
            </a:endParaRPr>
          </a:p>
        </p:txBody>
      </p:sp>
    </p:spTree>
  </p:cSld>
  <p:clrMapOvr>
    <a:masterClrMapping/>
  </p:clrMapOvr>
</p:sld>
</file>

<file path=ppt/theme/theme1.xml><?xml version="1.0" encoding="utf-8"?>
<a:theme xmlns:a="http://schemas.openxmlformats.org/drawingml/2006/main" name="Cymbeline template">
  <a:themeElements>
    <a:clrScheme name="Custom 347">
      <a:dk1>
        <a:srgbClr val="000000"/>
      </a:dk1>
      <a:lt1>
        <a:srgbClr val="FFFFFF"/>
      </a:lt1>
      <a:dk2>
        <a:srgbClr val="666666"/>
      </a:dk2>
      <a:lt2>
        <a:srgbClr val="EFEFEF"/>
      </a:lt2>
      <a:accent1>
        <a:srgbClr val="485364"/>
      </a:accent1>
      <a:accent2>
        <a:srgbClr val="63728A"/>
      </a:accent2>
      <a:accent3>
        <a:srgbClr val="8B9AB3"/>
      </a:accent3>
      <a:accent4>
        <a:srgbClr val="9E8473"/>
      </a:accent4>
      <a:accent5>
        <a:srgbClr val="CAAE9C"/>
      </a:accent5>
      <a:accent6>
        <a:srgbClr val="DFCEC3"/>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24</Slides>
  <Notes>24</Notes>
  <HiddenSlides>0</HiddenSlide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Cymbeline template</vt:lpstr>
      <vt:lpstr>Programming using  Python – I </vt:lpstr>
      <vt:lpstr>Syllabus Overview</vt:lpstr>
      <vt:lpstr>Core Python</vt:lpstr>
      <vt:lpstr>Map</vt:lpstr>
      <vt:lpstr>Syntax of Map :</vt:lpstr>
      <vt:lpstr>Example 1:</vt:lpstr>
      <vt:lpstr>Map and for loop difference</vt:lpstr>
      <vt:lpstr>Example 2: Map with built in function</vt:lpstr>
      <vt:lpstr>Example 3: Map with lambda</vt:lpstr>
      <vt:lpstr>Example 4: Map with tuple</vt:lpstr>
      <vt:lpstr>Example 5: Map with dictionary</vt:lpstr>
      <vt:lpstr>Example 6: Map with set</vt:lpstr>
      <vt:lpstr> Assignment</vt:lpstr>
      <vt:lpstr>Filters</vt:lpstr>
      <vt:lpstr>Syntax of Filter :</vt:lpstr>
      <vt:lpstr>Example 1:</vt:lpstr>
      <vt:lpstr>Example 2:</vt:lpstr>
      <vt:lpstr>Example 3: Using lambda</vt:lpstr>
      <vt:lpstr> Assignment</vt:lpstr>
      <vt:lpstr>Exception Handling</vt:lpstr>
      <vt:lpstr>Syntax:</vt:lpstr>
      <vt:lpstr>Example:</vt:lpstr>
      <vt:lpstr>Example : Raise an Exception</vt:lpstr>
      <vt:lpstr> Assignment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using  Python – I </dc:title>
  <cp:lastModifiedBy>Vatsal Patel</cp:lastModifiedBy>
  <cp:revision>1</cp:revision>
  <dcterms:modified xsi:type="dcterms:W3CDTF">2022-10-17T03:05:07Z</dcterms:modified>
</cp:coreProperties>
</file>