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435" y="1215189"/>
            <a:ext cx="8831178" cy="2262781"/>
          </a:xfrm>
        </p:spPr>
        <p:txBody>
          <a:bodyPr/>
          <a:lstStyle/>
          <a:p>
            <a:pPr algn="ctr"/>
            <a:r>
              <a:rPr lang="en-IN" dirty="0" smtClean="0"/>
              <a:t>Internship at </a:t>
            </a:r>
            <a:r>
              <a:rPr lang="en-IN" dirty="0" err="1" smtClean="0"/>
              <a:t>TatvaSoft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1888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Name: </a:t>
            </a:r>
            <a:r>
              <a:rPr lang="en-IN" smtClean="0"/>
              <a:t>Vatsal Prakash Bhai </a:t>
            </a:r>
            <a:r>
              <a:rPr lang="en-IN" dirty="0" smtClean="0"/>
              <a:t>Dendpara</a:t>
            </a:r>
          </a:p>
          <a:p>
            <a:r>
              <a:rPr lang="en-IN" dirty="0" err="1" smtClean="0"/>
              <a:t>Enrollment</a:t>
            </a:r>
            <a:r>
              <a:rPr lang="en-IN" dirty="0" smtClean="0"/>
              <a:t> No: 190203107005</a:t>
            </a:r>
          </a:p>
          <a:p>
            <a:r>
              <a:rPr lang="en-IN" dirty="0" smtClean="0"/>
              <a:t>Project ID: 202094</a:t>
            </a:r>
          </a:p>
          <a:p>
            <a:r>
              <a:rPr lang="en-IN" dirty="0" smtClean="0"/>
              <a:t>College: Government Engineering College,  Rajkot</a:t>
            </a:r>
          </a:p>
        </p:txBody>
      </p:sp>
    </p:spTree>
    <p:extLst>
      <p:ext uri="{BB962C8B-B14F-4D97-AF65-F5344CB8AC3E}">
        <p14:creationId xmlns:p14="http://schemas.microsoft.com/office/powerpoint/2010/main" val="121879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5616"/>
          </a:xfrm>
        </p:spPr>
        <p:txBody>
          <a:bodyPr/>
          <a:lstStyle/>
          <a:p>
            <a:r>
              <a:rPr lang="en-IN" dirty="0" smtClean="0"/>
              <a:t>Customer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419225"/>
            <a:ext cx="8620507" cy="47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4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711"/>
          </a:xfrm>
        </p:spPr>
        <p:txBody>
          <a:bodyPr/>
          <a:lstStyle/>
          <a:p>
            <a:r>
              <a:rPr lang="en-IN" dirty="0" smtClean="0"/>
              <a:t>Servicer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821" y="1455821"/>
            <a:ext cx="8518358" cy="46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6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743"/>
          </a:xfrm>
        </p:spPr>
        <p:txBody>
          <a:bodyPr/>
          <a:lstStyle/>
          <a:p>
            <a:r>
              <a:rPr lang="en-IN" dirty="0" smtClean="0"/>
              <a:t>Admin Panel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419725"/>
            <a:ext cx="8464097" cy="48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707105"/>
            <a:ext cx="8915400" cy="1228919"/>
          </a:xfrm>
        </p:spPr>
        <p:txBody>
          <a:bodyPr/>
          <a:lstStyle/>
          <a:p>
            <a:r>
              <a:rPr lang="en-IN" dirty="0" smtClean="0"/>
              <a:t>Thank you..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55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5932"/>
          </a:xfrm>
        </p:spPr>
        <p:txBody>
          <a:bodyPr/>
          <a:lstStyle/>
          <a:p>
            <a:r>
              <a:rPr lang="en-IN" dirty="0" smtClean="0"/>
              <a:t>Company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0042"/>
            <a:ext cx="8915400" cy="4371180"/>
          </a:xfrm>
        </p:spPr>
        <p:txBody>
          <a:bodyPr/>
          <a:lstStyle/>
          <a:p>
            <a:pPr algn="just"/>
            <a:r>
              <a:rPr lang="en-IN" dirty="0" smtClean="0"/>
              <a:t>Company Name: </a:t>
            </a:r>
            <a:r>
              <a:rPr lang="en-IN" b="1" dirty="0" err="1" smtClean="0"/>
              <a:t>TatvaSoft</a:t>
            </a:r>
            <a:r>
              <a:rPr lang="en-IN" b="1" dirty="0" smtClean="0"/>
              <a:t> a Software Development Company</a:t>
            </a:r>
          </a:p>
          <a:p>
            <a:pPr algn="just"/>
            <a:r>
              <a:rPr lang="en-US" dirty="0" err="1"/>
              <a:t>Tatvasoft</a:t>
            </a:r>
            <a:r>
              <a:rPr lang="en-US" dirty="0"/>
              <a:t> is one of the leading global custom software development company with </a:t>
            </a:r>
            <a:r>
              <a:rPr lang="en-US" dirty="0" smtClean="0"/>
              <a:t>customers.</a:t>
            </a:r>
          </a:p>
          <a:p>
            <a:pPr algn="just"/>
            <a:r>
              <a:rPr lang="en-US" dirty="0" smtClean="0"/>
              <a:t>spanned </a:t>
            </a:r>
            <a:r>
              <a:rPr lang="en-US" dirty="0"/>
              <a:t>across </a:t>
            </a:r>
            <a:r>
              <a:rPr lang="en-US" b="1" dirty="0"/>
              <a:t>36 countries </a:t>
            </a:r>
            <a:r>
              <a:rPr lang="en-US" dirty="0"/>
              <a:t>and working in more than </a:t>
            </a:r>
            <a:r>
              <a:rPr lang="en-US" b="1" dirty="0"/>
              <a:t>10 industry </a:t>
            </a:r>
            <a:r>
              <a:rPr lang="en-US" dirty="0"/>
              <a:t>domains. </a:t>
            </a:r>
            <a:endParaRPr lang="en-US" dirty="0" smtClean="0"/>
          </a:p>
          <a:p>
            <a:pPr algn="just"/>
            <a:r>
              <a:rPr lang="en-US" dirty="0"/>
              <a:t>Founded in </a:t>
            </a:r>
            <a:r>
              <a:rPr lang="en-US" b="1" dirty="0"/>
              <a:t>2001</a:t>
            </a:r>
            <a:r>
              <a:rPr lang="en-US" dirty="0"/>
              <a:t> by Mr. Manish Patel. </a:t>
            </a:r>
            <a:endParaRPr lang="en-US" dirty="0" smtClean="0"/>
          </a:p>
          <a:p>
            <a:pPr algn="just"/>
            <a:r>
              <a:rPr lang="en-US" dirty="0"/>
              <a:t>Company is based in </a:t>
            </a:r>
            <a:r>
              <a:rPr lang="en-US" b="1" dirty="0"/>
              <a:t>Ahmedabad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over </a:t>
            </a:r>
            <a:r>
              <a:rPr lang="en-US" b="1" dirty="0"/>
              <a:t>two decades </a:t>
            </a:r>
            <a:r>
              <a:rPr lang="en-US" dirty="0"/>
              <a:t>of experience in custom </a:t>
            </a:r>
            <a:r>
              <a:rPr lang="en-US" dirty="0" smtClean="0"/>
              <a:t>software development services.</a:t>
            </a:r>
          </a:p>
          <a:p>
            <a:pPr algn="just"/>
            <a:r>
              <a:rPr lang="en-US" dirty="0"/>
              <a:t>successfully catered more than </a:t>
            </a:r>
            <a:r>
              <a:rPr lang="en-US" b="1" dirty="0"/>
              <a:t>1800 projects </a:t>
            </a:r>
            <a:r>
              <a:rPr lang="en-US" dirty="0"/>
              <a:t>across various </a:t>
            </a:r>
            <a:r>
              <a:rPr lang="en-US" b="1" dirty="0"/>
              <a:t>technologies</a:t>
            </a:r>
            <a:r>
              <a:rPr lang="en-US" dirty="0"/>
              <a:t> and </a:t>
            </a:r>
            <a:r>
              <a:rPr lang="en-US" b="1" dirty="0" smtClean="0"/>
              <a:t>domains.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697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5616"/>
          </a:xfrm>
        </p:spPr>
        <p:txBody>
          <a:bodyPr/>
          <a:lstStyle/>
          <a:p>
            <a:r>
              <a:rPr lang="en-IN" dirty="0" smtClean="0"/>
              <a:t>Internship Learning’s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8168"/>
            <a:ext cx="8915400" cy="4323054"/>
          </a:xfrm>
        </p:spPr>
        <p:txBody>
          <a:bodyPr/>
          <a:lstStyle/>
          <a:p>
            <a:r>
              <a:rPr lang="en-US" dirty="0"/>
              <a:t>The goal is to prepare me as a full stack </a:t>
            </a:r>
            <a:r>
              <a:rPr lang="en-US" dirty="0" smtClean="0"/>
              <a:t>developer.</a:t>
            </a:r>
          </a:p>
          <a:p>
            <a:r>
              <a:rPr lang="en-US" dirty="0"/>
              <a:t>I got to learn about many frontend and backend </a:t>
            </a:r>
            <a:r>
              <a:rPr lang="en-US" dirty="0" smtClean="0"/>
              <a:t>Technologies </a:t>
            </a:r>
            <a:r>
              <a:rPr lang="en-US" dirty="0"/>
              <a:t>used by professionals for development purpose.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am doing my </a:t>
            </a:r>
            <a:r>
              <a:rPr lang="en-US" dirty="0" smtClean="0"/>
              <a:t>activities </a:t>
            </a:r>
            <a:r>
              <a:rPr lang="en-US" dirty="0"/>
              <a:t>as intern to be a full stack </a:t>
            </a:r>
            <a:r>
              <a:rPr lang="en-US" dirty="0" smtClean="0"/>
              <a:t>developer.	</a:t>
            </a:r>
          </a:p>
          <a:p>
            <a:r>
              <a:rPr lang="en-US" dirty="0"/>
              <a:t>G</a:t>
            </a:r>
            <a:r>
              <a:rPr lang="en-US" dirty="0" smtClean="0"/>
              <a:t>etting </a:t>
            </a:r>
            <a:r>
              <a:rPr lang="en-US" dirty="0"/>
              <a:t>and learning the official responsibility to maintain the time and deliver my activities in due time. </a:t>
            </a:r>
            <a:endParaRPr lang="en-US" dirty="0" smtClean="0"/>
          </a:p>
          <a:p>
            <a:r>
              <a:rPr lang="en-IN" dirty="0"/>
              <a:t>My learnings were basically </a:t>
            </a:r>
            <a:r>
              <a:rPr lang="en-US" dirty="0" smtClean="0"/>
              <a:t>On both </a:t>
            </a:r>
            <a:r>
              <a:rPr lang="en-US" dirty="0"/>
              <a:t>backend </a:t>
            </a:r>
            <a:r>
              <a:rPr lang="en-US" dirty="0" smtClean="0"/>
              <a:t>side </a:t>
            </a:r>
            <a:r>
              <a:rPr lang="en-US" dirty="0"/>
              <a:t>frontend side. </a:t>
            </a:r>
            <a:endParaRPr lang="en-US" dirty="0" smtClean="0"/>
          </a:p>
          <a:p>
            <a:r>
              <a:rPr lang="en-US" dirty="0" smtClean="0"/>
              <a:t>Made a whole Project During Internship name </a:t>
            </a:r>
            <a:r>
              <a:rPr lang="en-US" b="1" dirty="0" err="1" smtClean="0"/>
              <a:t>Helperland</a:t>
            </a:r>
            <a:r>
              <a:rPr lang="en-US" b="1" dirty="0" smtClean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0882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1030705"/>
            <a:ext cx="8915400" cy="2724845"/>
          </a:xfrm>
        </p:spPr>
        <p:txBody>
          <a:bodyPr/>
          <a:lstStyle/>
          <a:p>
            <a:r>
              <a:rPr lang="en-IN" dirty="0" err="1" smtClean="0"/>
              <a:t>Helperland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57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9522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6137"/>
            <a:ext cx="8915400" cy="4335085"/>
          </a:xfrm>
        </p:spPr>
        <p:txBody>
          <a:bodyPr/>
          <a:lstStyle/>
          <a:p>
            <a:r>
              <a:rPr lang="en-US" dirty="0" err="1" smtClean="0"/>
              <a:t>Helperland</a:t>
            </a:r>
            <a:r>
              <a:rPr lang="en-US" dirty="0" smtClean="0"/>
              <a:t> provides professional Home Cleaning Services, which mean that you don’t have to fret about getting your house cleaned anymore.</a:t>
            </a:r>
          </a:p>
          <a:p>
            <a:r>
              <a:rPr lang="en-US" dirty="0" smtClean="0"/>
              <a:t>service </a:t>
            </a:r>
            <a:r>
              <a:rPr lang="en-US" dirty="0"/>
              <a:t>providers i.e. cleaners can register </a:t>
            </a:r>
            <a:r>
              <a:rPr lang="en-US" dirty="0" smtClean="0"/>
              <a:t>themselves for </a:t>
            </a:r>
            <a:r>
              <a:rPr lang="en-US" dirty="0"/>
              <a:t>providing services through the portal and would receive the services booked by </a:t>
            </a:r>
            <a:r>
              <a:rPr lang="en-US" dirty="0" smtClean="0"/>
              <a:t>the customers.</a:t>
            </a:r>
          </a:p>
          <a:p>
            <a:r>
              <a:rPr lang="en-US" dirty="0"/>
              <a:t>The other type of users Customers can book the service requests for cleaning and get </a:t>
            </a:r>
            <a:r>
              <a:rPr lang="en-US" dirty="0" smtClean="0"/>
              <a:t>the job </a:t>
            </a:r>
            <a:r>
              <a:rPr lang="en-US" dirty="0"/>
              <a:t>done by one of the service providers from the portal</a:t>
            </a:r>
            <a:r>
              <a:rPr lang="en-US" dirty="0" smtClean="0"/>
              <a:t>.</a:t>
            </a:r>
          </a:p>
          <a:p>
            <a:r>
              <a:rPr lang="en-US" dirty="0"/>
              <a:t>Service providers are providers of professional home cleaning services, offering </a:t>
            </a:r>
            <a:r>
              <a:rPr lang="en-US" dirty="0" smtClean="0"/>
              <a:t>hourly based </a:t>
            </a:r>
            <a:r>
              <a:rPr lang="en-US" dirty="0"/>
              <a:t>house cleaning options.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47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5616"/>
          </a:xfrm>
        </p:spPr>
        <p:txBody>
          <a:bodyPr/>
          <a:lstStyle/>
          <a:p>
            <a:r>
              <a:rPr lang="en-IN" dirty="0" smtClean="0"/>
              <a:t>Tools &amp;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/>
          <a:lstStyle/>
          <a:p>
            <a:r>
              <a:rPr lang="en-IN" b="1" dirty="0" smtClean="0"/>
              <a:t>Frontend: </a:t>
            </a:r>
            <a:r>
              <a:rPr lang="en-IN" dirty="0" smtClean="0"/>
              <a:t>HTML, CSS, JS, Bootstrap</a:t>
            </a:r>
          </a:p>
          <a:p>
            <a:r>
              <a:rPr lang="en-IN" b="1" dirty="0" smtClean="0"/>
              <a:t>Backend: </a:t>
            </a:r>
            <a:r>
              <a:rPr lang="en-IN" dirty="0" smtClean="0"/>
              <a:t>PHP MVC</a:t>
            </a:r>
          </a:p>
          <a:p>
            <a:r>
              <a:rPr lang="en-IN" b="1" dirty="0" smtClean="0"/>
              <a:t>Database: </a:t>
            </a:r>
            <a:r>
              <a:rPr lang="en-IN" dirty="0" smtClean="0"/>
              <a:t>MySQL</a:t>
            </a:r>
          </a:p>
          <a:p>
            <a:r>
              <a:rPr lang="en-IN" b="1" dirty="0" smtClean="0"/>
              <a:t>Tools: </a:t>
            </a:r>
            <a:r>
              <a:rPr lang="en-IN" dirty="0" err="1" smtClean="0"/>
              <a:t>Xammp</a:t>
            </a:r>
            <a:r>
              <a:rPr lang="en-IN" dirty="0" smtClean="0"/>
              <a:t>, Postman</a:t>
            </a:r>
          </a:p>
          <a:p>
            <a:r>
              <a:rPr lang="en-IN" b="1" dirty="0" smtClean="0"/>
              <a:t>Editor: </a:t>
            </a:r>
            <a:r>
              <a:rPr lang="en-IN" dirty="0" smtClean="0"/>
              <a:t>Visual Studio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06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1869"/>
          </a:xfrm>
        </p:spPr>
        <p:txBody>
          <a:bodyPr/>
          <a:lstStyle/>
          <a:p>
            <a:r>
              <a:rPr lang="en-IN" dirty="0" smtClean="0"/>
              <a:t>Homepage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16063"/>
            <a:ext cx="8704728" cy="45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2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711"/>
          </a:xfrm>
        </p:spPr>
        <p:txBody>
          <a:bodyPr/>
          <a:lstStyle/>
          <a:p>
            <a:r>
              <a:rPr lang="en-IN" dirty="0" smtClean="0"/>
              <a:t>Registration Page for Customer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1455737"/>
            <a:ext cx="8716758" cy="46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9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806"/>
          </a:xfrm>
        </p:spPr>
        <p:txBody>
          <a:bodyPr/>
          <a:lstStyle/>
          <a:p>
            <a:r>
              <a:rPr lang="en-IN" dirty="0" smtClean="0"/>
              <a:t>Registration Page for Service Provider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92250"/>
            <a:ext cx="8608475" cy="46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268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285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Internship at TatvaSoft</vt:lpstr>
      <vt:lpstr>Company Introduction</vt:lpstr>
      <vt:lpstr>Internship Learning’s</vt:lpstr>
      <vt:lpstr>Helperland</vt:lpstr>
      <vt:lpstr>Introduction</vt:lpstr>
      <vt:lpstr>Tools &amp; Technology</vt:lpstr>
      <vt:lpstr>Homepage</vt:lpstr>
      <vt:lpstr>Registration Page for Customer</vt:lpstr>
      <vt:lpstr>Registration Page for Service Provider</vt:lpstr>
      <vt:lpstr>Customer Dashboard</vt:lpstr>
      <vt:lpstr>Servicer Dashboard</vt:lpstr>
      <vt:lpstr>Admin Panel</vt:lpstr>
      <vt:lpstr>Thank you..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at TatvaSoft</dc:title>
  <dc:creator>Vatsal Dendpara</dc:creator>
  <cp:lastModifiedBy>Vatsal Dendpara</cp:lastModifiedBy>
  <cp:revision>8</cp:revision>
  <dcterms:created xsi:type="dcterms:W3CDTF">2022-05-04T16:10:10Z</dcterms:created>
  <dcterms:modified xsi:type="dcterms:W3CDTF">2022-05-04T17:43:17Z</dcterms:modified>
</cp:coreProperties>
</file>