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61" r:id="rId7"/>
    <p:sldId id="262" r:id="rId8"/>
    <p:sldId id="263" r:id="rId9"/>
    <p:sldId id="264" r:id="rId10"/>
    <p:sldId id="265" r:id="rId11"/>
    <p:sldId id="267" r:id="rId12"/>
    <p:sldId id="260" r:id="rId13"/>
  </p:sldIdLst>
  <p:sldSz cx="10080625" cy="7559675"/>
  <p:notesSz cx="6858000" cy="9144000"/>
  <p:defaultTextStyle>
    <a:defPPr>
      <a:defRPr lang="en-GB"/>
    </a:defPPr>
    <a:lvl1pPr marL="0" lvl="0" indent="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3" d="100"/>
          <a:sy n="73" d="100"/>
        </p:scale>
        <p:origin x="1526"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p:nvPr/>
        </p:nvSpPr>
        <p:spPr>
          <a:xfrm>
            <a:off x="0" y="0"/>
            <a:ext cx="7559675" cy="10691813"/>
          </a:xfrm>
          <a:prstGeom prst="roundRect">
            <a:avLst>
              <a:gd name="adj" fmla="val 19"/>
            </a:avLst>
          </a:prstGeom>
          <a:solidFill>
            <a:srgbClr val="FFFFFF"/>
          </a:solidFill>
          <a:ln w="9360">
            <a:noFill/>
          </a:ln>
        </p:spPr>
        <p:txBody>
          <a:bodyPr wrap="none" anchor="ctr" anchorCtr="0"/>
          <a:lstStyle/>
          <a:p>
            <a:pPr lvl="0" eaLnBrk="1"/>
            <a:endParaRPr lang="en-IN" altLang="x-none" dirty="0"/>
          </a:p>
        </p:txBody>
      </p:sp>
      <p:sp>
        <p:nvSpPr>
          <p:cNvPr id="3075" name="Rectangle 2"/>
          <p:cNvSpPr>
            <a:spLocks noGrp="1" noRot="1" noChangeAspect="1"/>
          </p:cNvSpPr>
          <p:nvPr>
            <p:ph type="sldImg"/>
          </p:nvPr>
        </p:nvSpPr>
        <p:spPr>
          <a:xfrm>
            <a:off x="215900" y="812800"/>
            <a:ext cx="7124700" cy="4005263"/>
          </a:xfrm>
          <a:prstGeom prst="rect">
            <a:avLst/>
          </a:prstGeom>
          <a:noFill/>
          <a:ln w="9525">
            <a:noFill/>
          </a:ln>
        </p:spPr>
      </p:sp>
      <p:sp>
        <p:nvSpPr>
          <p:cNvPr id="2" name="Rectangle 3"/>
          <p:cNvSpPr>
            <a:spLocks noGrp="1" noChangeArrowheads="1"/>
          </p:cNvSpPr>
          <p:nvPr>
            <p:ph type="body"/>
          </p:nvPr>
        </p:nvSpPr>
        <p:spPr bwMode="auto">
          <a:xfrm>
            <a:off x="755650" y="5078413"/>
            <a:ext cx="6045200" cy="4808538"/>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6" name="Rectangle 4"/>
          <p:cNvSpPr>
            <a:spLocks noGrp="1" noChangeArrowheads="1"/>
          </p:cNvSpPr>
          <p:nvPr>
            <p:ph type="hdr"/>
          </p:nvPr>
        </p:nvSpPr>
        <p:spPr bwMode="auto">
          <a:xfrm>
            <a:off x="0" y="0"/>
            <a:ext cx="3278188" cy="531813"/>
          </a:xfrm>
          <a:prstGeom prst="rect">
            <a:avLst/>
          </a:prstGeom>
          <a:noFill/>
          <a:ln>
            <a:noFill/>
          </a:ln>
          <a:effectLst/>
        </p:spPr>
        <p:txBody>
          <a:bodyPr vert="horz" wrap="square" lIns="0" tIns="0" rIns="0" bIns="0" numCol="1" anchor="t" anchorCtr="0" compatLnSpc="1"/>
          <a:lstStyle>
            <a:lvl1pPr>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sz="1400">
                <a:solidFill>
                  <a:srgbClr val="000000"/>
                </a:solidFill>
                <a:latin typeface="Times New Roman" panose="02020603050405020304" pitchFamily="16" charset="0"/>
                <a:cs typeface="DejaVu Sans" charset="0"/>
              </a:defRPr>
            </a:lvl1pPr>
          </a:lstStyle>
          <a:p>
            <a:pPr marL="0" marR="0" lvl="0" indent="0" algn="l" defTabSz="449580" rtl="0" eaLnBrk="1" fontAlgn="base" latinLnBrk="0" hangingPunct="0">
              <a:lnSpc>
                <a:spcPct val="93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dt"/>
          </p:nvPr>
        </p:nvSpPr>
        <p:spPr bwMode="auto">
          <a:xfrm>
            <a:off x="4278313" y="0"/>
            <a:ext cx="3278188" cy="531813"/>
          </a:xfrm>
          <a:prstGeom prst="rect">
            <a:avLst/>
          </a:prstGeom>
          <a:noFill/>
          <a:ln>
            <a:noFill/>
          </a:ln>
          <a:effectLst/>
        </p:spPr>
        <p:txBody>
          <a:bodyPr vert="horz" wrap="square" lIns="0" tIns="0" rIns="0" bIns="0" numCol="1" anchor="t" anchorCtr="0" compatLnSpc="1"/>
          <a:lstStyle>
            <a:lvl1pPr algn="r">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sz="1400">
                <a:solidFill>
                  <a:srgbClr val="000000"/>
                </a:solidFill>
                <a:latin typeface="Times New Roman" panose="02020603050405020304" pitchFamily="16" charset="0"/>
                <a:cs typeface="DejaVu Sans" charset="0"/>
              </a:defRPr>
            </a:lvl1pPr>
          </a:lstStyle>
          <a:p>
            <a:pPr marL="0" marR="0" lvl="0" indent="0" algn="r" defTabSz="449580" rtl="0" eaLnBrk="1" fontAlgn="base" latinLnBrk="0" hangingPunct="0">
              <a:lnSpc>
                <a:spcPct val="93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ftr"/>
          </p:nvPr>
        </p:nvSpPr>
        <p:spPr bwMode="auto">
          <a:xfrm>
            <a:off x="0" y="10156825"/>
            <a:ext cx="3278188" cy="531813"/>
          </a:xfrm>
          <a:prstGeom prst="rect">
            <a:avLst/>
          </a:prstGeom>
          <a:noFill/>
          <a:ln>
            <a:noFill/>
          </a:ln>
          <a:effectLst/>
        </p:spPr>
        <p:txBody>
          <a:bodyPr vert="horz" wrap="square" lIns="0" tIns="0" rIns="0" bIns="0" numCol="1" anchor="b" anchorCtr="0" compatLnSpc="1"/>
          <a:lstStyle>
            <a:lvl1pPr>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sz="1400">
                <a:solidFill>
                  <a:srgbClr val="000000"/>
                </a:solidFill>
                <a:latin typeface="Times New Roman" panose="02020603050405020304" pitchFamily="16" charset="0"/>
                <a:cs typeface="DejaVu Sans" charset="0"/>
              </a:defRPr>
            </a:lvl1pPr>
          </a:lstStyle>
          <a:p>
            <a:pPr marL="0" marR="0" lvl="0" indent="0" algn="l" defTabSz="449580" rtl="0" eaLnBrk="1" fontAlgn="base" latinLnBrk="0" hangingPunct="0">
              <a:lnSpc>
                <a:spcPct val="93000"/>
              </a:lnSpc>
              <a:spcBef>
                <a:spcPct val="0"/>
              </a:spcBef>
              <a:spcAft>
                <a:spcPct val="0"/>
              </a:spcAft>
              <a:buClrTx/>
              <a:buSzPct val="100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9" name="Rectangle 7"/>
          <p:cNvSpPr>
            <a:spLocks noGrp="1" noChangeArrowheads="1"/>
          </p:cNvSpPr>
          <p:nvPr>
            <p:ph type="sldNum"/>
          </p:nvPr>
        </p:nvSpPr>
        <p:spPr bwMode="auto">
          <a:xfrm>
            <a:off x="4278313" y="10156825"/>
            <a:ext cx="3278188" cy="531813"/>
          </a:xfrm>
          <a:prstGeom prst="rect">
            <a:avLst/>
          </a:prstGeom>
          <a:noFill/>
          <a:ln>
            <a:noFill/>
          </a:ln>
          <a:effectLst/>
        </p:spPr>
        <p:txBody>
          <a:bodyPr vert="horz" wrap="square" lIns="0" tIns="0" rIns="0" bIns="0" numCol="1" anchor="b" anchorCtr="0" compatLnSpc="1"/>
          <a:lstStyle/>
          <a:p>
            <a:pPr lvl="0" algn="r" defTabSz="449580" eaLnBrk="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4278313" y="10156825"/>
            <a:ext cx="3278187" cy="531813"/>
          </a:xfrm>
          <a:prstGeom prst="rect">
            <a:avLst/>
          </a:prstGeom>
          <a:noFill/>
          <a:ln w="9525">
            <a:noFill/>
          </a:ln>
        </p:spPr>
        <p:txBody>
          <a:bodyPr lIns="0" tIns="0" rIns="0" bIns="0" anchor="b" anchorCtr="0"/>
          <a:lstStyle/>
          <a:p>
            <a:pPr lvl="0" algn="r" defTabSz="449580" eaLnBrk="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
        <p:nvSpPr>
          <p:cNvPr id="5123" name="Rectangle 1"/>
          <p:cNvSpPr txBox="1">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5124"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txBox="1">
            <a:spLocks noGrp="1"/>
          </p:cNvSpPr>
          <p:nvPr>
            <p:ph type="sldNum" sz="quarter"/>
          </p:nvPr>
        </p:nvSpPr>
        <p:spPr>
          <a:xfrm>
            <a:off x="4278313" y="10156825"/>
            <a:ext cx="3278187" cy="531813"/>
          </a:xfrm>
          <a:prstGeom prst="rect">
            <a:avLst/>
          </a:prstGeom>
          <a:noFill/>
          <a:ln w="9525">
            <a:noFill/>
          </a:ln>
        </p:spPr>
        <p:txBody>
          <a:bodyPr lIns="0" tIns="0" rIns="0" bIns="0" anchor="b" anchorCtr="0"/>
          <a:lstStyle/>
          <a:p>
            <a:pPr lvl="0" algn="r" defTabSz="449580" eaLnBrk="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
        <p:nvSpPr>
          <p:cNvPr id="7171" name="Rectangle 1"/>
          <p:cNvSpPr txBox="1">
            <a:spLocks noGrp="1" noRot="1" noChangeAspect="1"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7172"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txBox="1">
            <a:spLocks noGrp="1"/>
          </p:cNvSpPr>
          <p:nvPr>
            <p:ph type="sldNum" sz="quarter"/>
          </p:nvPr>
        </p:nvSpPr>
        <p:spPr>
          <a:xfrm>
            <a:off x="4278313" y="10156825"/>
            <a:ext cx="3278187" cy="531813"/>
          </a:xfrm>
          <a:prstGeom prst="rect">
            <a:avLst/>
          </a:prstGeom>
          <a:noFill/>
          <a:ln w="9525">
            <a:noFill/>
          </a:ln>
        </p:spPr>
        <p:txBody>
          <a:bodyPr lIns="0" tIns="0" rIns="0" bIns="0" anchor="b" anchorCtr="0"/>
          <a:lstStyle/>
          <a:p>
            <a:pPr lvl="0" algn="r" defTabSz="449580" eaLnBrk="1">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
        <p:nvSpPr>
          <p:cNvPr id="13315" name="Rectangle 1"/>
          <p:cNvSpPr txBox="1">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txBox="1">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83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301625"/>
            <a:ext cx="6650037" cy="58483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1768475"/>
            <a:ext cx="4456112" cy="498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111750" y="1768475"/>
            <a:ext cx="4457700" cy="498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vert="horz" wrap="square" lIns="0" tIns="2808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1" fontAlgn="base" latinLnBrk="0" hangingPunct="1">
              <a:lnSpc>
                <a:spcPct val="93000"/>
              </a:lnSpc>
              <a:spcBef>
                <a:spcPts val="1425"/>
              </a:spcBef>
              <a:spcAft>
                <a:spcPct val="0"/>
              </a:spcAft>
              <a:buClr>
                <a:srgbClr val="000000"/>
              </a:buClr>
              <a:buSzPct val="100000"/>
              <a:buFont typeface="Times New Roman" panose="02020603050405020304" pitchFamily="16" charset="0"/>
              <a:buNone/>
              <a:defRPr/>
            </a:pPr>
            <a:endParaRPr kumimoji="0" lang="en-IN" sz="3200" b="0" i="0" u="none" strike="noStrike" kern="120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5362" cy="64516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301625"/>
            <a:ext cx="6648450" cy="64516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1768475"/>
            <a:ext cx="4457700" cy="4381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5113338" y="1768475"/>
            <a:ext cx="4459287" cy="4381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vert="horz" wrap="square" lIns="0" tIns="1584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1" fontAlgn="base" latinLnBrk="0" hangingPunct="1">
              <a:lnSpc>
                <a:spcPct val="93000"/>
              </a:lnSpc>
              <a:spcBef>
                <a:spcPts val="1425"/>
              </a:spcBef>
              <a:spcAft>
                <a:spcPct val="0"/>
              </a:spcAft>
              <a:buClr>
                <a:srgbClr val="000000"/>
              </a:buClr>
              <a:buSzPct val="100000"/>
              <a:buFont typeface="Times New Roman" panose="02020603050405020304" pitchFamily="16" charset="0"/>
              <a:buNone/>
              <a:defRPr/>
            </a:pPr>
            <a:endParaRPr kumimoji="0" lang="en-IN" sz="3200" b="0" i="0" u="none" strike="noStrike" kern="120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503238" y="301625"/>
            <a:ext cx="9066212" cy="1257300"/>
          </a:xfrm>
          <a:prstGeom prst="rect">
            <a:avLst/>
          </a:prstGeom>
          <a:noFill/>
          <a:ln w="9525">
            <a:noFill/>
          </a:ln>
        </p:spPr>
        <p:txBody>
          <a:bodyPr lIns="0" tIns="0" rIns="0" bIns="0" anchor="ctr" anchorCtr="0"/>
          <a:lstStyle/>
          <a:p>
            <a:pPr lvl="0"/>
            <a:r>
              <a:rPr lang="en-GB" altLang="en-US" dirty="0"/>
              <a:t>Click to edit the title text format</a:t>
            </a:r>
            <a:endParaRPr lang="en-GB" altLang="en-US" dirty="0"/>
          </a:p>
        </p:txBody>
      </p:sp>
      <p:sp>
        <p:nvSpPr>
          <p:cNvPr id="1027" name="Rectangle 2"/>
          <p:cNvSpPr>
            <a:spLocks noGrp="1"/>
          </p:cNvSpPr>
          <p:nvPr>
            <p:ph type="body" idx="1"/>
          </p:nvPr>
        </p:nvSpPr>
        <p:spPr>
          <a:xfrm>
            <a:off x="503238" y="1768475"/>
            <a:ext cx="9069387" cy="4381500"/>
          </a:xfrm>
          <a:prstGeom prst="rect">
            <a:avLst/>
          </a:prstGeom>
          <a:noFill/>
          <a:ln w="9525">
            <a:noFill/>
          </a:ln>
        </p:spPr>
        <p:txBody>
          <a:bodyPr lIns="0" tIns="15840" rIns="0" bIns="0"/>
          <a:lstStyle/>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49580" rtl="0" fontAlgn="base">
        <a:lnSpc>
          <a:spcPct val="93000"/>
        </a:lnSpc>
        <a:spcBef>
          <a:spcPct val="0"/>
        </a:spcBef>
        <a:spcAft>
          <a:spcPct val="0"/>
        </a:spcAft>
        <a:buClr>
          <a:srgbClr val="000000"/>
        </a:buClr>
        <a:buSzPct val="100000"/>
        <a:buFont typeface="Times New Roman" panose="02020603050405020304" pitchFamily="16" charset="0"/>
        <a:defRPr kern="1200">
          <a:solidFill>
            <a:srgbClr val="000000"/>
          </a:solidFill>
          <a:latin typeface="+mj-lt"/>
          <a:ea typeface="+mj-ea"/>
          <a:cs typeface="+mj-cs"/>
        </a:defRPr>
      </a:lvl1pPr>
      <a:lvl2pPr marL="742950" indent="-28575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2pPr>
      <a:lvl3pPr marL="11430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3pPr>
      <a:lvl4pPr marL="16002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4pPr>
      <a:lvl5pPr marL="20574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5pPr>
      <a:lvl6pPr marL="25146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6pPr>
      <a:lvl7pPr marL="29718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7pPr>
      <a:lvl8pPr marL="34290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8pPr>
      <a:lvl9pPr marL="38862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9pPr>
    </p:titleStyle>
    <p:bodyStyle>
      <a:lvl1pPr marL="342900" indent="-342900" algn="l" defTabSz="449580" rtl="0" fontAlgn="base">
        <a:lnSpc>
          <a:spcPct val="93000"/>
        </a:lnSpc>
        <a:spcBef>
          <a:spcPts val="1425"/>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1pPr>
      <a:lvl2pPr marL="742950" indent="-285750" algn="l" defTabSz="449580" rtl="0" fontAlgn="base">
        <a:lnSpc>
          <a:spcPct val="93000"/>
        </a:lnSpc>
        <a:spcBef>
          <a:spcPts val="1140"/>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2pPr>
      <a:lvl3pPr marL="1143000" indent="-228600" algn="l" defTabSz="449580" rtl="0" fontAlgn="base">
        <a:lnSpc>
          <a:spcPct val="93000"/>
        </a:lnSpc>
        <a:spcBef>
          <a:spcPts val="850"/>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3pPr>
      <a:lvl4pPr marL="1600200" indent="-228600" algn="l" defTabSz="449580" rtl="0" fontAlgn="base">
        <a:lnSpc>
          <a:spcPct val="93000"/>
        </a:lnSpc>
        <a:spcBef>
          <a:spcPts val="575"/>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4pPr>
      <a:lvl5pPr marL="2057400" indent="-228600" algn="l" defTabSz="449580" rtl="0" fontAlgn="base">
        <a:lnSpc>
          <a:spcPct val="93000"/>
        </a:lnSpc>
        <a:spcBef>
          <a:spcPts val="290"/>
        </a:spcBef>
        <a:spcAft>
          <a:spcPct val="0"/>
        </a:spcAft>
        <a:buClr>
          <a:srgbClr val="000000"/>
        </a:buClr>
        <a:buSzPct val="100000"/>
        <a:buFont typeface="Times New Roman" panose="02020603050405020304"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a:xfrm>
            <a:off x="503238" y="301625"/>
            <a:ext cx="9066212" cy="1257300"/>
          </a:xfrm>
          <a:prstGeom prst="rect">
            <a:avLst/>
          </a:prstGeom>
          <a:noFill/>
          <a:ln w="9525">
            <a:noFill/>
          </a:ln>
        </p:spPr>
        <p:txBody>
          <a:bodyPr lIns="0" tIns="0" rIns="0" bIns="0" anchor="ctr" anchorCtr="0"/>
          <a:lstStyle/>
          <a:p>
            <a:pPr lvl="0"/>
            <a:r>
              <a:rPr lang="en-GB" altLang="en-US" dirty="0"/>
              <a:t>Click to edit the title text format</a:t>
            </a:r>
            <a:endParaRPr lang="en-GB" altLang="en-US" dirty="0"/>
          </a:p>
        </p:txBody>
      </p:sp>
      <p:sp>
        <p:nvSpPr>
          <p:cNvPr id="2051" name="Rectangle 2"/>
          <p:cNvSpPr>
            <a:spLocks noGrp="1"/>
          </p:cNvSpPr>
          <p:nvPr>
            <p:ph type="body" idx="1"/>
          </p:nvPr>
        </p:nvSpPr>
        <p:spPr>
          <a:xfrm>
            <a:off x="503238" y="1768475"/>
            <a:ext cx="9066212" cy="4984750"/>
          </a:xfrm>
          <a:prstGeom prst="rect">
            <a:avLst/>
          </a:prstGeom>
          <a:noFill/>
          <a:ln w="9525">
            <a:noFill/>
          </a:ln>
        </p:spPr>
        <p:txBody>
          <a:bodyPr lIns="0" tIns="28080" rIns="0" bIns="0"/>
          <a:lstStyle/>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49580" rtl="0" fontAlgn="base">
        <a:lnSpc>
          <a:spcPct val="93000"/>
        </a:lnSpc>
        <a:spcBef>
          <a:spcPct val="0"/>
        </a:spcBef>
        <a:spcAft>
          <a:spcPct val="0"/>
        </a:spcAft>
        <a:buClr>
          <a:srgbClr val="000000"/>
        </a:buClr>
        <a:buSzPct val="100000"/>
        <a:buFont typeface="Times New Roman" panose="02020603050405020304" pitchFamily="16" charset="0"/>
        <a:defRPr kern="1200">
          <a:solidFill>
            <a:srgbClr val="000000"/>
          </a:solidFill>
          <a:latin typeface="+mj-lt"/>
          <a:ea typeface="+mj-ea"/>
          <a:cs typeface="+mj-cs"/>
        </a:defRPr>
      </a:lvl1pPr>
      <a:lvl2pPr marL="742950" indent="-28575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2pPr>
      <a:lvl3pPr marL="11430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3pPr>
      <a:lvl4pPr marL="16002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4pPr>
      <a:lvl5pPr marL="20574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5pPr>
      <a:lvl6pPr marL="25146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6pPr>
      <a:lvl7pPr marL="29718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7pPr>
      <a:lvl8pPr marL="34290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8pPr>
      <a:lvl9pPr marL="3886200" indent="-228600" algn="l" defTabSz="449580" rtl="0" fontAlgn="base">
        <a:lnSpc>
          <a:spcPct val="93000"/>
        </a:lnSpc>
        <a:spcBef>
          <a:spcPct val="0"/>
        </a:spcBef>
        <a:spcAft>
          <a:spcPct val="0"/>
        </a:spcAft>
        <a:buClr>
          <a:srgbClr val="000000"/>
        </a:buClr>
        <a:buSzPct val="100000"/>
        <a:buFont typeface="Times New Roman" panose="02020603050405020304" pitchFamily="16" charset="0"/>
        <a:defRPr>
          <a:solidFill>
            <a:srgbClr val="000000"/>
          </a:solidFill>
          <a:latin typeface="Arial" panose="020B0604020202020204" pitchFamily="34" charset="0"/>
          <a:cs typeface="DejaVu Sans" charset="0"/>
        </a:defRPr>
      </a:lvl9pPr>
    </p:titleStyle>
    <p:bodyStyle>
      <a:lvl1pPr marL="342900" indent="-342900" algn="l" defTabSz="449580" rtl="0" fontAlgn="base">
        <a:lnSpc>
          <a:spcPct val="93000"/>
        </a:lnSpc>
        <a:spcBef>
          <a:spcPts val="1425"/>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1pPr>
      <a:lvl2pPr marL="742950" indent="-285750" algn="l" defTabSz="449580" rtl="0" fontAlgn="base">
        <a:lnSpc>
          <a:spcPct val="93000"/>
        </a:lnSpc>
        <a:spcBef>
          <a:spcPts val="1140"/>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2pPr>
      <a:lvl3pPr marL="1143000" indent="-228600" algn="l" defTabSz="449580" rtl="0" fontAlgn="base">
        <a:lnSpc>
          <a:spcPct val="93000"/>
        </a:lnSpc>
        <a:spcBef>
          <a:spcPts val="850"/>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3pPr>
      <a:lvl4pPr marL="1600200" indent="-228600" algn="l" defTabSz="449580" rtl="0" fontAlgn="base">
        <a:lnSpc>
          <a:spcPct val="93000"/>
        </a:lnSpc>
        <a:spcBef>
          <a:spcPts val="575"/>
        </a:spcBef>
        <a:spcAft>
          <a:spcPct val="0"/>
        </a:spcAft>
        <a:buClr>
          <a:srgbClr val="000000"/>
        </a:buClr>
        <a:buSzPct val="100000"/>
        <a:buFont typeface="Times New Roman" panose="02020603050405020304" pitchFamily="16" charset="0"/>
        <a:defRPr kern="1200">
          <a:solidFill>
            <a:srgbClr val="000000"/>
          </a:solidFill>
          <a:latin typeface="+mn-lt"/>
          <a:ea typeface="+mn-ea"/>
          <a:cs typeface="+mn-cs"/>
        </a:defRPr>
      </a:lvl4pPr>
      <a:lvl5pPr marL="2057400" indent="-228600" algn="l" defTabSz="449580" rtl="0" fontAlgn="base">
        <a:lnSpc>
          <a:spcPct val="93000"/>
        </a:lnSpc>
        <a:spcBef>
          <a:spcPts val="290"/>
        </a:spcBef>
        <a:spcAft>
          <a:spcPct val="0"/>
        </a:spcAft>
        <a:buClr>
          <a:srgbClr val="000000"/>
        </a:buClr>
        <a:buSzPct val="100000"/>
        <a:buFont typeface="Times New Roman" panose="02020603050405020304"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p:nvPr/>
        </p:nvSpPr>
        <p:spPr>
          <a:xfrm>
            <a:off x="503555" y="1755140"/>
            <a:ext cx="9070975" cy="5538470"/>
          </a:xfrm>
          <a:prstGeom prst="rect">
            <a:avLst/>
          </a:prstGeom>
          <a:noFill/>
          <a:ln w="9525">
            <a:noFill/>
          </a:ln>
        </p:spPr>
        <p:txBody>
          <a:bodyPr lIns="0" tIns="31680" rIns="0" bIns="0" anchor="ctr" anchorCtr="0"/>
          <a:lstStyle/>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600" b="1" dirty="0">
                <a:solidFill>
                  <a:srgbClr val="000000"/>
                </a:solidFill>
                <a:latin typeface="Times New Roman" panose="02020603050405020304" pitchFamily="16" charset="0"/>
                <a:cs typeface="DejaVu Sans" charset="0"/>
              </a:rPr>
              <a:t>Traffic Assistance for Ambulance</a:t>
            </a:r>
            <a:endParaRPr lang="en-US" altLang="en-IN" sz="3600" b="1" dirty="0">
              <a:solidFill>
                <a:srgbClr val="000000"/>
              </a:solidFill>
              <a:latin typeface="Times New Roman" panose="02020603050405020304" pitchFamily="16"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endParaRPr lang="en-IN" altLang="en-US" sz="3600" dirty="0">
              <a:solidFill>
                <a:srgbClr val="000000"/>
              </a:solidFill>
              <a:latin typeface="Arial" panose="020B0604020202020204" pitchFamily="34"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IN" altLang="en-US" sz="3200" b="1" dirty="0">
                <a:solidFill>
                  <a:srgbClr val="000000"/>
                </a:solidFill>
                <a:latin typeface="Times New Roman" panose="02020603050405020304" pitchFamily="16" charset="0"/>
                <a:cs typeface="DejaVu Sans" charset="0"/>
              </a:rPr>
              <a:t>Group No. </a:t>
            </a:r>
            <a:r>
              <a:rPr lang="en-US" altLang="en-IN" sz="3200" b="1" dirty="0">
                <a:solidFill>
                  <a:srgbClr val="000000"/>
                </a:solidFill>
                <a:latin typeface="Times New Roman" panose="02020603050405020304" pitchFamily="16" charset="0"/>
                <a:cs typeface="DejaVu Sans" charset="0"/>
              </a:rPr>
              <a:t>4</a:t>
            </a:r>
            <a:endParaRPr lang="en-IN" altLang="en-US" sz="3200" b="1" dirty="0">
              <a:solidFill>
                <a:srgbClr val="000000"/>
              </a:solidFill>
              <a:latin typeface="Times New Roman" panose="02020603050405020304" pitchFamily="16"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endParaRPr lang="en-IN" altLang="en-US" sz="3200" dirty="0">
              <a:solidFill>
                <a:srgbClr val="000000"/>
              </a:solidFill>
              <a:latin typeface="Arial" panose="020B0604020202020204" pitchFamily="34"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200" b="1" dirty="0">
                <a:solidFill>
                  <a:srgbClr val="000000"/>
                </a:solidFill>
                <a:latin typeface="Times New Roman" panose="02020603050405020304" pitchFamily="16" charset="0"/>
                <a:cs typeface="Times New Roman" panose="02020603050405020304" pitchFamily="16" charset="0"/>
              </a:rPr>
              <a:t>Vatsal Singh 19104006</a:t>
            </a:r>
            <a:endParaRPr lang="en-US" altLang="en-IN" sz="3200" b="1" dirty="0">
              <a:solidFill>
                <a:srgbClr val="000000"/>
              </a:solidFill>
              <a:latin typeface="Times New Roman" panose="02020603050405020304" pitchFamily="16" charset="0"/>
              <a:cs typeface="Times New Roman" panose="02020603050405020304" pitchFamily="16"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200" b="1" dirty="0">
                <a:solidFill>
                  <a:srgbClr val="000000"/>
                </a:solidFill>
                <a:latin typeface="Times New Roman" panose="02020603050405020304" pitchFamily="16" charset="0"/>
                <a:cs typeface="Times New Roman" panose="02020603050405020304" pitchFamily="16" charset="0"/>
              </a:rPr>
              <a:t>Pushkar Telavane 19104011</a:t>
            </a:r>
            <a:endParaRPr lang="en-US" altLang="en-IN" sz="3200" b="1" dirty="0">
              <a:solidFill>
                <a:srgbClr val="000000"/>
              </a:solidFill>
              <a:latin typeface="Times New Roman" panose="02020603050405020304" pitchFamily="16" charset="0"/>
              <a:cs typeface="Times New Roman" panose="02020603050405020304" pitchFamily="16"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200" b="1" dirty="0">
                <a:solidFill>
                  <a:srgbClr val="000000"/>
                </a:solidFill>
                <a:latin typeface="Times New Roman" panose="02020603050405020304" pitchFamily="16" charset="0"/>
                <a:cs typeface="Times New Roman" panose="02020603050405020304" pitchFamily="16" charset="0"/>
              </a:rPr>
              <a:t>Shubhangi Tripathi 19104067</a:t>
            </a:r>
            <a:endParaRPr lang="en-IN" altLang="en-US" sz="3200" dirty="0">
              <a:solidFill>
                <a:srgbClr val="000000"/>
              </a:solidFill>
              <a:latin typeface="Arial" panose="020B0604020202020204" pitchFamily="34"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endParaRPr lang="en-IN" altLang="en-US" sz="3200" dirty="0">
              <a:solidFill>
                <a:srgbClr val="000000"/>
              </a:solidFill>
              <a:latin typeface="Arial" panose="020B0604020202020204" pitchFamily="34" charset="0"/>
              <a:cs typeface="DejaVu Sans"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IN" altLang="en-US" sz="2400" b="1" dirty="0">
                <a:solidFill>
                  <a:srgbClr val="000000"/>
                </a:solidFill>
                <a:latin typeface="Times New Roman" panose="02020603050405020304" pitchFamily="16" charset="0"/>
                <a:cs typeface="Times New Roman" panose="02020603050405020304" pitchFamily="16" charset="0"/>
              </a:rPr>
              <a:t>GUIDES:</a:t>
            </a:r>
            <a:endParaRPr lang="en-IN" altLang="en-US" sz="2400" b="1" dirty="0">
              <a:solidFill>
                <a:srgbClr val="000000"/>
              </a:solidFill>
              <a:latin typeface="Times New Roman" panose="02020603050405020304" pitchFamily="16" charset="0"/>
              <a:cs typeface="Times New Roman" panose="02020603050405020304" pitchFamily="16"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200" b="1" dirty="0">
                <a:solidFill>
                  <a:srgbClr val="000000"/>
                </a:solidFill>
                <a:latin typeface="Times New Roman" panose="02020603050405020304" pitchFamily="16" charset="0"/>
                <a:cs typeface="Times New Roman" panose="02020603050405020304" pitchFamily="16" charset="0"/>
              </a:rPr>
              <a:t>Apeksha Mohite </a:t>
            </a:r>
            <a:endParaRPr lang="en-US" altLang="en-IN" sz="3200" b="1" dirty="0">
              <a:solidFill>
                <a:srgbClr val="000000"/>
              </a:solidFill>
              <a:latin typeface="Times New Roman" panose="02020603050405020304" pitchFamily="16" charset="0"/>
              <a:cs typeface="Times New Roman" panose="02020603050405020304" pitchFamily="16" charset="0"/>
            </a:endParaRPr>
          </a:p>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US" altLang="en-IN" sz="3200" b="1" dirty="0">
                <a:solidFill>
                  <a:srgbClr val="000000"/>
                </a:solidFill>
                <a:latin typeface="Times New Roman" panose="02020603050405020304" pitchFamily="16" charset="0"/>
                <a:cs typeface="Times New Roman" panose="02020603050405020304" pitchFamily="16" charset="0"/>
              </a:rPr>
              <a:t>Sneha Dalvi</a:t>
            </a:r>
            <a:endParaRPr lang="en-IN" altLang="en-US" sz="3200" b="1" dirty="0">
              <a:solidFill>
                <a:srgbClr val="000000"/>
              </a:solidFill>
              <a:latin typeface="Times New Roman" panose="02020603050405020304" pitchFamily="16" charset="0"/>
              <a:ea typeface="DejaVu Sans" charset="0"/>
            </a:endParaRPr>
          </a:p>
        </p:txBody>
      </p:sp>
      <p:pic>
        <p:nvPicPr>
          <p:cNvPr id="4099" name="Picture 2"/>
          <p:cNvPicPr>
            <a:picLocks noChangeAspect="1"/>
          </p:cNvPicPr>
          <p:nvPr/>
        </p:nvPicPr>
        <p:blipFill>
          <a:blip r:embed="rId1"/>
          <a:stretch>
            <a:fillRect/>
          </a:stretch>
        </p:blipFill>
        <p:spPr>
          <a:xfrm>
            <a:off x="625475" y="4763"/>
            <a:ext cx="8948738" cy="1619250"/>
          </a:xfrm>
          <a:prstGeom prst="rect">
            <a:avLst/>
          </a:prstGeom>
          <a:noFill/>
          <a:ln w="9525">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p:nvPr/>
        </p:nvSpPr>
        <p:spPr>
          <a:xfrm>
            <a:off x="504825" y="144463"/>
            <a:ext cx="9070975" cy="1057275"/>
          </a:xfrm>
          <a:prstGeom prst="rect">
            <a:avLst/>
          </a:prstGeom>
          <a:noFill/>
          <a:ln w="9525">
            <a:noFill/>
          </a:ln>
        </p:spPr>
        <p:txBody>
          <a:bodyPr lIns="0" tIns="31680" rIns="0" bIns="0" anchor="ctr" anchorCtr="0"/>
          <a:lstStyle/>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5122" name="Rectangle 2"/>
          <p:cNvSpPr>
            <a:spLocks noChangeArrowheads="1"/>
          </p:cNvSpPr>
          <p:nvPr/>
        </p:nvSpPr>
        <p:spPr bwMode="auto">
          <a:xfrm>
            <a:off x="503238" y="1201738"/>
            <a:ext cx="9323388" cy="5578475"/>
          </a:xfrm>
          <a:prstGeom prst="rect">
            <a:avLst/>
          </a:prstGeom>
          <a:noFill/>
          <a:ln>
            <a:noFill/>
          </a:ln>
          <a:effectLst/>
        </p:spPr>
        <p:txBody>
          <a:bodyPr lIns="0" tIns="21240" rIns="0" bIns="0"/>
          <a:lstStyle>
            <a:lvl1pPr marL="430530" indent="-320675">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1pPr>
            <a:lvl2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2pPr>
            <a:lvl3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3pPr>
            <a:lvl4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4pPr>
            <a:lvl5pP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solidFill>
                  <a:srgbClr val="000000"/>
                </a:solidFill>
                <a:latin typeface="Arial" panose="020B0604020202020204" pitchFamily="34" charset="0"/>
                <a:cs typeface="Noto Sans CJK SC Regular" charset="0"/>
              </a:defRPr>
            </a:lvl9pPr>
          </a:lstStyle>
          <a:p>
            <a:pPr marL="430530" marR="0" lvl="0" indent="-320675" algn="l" defTabSz="449580" rtl="0" eaLnBrk="1" fontAlgn="base" latinLnBrk="0" hangingPunct="1">
              <a:lnSpc>
                <a:spcPct val="93000"/>
              </a:lnSpc>
              <a:spcBef>
                <a:spcPct val="0"/>
              </a:spcBef>
              <a:spcAft>
                <a:spcPts val="1415"/>
              </a:spcAft>
              <a:buClrTx/>
              <a:buSzPct val="45000"/>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Introduction</a:t>
            </a: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Objectives</a:t>
            </a: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Problem Definition</a:t>
            </a: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Technological Stack</a:t>
            </a: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r>
              <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rPr>
              <a:t>Scope of Implementation</a:t>
            </a: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a:p>
            <a:pPr marL="428625" marR="0" lvl="0" indent="-322580" algn="l" defTabSz="449580" rtl="0" eaLnBrk="1" fontAlgn="base" latinLnBrk="0" hangingPunct="1">
              <a:lnSpc>
                <a:spcPct val="93000"/>
              </a:lnSpc>
              <a:spcBef>
                <a:spcPct val="0"/>
              </a:spcBef>
              <a:spcAft>
                <a:spcPts val="1415"/>
              </a:spcAft>
              <a:buClr>
                <a:srgbClr val="000000"/>
              </a:buClr>
              <a:buSzPct val="45000"/>
              <a:buFont typeface="Wingdings" panose="05000000000000000000" pitchFamily="2" charset="2"/>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 pos="9432925" algn="l"/>
                <a:tab pos="9881870" algn="l"/>
                <a:tab pos="10331450" algn="l"/>
                <a:tab pos="10780395" algn="l"/>
              </a:tabLst>
              <a:defRPr/>
            </a:pPr>
            <a:endParaRPr kumimoji="0" lang="en-IN" altLang="en-US" sz="24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DejaVu Sans"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6" charset="0"/>
                <a:cs typeface="Times New Roman" panose="02020603050405020304" pitchFamily="16" charset="0"/>
              </a:rPr>
              <a:t>Introduction:</a:t>
            </a:r>
            <a:endParaRPr lang="en-US" sz="3600" b="1" dirty="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263075" y="1763613"/>
            <a:ext cx="9289602" cy="4984750"/>
          </a:xfrm>
        </p:spPr>
        <p:txBody>
          <a:bodyPr/>
          <a:lstStyle/>
          <a:p>
            <a:pPr algn="just">
              <a:lnSpc>
                <a:spcPct val="100000"/>
              </a:lnSpc>
            </a:pPr>
            <a:r>
              <a:rPr lang="en-US" sz="2400" b="1" dirty="0">
                <a:latin typeface="Times New Roman" panose="02020603050405020304" pitchFamily="16" charset="0"/>
                <a:cs typeface="Times New Roman" panose="02020603050405020304" pitchFamily="16" charset="0"/>
              </a:rPr>
              <a:t>     Ambulance plays a very essential role in critical times when a life is at stake. Due to increasing traffic, there are many-a-times situations where ambulance gets stuck between the vehicles on a route from hospital to the area of emergency and vice versa. Because of this, sometimes crucial lives are lost. To prevent this from happening, an app is created by the use of which a lane will be dedicated to the ambulance so that it reaches the destination at the earliest. The vehicles moving on road will be directed or notified about the chosen lane by ambulance driver so that they vacate that particular lane. </a:t>
            </a:r>
            <a:endParaRPr lang="en-US" sz="2400" b="1" dirty="0">
              <a:latin typeface="Times New Roman" panose="02020603050405020304" pitchFamily="16" charset="0"/>
              <a:cs typeface="Times New Roman" panose="02020603050405020304" pitchFamily="1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6" charset="0"/>
                <a:cs typeface="Times New Roman" panose="02020603050405020304" pitchFamily="16" charset="0"/>
              </a:rPr>
              <a:t>Objectives:</a:t>
            </a:r>
            <a:endParaRPr lang="en-US" sz="3200" b="1" dirty="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To make ambulances services faster and efficient</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To manage traffic during peak hours as well as normal hours</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To make the traffic move in a systematic order</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To provide an efficient service to patients </a:t>
            </a:r>
            <a:endParaRPr lang="en-US" sz="2400" b="1" dirty="0">
              <a:latin typeface="Times New Roman" panose="02020603050405020304" pitchFamily="16" charset="0"/>
              <a:cs typeface="Times New Roman" panose="02020603050405020304" pitchFamily="1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6" charset="0"/>
                <a:cs typeface="Times New Roman" panose="02020603050405020304" pitchFamily="16" charset="0"/>
              </a:rPr>
              <a:t>Problem Definition:</a:t>
            </a:r>
            <a:endParaRPr lang="en-US" sz="3200" b="1" dirty="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lstStyle/>
          <a:p>
            <a:r>
              <a:rPr lang="en-US" dirty="0"/>
              <a:t>     </a:t>
            </a:r>
            <a:r>
              <a:rPr lang="en-US" sz="2400" b="1" dirty="0">
                <a:latin typeface="Times New Roman" panose="02020603050405020304" pitchFamily="16" charset="0"/>
                <a:cs typeface="Times New Roman" panose="02020603050405020304" pitchFamily="16" charset="0"/>
              </a:rPr>
              <a:t>When the ambulance at emergency comes and the ambulance has to face traffic, this costs a whole life sometimes. Increased traffic in modern urban areas are increased to uncertain level. The road accidents in modern urban areas are increased to uncertain level. The loss of human life due to traffic is to be avoided. Traffic congestion and tidal flow are major facts that cause delay to ambulance The loss of human life due to mis- managed traffic and delay in ambulance reaching destination is terrifying and heart wrenching. Traffic congestion and tidal flow are major facts that cause delay to ambulance</a:t>
            </a:r>
            <a:endParaRPr lang="en-US" sz="2400" b="1" dirty="0">
              <a:latin typeface="Times New Roman" panose="02020603050405020304" pitchFamily="16" charset="0"/>
              <a:cs typeface="Times New Roman" panose="02020603050405020304" pitchFamily="1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6" charset="0"/>
                <a:cs typeface="Times New Roman" panose="02020603050405020304" pitchFamily="16" charset="0"/>
              </a:rPr>
              <a:t>Technology Stack:</a:t>
            </a:r>
            <a:endParaRPr lang="en-US" sz="3200" b="1" dirty="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lstStyle/>
          <a:p>
            <a:pPr marL="0" indent="0"/>
            <a:r>
              <a:rPr lang="en-US" sz="2400" b="1" dirty="0">
                <a:latin typeface="Times New Roman" panose="02020603050405020304" pitchFamily="16" charset="0"/>
                <a:cs typeface="Times New Roman" panose="02020603050405020304" pitchFamily="16" charset="0"/>
              </a:rPr>
              <a:t>SOFTWARE REQUIREMENTS</a:t>
            </a:r>
            <a:endParaRPr lang="en-US" sz="24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Flutter</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Python</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err="1">
                <a:latin typeface="Times New Roman" panose="02020603050405020304" pitchFamily="16" charset="0"/>
                <a:cs typeface="Times New Roman" panose="02020603050405020304" pitchFamily="16" charset="0"/>
              </a:rPr>
              <a:t>Tinkercad</a:t>
            </a:r>
            <a:endParaRPr lang="en-US" sz="2200" b="1" dirty="0">
              <a:latin typeface="Times New Roman" panose="02020603050405020304" pitchFamily="16" charset="0"/>
              <a:cs typeface="Times New Roman" panose="02020603050405020304" pitchFamily="16" charset="0"/>
            </a:endParaRPr>
          </a:p>
          <a:p>
            <a:pPr marL="0" indent="0"/>
            <a:r>
              <a:rPr lang="en-US" sz="2400" b="1" dirty="0">
                <a:latin typeface="Times New Roman" panose="02020603050405020304" pitchFamily="16" charset="0"/>
                <a:cs typeface="Times New Roman" panose="02020603050405020304" pitchFamily="16" charset="0"/>
              </a:rPr>
              <a:t>HARDWARE REQUIREMENTS</a:t>
            </a:r>
            <a:endParaRPr lang="en-US" sz="24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Arduino uno</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LED</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Buzzer</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Resistor</a:t>
            </a:r>
            <a:endParaRPr lang="en-US" sz="2200" b="1" dirty="0">
              <a:latin typeface="Times New Roman" panose="02020603050405020304" pitchFamily="16" charset="0"/>
              <a:cs typeface="Times New Roman" panose="02020603050405020304" pitchFamily="16" charset="0"/>
            </a:endParaRPr>
          </a:p>
          <a:p>
            <a:pPr marL="285750" indent="-285750">
              <a:buFont typeface="Arial" panose="020B0604020202020204" pitchFamily="34" charset="0"/>
              <a:buChar char="•"/>
            </a:pPr>
            <a:r>
              <a:rPr lang="en-US" sz="2200" b="1" dirty="0">
                <a:latin typeface="Times New Roman" panose="02020603050405020304" pitchFamily="16" charset="0"/>
                <a:cs typeface="Times New Roman" panose="02020603050405020304" pitchFamily="16" charset="0"/>
              </a:rPr>
              <a:t>Power Supply</a:t>
            </a:r>
            <a:endParaRPr lang="en-US" sz="2200" b="1" dirty="0">
              <a:latin typeface="Times New Roman" panose="02020603050405020304" pitchFamily="16" charset="0"/>
              <a:cs typeface="Times New Roman" panose="02020603050405020304" pitchFamily="1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6" charset="0"/>
                <a:cs typeface="Times New Roman" panose="02020603050405020304" pitchFamily="16" charset="0"/>
              </a:rPr>
              <a:t>Scope of Implementation:</a:t>
            </a:r>
            <a:endParaRPr lang="en-US" sz="3200" b="1" dirty="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Helps in finding the shortest route to destination to ambulances</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Manages the heavy traffic hours with ease</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Gives society a better outlook with efficient working of immediate services.</a:t>
            </a:r>
            <a:endParaRPr lang="en-US" sz="2400"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400" b="1" dirty="0">
                <a:latin typeface="Times New Roman" panose="02020603050405020304" pitchFamily="16" charset="0"/>
                <a:cs typeface="Times New Roman" panose="02020603050405020304" pitchFamily="16" charset="0"/>
              </a:rPr>
              <a:t>In case of extreme medical emergencies</a:t>
            </a:r>
            <a:endParaRPr lang="en-US" b="1" dirty="0">
              <a:latin typeface="Times New Roman" panose="02020603050405020304" pitchFamily="16" charset="0"/>
              <a:cs typeface="Times New Roman" panose="02020603050405020304" pitchFamily="16" charset="0"/>
            </a:endParaRPr>
          </a:p>
          <a:p>
            <a:pPr>
              <a:buFont typeface="Arial" panose="020B0604020202020204" pitchFamily="34" charset="0"/>
              <a:buChar char="•"/>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6" charset="0"/>
                <a:cs typeface="Times New Roman" panose="02020603050405020304" pitchFamily="16" charset="0"/>
              </a:rPr>
              <a:t>Block Diagram:</a:t>
            </a:r>
            <a:endParaRPr lang="en-US" sz="3200" b="1">
              <a:latin typeface="Times New Roman" panose="02020603050405020304" pitchFamily="16" charset="0"/>
              <a:cs typeface="Times New Roman" panose="02020603050405020304" pitchFamily="16" charset="0"/>
            </a:endParaRPr>
          </a:p>
        </p:txBody>
      </p:sp>
      <p:graphicFrame>
        <p:nvGraphicFramePr>
          <p:cNvPr id="7" name="Content Placeholder 6"/>
          <p:cNvGraphicFramePr>
            <a:graphicFrameLocks noChangeAspect="1"/>
          </p:cNvGraphicFramePr>
          <p:nvPr>
            <p:ph idx="1"/>
          </p:nvPr>
        </p:nvGraphicFramePr>
        <p:xfrm>
          <a:off x="1021080" y="1783715"/>
          <a:ext cx="8029575" cy="4953000"/>
        </p:xfrm>
        <a:graphic>
          <a:graphicData uri="http://schemas.openxmlformats.org/presentationml/2006/ole">
            <mc:AlternateContent xmlns:mc="http://schemas.openxmlformats.org/markup-compatibility/2006">
              <mc:Choice xmlns:v="urn:schemas-microsoft-com:vml" Requires="v">
                <p:oleObj spid="_x0000_s8" name="" r:id="rId1" imgW="8029575" imgH="4953000" progId="Paint.Picture">
                  <p:embed/>
                </p:oleObj>
              </mc:Choice>
              <mc:Fallback>
                <p:oleObj name="" r:id="rId1" imgW="8029575" imgH="4953000" progId="Paint.Picture">
                  <p:embed/>
                  <p:pic>
                    <p:nvPicPr>
                      <p:cNvPr id="0" name="Picture 7"/>
                      <p:cNvPicPr/>
                      <p:nvPr/>
                    </p:nvPicPr>
                    <p:blipFill>
                      <a:blip r:embed="rId2"/>
                      <a:stretch>
                        <a:fillRect/>
                      </a:stretch>
                    </p:blipFill>
                    <p:spPr>
                      <a:xfrm>
                        <a:off x="1021080" y="1783715"/>
                        <a:ext cx="8029575" cy="49530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p:nvPr/>
        </p:nvSpPr>
        <p:spPr>
          <a:xfrm>
            <a:off x="647700" y="3057525"/>
            <a:ext cx="9070975" cy="1262063"/>
          </a:xfrm>
          <a:prstGeom prst="rect">
            <a:avLst/>
          </a:prstGeom>
          <a:noFill/>
          <a:ln w="9525">
            <a:noFill/>
          </a:ln>
        </p:spPr>
        <p:txBody>
          <a:bodyPr lIns="0" tIns="31680" rIns="0" bIns="0" anchor="ctr" anchorCtr="0"/>
          <a:lstStyle/>
          <a:p>
            <a:pPr algn="ctr" defTabSz="449580" eaLnBrk="1" hangingPunct="1">
              <a:lnSpc>
                <a:spcPct val="93000"/>
              </a:lnSpc>
              <a:buClrTx/>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r>
              <a:rPr lang="en-IN" altLang="en-US" sz="3600" dirty="0">
                <a:solidFill>
                  <a:srgbClr val="000000"/>
                </a:solidFill>
                <a:latin typeface="Times New Roman" panose="02020603050405020304" pitchFamily="16" charset="0"/>
                <a:cs typeface="DejaVu Sans" charset="0"/>
              </a:rPr>
              <a:t>Thank You...!!</a:t>
            </a:r>
            <a:endParaRPr lang="en-IN" altLang="en-US" sz="3600" dirty="0">
              <a:solidFill>
                <a:srgbClr val="000000"/>
              </a:solidFill>
              <a:latin typeface="Times New Roman" panose="02020603050405020304" pitchFamily="16" charset="0"/>
              <a:ea typeface="DejaVu Sans"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WPS Presentation</Application>
  <PresentationFormat>Custom</PresentationFormat>
  <Paragraphs>61</Paragraphs>
  <Slides>9</Slides>
  <Notes>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22" baseType="lpstr">
      <vt:lpstr>Arial</vt:lpstr>
      <vt:lpstr>SimSun</vt:lpstr>
      <vt:lpstr>Wingdings</vt:lpstr>
      <vt:lpstr>Times New Roman</vt:lpstr>
      <vt:lpstr>Noto Sans CJK SC Regular</vt:lpstr>
      <vt:lpstr>Segoe Print</vt:lpstr>
      <vt:lpstr>DejaVu Sans</vt:lpstr>
      <vt:lpstr>Calibri</vt:lpstr>
      <vt:lpstr>Microsoft YaHei</vt:lpstr>
      <vt:lpstr>Arial Unicode MS</vt:lpstr>
      <vt:lpstr>Office Theme</vt:lpstr>
      <vt:lpstr>Office Theme</vt:lpstr>
      <vt:lpstr>Paint.Picture</vt:lpstr>
      <vt:lpstr>PowerPoint 演示文稿</vt:lpstr>
      <vt:lpstr>PowerPoint 演示文稿</vt:lpstr>
      <vt:lpstr>Introduction:</vt:lpstr>
      <vt:lpstr>Objectives:</vt:lpstr>
      <vt:lpstr>Problem Definition:</vt:lpstr>
      <vt:lpstr>Technology Stack:</vt:lpstr>
      <vt:lpstr>Scope of Implementation: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vatsa</cp:lastModifiedBy>
  <cp:revision>25</cp:revision>
  <dcterms:created xsi:type="dcterms:W3CDTF">2017-10-25T08:22:00Z</dcterms:created>
  <dcterms:modified xsi:type="dcterms:W3CDTF">2022-07-28T17:40:39Z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FD2CC50637D64AF98AE4DF4278C0986F</vt:lpwstr>
  </property>
  <property fmtid="{D5CDD505-2E9C-101B-9397-08002B2CF9AE}" pid="13" name="KSOProductBuildVer">
    <vt:lpwstr>1033-11.2.0.10451</vt:lpwstr>
  </property>
</Properties>
</file>