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7559675"/>
  <p:notesSz cx="7559675" cy="10691495"/>
  <p:defaultTextStyle>
    <a:lvl1pPr marL="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Trebuchet MS" panose="020B0603020202020204" pitchFamily="34" charset="0"/>
        <a:sym typeface="Trebuchet MS" panose="020B0603020202020204" pitchFamily="34" charset="0"/>
      </a:defRPr>
    </a:lvl1pPr>
    <a:lvl2pPr marL="4572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Trebuchet MS" panose="020B0603020202020204" pitchFamily="34" charset="0"/>
        <a:sym typeface="Trebuchet MS" panose="020B0603020202020204" pitchFamily="34" charset="0"/>
      </a:defRPr>
    </a:lvl2pPr>
    <a:lvl3pPr marL="9144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Trebuchet MS" panose="020B0603020202020204" pitchFamily="34" charset="0"/>
        <a:sym typeface="Trebuchet MS" panose="020B0603020202020204" pitchFamily="34" charset="0"/>
      </a:defRPr>
    </a:lvl3pPr>
    <a:lvl4pPr marL="13716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Trebuchet MS" panose="020B0603020202020204" pitchFamily="34" charset="0"/>
        <a:sym typeface="Trebuchet MS" panose="020B0603020202020204" pitchFamily="34" charset="0"/>
      </a:defRPr>
    </a:lvl4pPr>
    <a:lvl5pPr marL="18288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Trebuchet MS" panose="020B0603020202020204" pitchFamily="34" charset="0"/>
        <a:sym typeface="Trebuchet MS" panose="020B0603020202020204" pitchFamily="34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32" autoAdjust="0"/>
  </p:normalViewPr>
  <p:slide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6" name="Rectangle 1"/>
          <p:cNvSpPr/>
          <p:nvPr>
            <p:ph type="sldImg"/>
          </p:nvPr>
        </p:nvSpPr>
        <p:spPr>
          <a:xfrm>
            <a:off x="215900" y="812800"/>
            <a:ext cx="7126287" cy="40068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p/>
        </p:txBody>
      </p:sp>
      <p:sp>
        <p:nvSpPr>
          <p:cNvPr id="1048727" name="Rectangle 2"/>
          <p:cNvSpPr/>
          <p:nvPr>
            <p:ph type="body" idx="10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p>
            <a:pPr lvl="0"/>
            <a:endParaRPr lang="en-US" altLang="en-US"/>
          </a:p>
        </p:txBody>
      </p:sp>
      <p:sp>
        <p:nvSpPr>
          <p:cNvPr id="1048728" name="Rectangle 3"/>
          <p:cNvSpPr/>
          <p:nvPr>
            <p:ph type="hdr" idx="20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p>
            <a:pPr lvl="0" eaLnBrk="1" latinLnBrk="1" hangingPunct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</a:pPr>
            <a:endParaRPr lang="en-IN" altLang="en-US" sz="1400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</a:endParaRPr>
          </a:p>
        </p:txBody>
      </p:sp>
      <p:sp>
        <p:nvSpPr>
          <p:cNvPr id="1048729" name="Rectangle 4"/>
          <p:cNvSpPr/>
          <p:nvPr>
            <p:ph type="dt" idx="30"/>
          </p:nvPr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p>
            <a:pPr lvl="0" algn="r" eaLnBrk="1" latinLnBrk="1" hangingPunct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</a:pPr>
            <a:endParaRPr lang="en-IN" altLang="en-US" sz="1400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</a:endParaRPr>
          </a:p>
        </p:txBody>
      </p:sp>
      <p:sp>
        <p:nvSpPr>
          <p:cNvPr id="1048730" name="Rectangle 5"/>
          <p:cNvSpPr/>
          <p:nvPr>
            <p:ph type="ftr" idx="40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p>
            <a:pPr lvl="0" eaLnBrk="1" latinLnBrk="1" hangingPunct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</a:pPr>
            <a:endParaRPr lang="en-IN" altLang="en-US" sz="1400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</a:endParaRPr>
          </a:p>
        </p:txBody>
      </p:sp>
      <p:sp>
        <p:nvSpPr>
          <p:cNvPr id="1048731" name="Rectangle 6"/>
          <p:cNvSpPr/>
          <p:nvPr>
            <p:ph type="sldNum" idx="50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p>
            <a:pPr lvl="0" algn="r" eaLnBrk="1" latinLnBrk="1" hangingPunct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</a:pPr>
            <a:fld id="{566ABCEB-ACFC-4714-9973-3DA970169C29}" type="slidenum">
              <a:rPr lang="en-IN" altLang="en-US" sz="1400">
                <a:solidFill>
                  <a:srgbClr val="000000"/>
                </a:solidFill>
                <a:latin typeface="Times New Roman" panose="02020603050405020304" pitchFamily="16" charset="0"/>
                <a:ea typeface="DejaVu Sans" charset="0"/>
              </a:rPr>
            </a:fld>
            <a:endParaRPr lang="en-IN" altLang="en-US" sz="1400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</a:endParaRPr>
          </a:p>
        </p:txBody>
      </p:sp>
    </p:spTree>
  </p:cSld>
  <p:clrMap bg1="dk1" tx1="dk1" bg2="dk1" tx2="dk1" accent1="dk1" accent2="dk1" accent3="dk1" accent4="dk1" accent5="dk1" accent6="dk1" hlink="dk1" folHlink="dk1"/>
  <p:notesStyle>
    <a:lvl1pPr marL="0" indent="0" algn="l" rtl="0" fontAlgn="base" latinLnBrk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Font typeface="Times New Roman" panose="02020603050405020304" pitchFamily="16" charset="0"/>
      <a:buNone/>
      <a:defRPr sz="1200" b="0" i="0" u="none" baseline="0">
        <a:solidFill>
          <a:srgbClr val="000000"/>
        </a:solidFill>
        <a:latin typeface="Times New Roman" panose="02020603050405020304" pitchFamily="16" charset="0"/>
        <a:sym typeface="Trebuchet MS" panose="020B0603020202020204" pitchFamily="34" charset="0"/>
      </a:defRPr>
    </a:lvl1pPr>
    <a:lvl2pPr marL="742950" indent="-285750" algn="l" rtl="0" fontAlgn="base" latinLnBrk="1">
      <a:lnSpc>
        <a:spcPct val="100000"/>
      </a:lnSpc>
      <a:spcBef>
        <a:spcPct val="30000"/>
      </a:spcBef>
      <a:spcAft>
        <a:spcPct val="0"/>
      </a:spcAft>
      <a:buFont typeface="Times New Roman" panose="02020603050405020304" pitchFamily="16" charset="0"/>
      <a:buNone/>
      <a:defRPr sz="1200" b="0" i="0" u="none" baseline="0">
        <a:solidFill>
          <a:srgbClr val="000000"/>
        </a:solidFill>
        <a:latin typeface="Times New Roman" panose="02020603050405020304" pitchFamily="16" charset="0"/>
        <a:sym typeface="Trebuchet MS" panose="020B0603020202020204" pitchFamily="34" charset="0"/>
      </a:defRPr>
    </a:lvl2pPr>
    <a:lvl3pPr marL="1143000" indent="-228600" algn="l" rtl="0" fontAlgn="base" latinLnBrk="1">
      <a:lnSpc>
        <a:spcPct val="100000"/>
      </a:lnSpc>
      <a:spcBef>
        <a:spcPct val="30000"/>
      </a:spcBef>
      <a:spcAft>
        <a:spcPct val="0"/>
      </a:spcAft>
      <a:buFont typeface="Times New Roman" panose="02020603050405020304" pitchFamily="16" charset="0"/>
      <a:buNone/>
      <a:defRPr sz="1200" b="0" i="0" u="none" baseline="0">
        <a:solidFill>
          <a:srgbClr val="000000"/>
        </a:solidFill>
        <a:latin typeface="Times New Roman" panose="02020603050405020304" pitchFamily="16" charset="0"/>
        <a:sym typeface="Trebuchet MS" panose="020B0603020202020204" pitchFamily="34" charset="0"/>
      </a:defRPr>
    </a:lvl3pPr>
    <a:lvl4pPr marL="1600200" indent="-228600" algn="l" rtl="0" fontAlgn="base" latinLnBrk="1">
      <a:lnSpc>
        <a:spcPct val="100000"/>
      </a:lnSpc>
      <a:spcBef>
        <a:spcPct val="30000"/>
      </a:spcBef>
      <a:spcAft>
        <a:spcPct val="0"/>
      </a:spcAft>
      <a:buFont typeface="Times New Roman" panose="02020603050405020304" pitchFamily="16" charset="0"/>
      <a:buNone/>
      <a:defRPr sz="1200" b="0" i="0" u="none" baseline="0">
        <a:solidFill>
          <a:srgbClr val="000000"/>
        </a:solidFill>
        <a:latin typeface="Times New Roman" panose="02020603050405020304" pitchFamily="16" charset="0"/>
        <a:sym typeface="Trebuchet MS" panose="020B0603020202020204" pitchFamily="34" charset="0"/>
      </a:defRPr>
    </a:lvl4pPr>
    <a:lvl5pPr marL="2057400" indent="-228600" algn="l" rtl="0" fontAlgn="base" latinLnBrk="1">
      <a:lnSpc>
        <a:spcPct val="100000"/>
      </a:lnSpc>
      <a:spcBef>
        <a:spcPct val="30000"/>
      </a:spcBef>
      <a:spcAft>
        <a:spcPct val="0"/>
      </a:spcAft>
      <a:buFont typeface="Times New Roman" panose="02020603050405020304" pitchFamily="16" charset="0"/>
      <a:buNone/>
      <a:defRPr sz="1200" b="0" i="0" u="none" baseline="0">
        <a:solidFill>
          <a:srgbClr val="000000"/>
        </a:solidFill>
        <a:latin typeface="Times New Roman" panose="02020603050405020304" pitchFamily="16" charset="0"/>
        <a:sym typeface="Trebuchet MS" panose="020B0603020202020204" pitchFamily="34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  <a:effectLst/>
      </p:bgPr>
    </p:bg>
    <p:spTree>
      <p:nvGrpSpPr>
        <p:cNvPr id="3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2" name="Rectangle 6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p>
            <a:pPr lvl="0" algn="r" eaLnBrk="1" latinLnBrk="1" hangingPunct="1">
              <a:lnSpc>
                <a:spcPct val="93000"/>
              </a:lnSpc>
              <a:spcBef>
                <a:spcPct val="0"/>
              </a:spcBef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</a:pPr>
            <a:fld id="{566ABCEB-ACFC-4714-9973-3DA970169C29}" type="slidenum">
              <a:rPr lang="en-IN" altLang="en-US" sz="1400">
                <a:ea typeface="DejaVu Sans" charset="0"/>
              </a:rPr>
            </a:fld>
            <a:endParaRPr lang="en-IN" altLang="en-US" sz="1400">
              <a:ea typeface="DejaVu Sans" charset="0"/>
            </a:endParaRPr>
          </a:p>
        </p:txBody>
      </p:sp>
      <p:sp>
        <p:nvSpPr>
          <p:cNvPr id="1048593" name="Rectangle 1"/>
          <p:cNvSpPr/>
          <p:nvPr>
            <p:ph type="sldImg"/>
          </p:nvPr>
        </p:nvSpPr>
        <p:spPr>
          <a:xfrm>
            <a:off x="215900" y="812800"/>
            <a:ext cx="7127875" cy="4008437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wrap="none" lIns="91440" tIns="45720" rIns="91440" bIns="45720" anchor="ctr"/>
          <a:p/>
        </p:txBody>
      </p:sp>
      <p:sp>
        <p:nvSpPr>
          <p:cNvPr id="1048594" name="Rectangle 2"/>
          <p:cNvSpPr/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  <a:effectLst/>
      </p:bgPr>
    </p:bg>
    <p:spTree>
      <p:nvGrpSpPr>
        <p:cNvPr id="5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4" name="Rectangle 6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p>
            <a:pPr lvl="0" algn="r" eaLnBrk="1" latinLnBrk="1" hangingPunct="1">
              <a:lnSpc>
                <a:spcPct val="93000"/>
              </a:lnSpc>
              <a:spcBef>
                <a:spcPct val="0"/>
              </a:spcBef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</a:pPr>
            <a:fld id="{566ABCEB-ACFC-4714-9973-3DA970169C29}" type="slidenum">
              <a:rPr lang="en-IN" altLang="en-US" sz="1400">
                <a:ea typeface="DejaVu Sans" charset="0"/>
              </a:rPr>
            </a:fld>
            <a:endParaRPr lang="en-IN" altLang="en-US" sz="1400">
              <a:ea typeface="DejaVu Sans" charset="0"/>
            </a:endParaRPr>
          </a:p>
        </p:txBody>
      </p:sp>
      <p:sp>
        <p:nvSpPr>
          <p:cNvPr id="1048645" name="Rectangle 1"/>
          <p:cNvSpPr/>
          <p:nvPr>
            <p:ph type="sldImg"/>
          </p:nvPr>
        </p:nvSpPr>
        <p:spPr>
          <a:xfrm>
            <a:off x="1106487" y="812800"/>
            <a:ext cx="5346700" cy="4008437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wrap="none" lIns="91440" tIns="45720" rIns="91440" bIns="45720" anchor="ctr"/>
          <a:p/>
        </p:txBody>
      </p:sp>
      <p:sp>
        <p:nvSpPr>
          <p:cNvPr id="1048646" name="Rectangle 2"/>
          <p:cNvSpPr/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  <a:effectLst/>
      </p:bgPr>
    </p:bg>
    <p:spTree>
      <p:nvGrpSpPr>
        <p:cNvPr id="3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7" name="Rectangle 6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p>
            <a:pPr lvl="0" algn="r" eaLnBrk="1" latinLnBrk="1" hangingPunct="1">
              <a:lnSpc>
                <a:spcPct val="93000"/>
              </a:lnSpc>
              <a:spcBef>
                <a:spcPct val="0"/>
              </a:spcBef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</a:pPr>
            <a:fld id="{566ABCEB-ACFC-4714-9973-3DA970169C29}" type="slidenum">
              <a:rPr lang="en-IN" altLang="en-US" sz="1400">
                <a:ea typeface="DejaVu Sans" charset="0"/>
              </a:rPr>
            </a:fld>
            <a:endParaRPr lang="en-IN" altLang="en-US" sz="1400">
              <a:ea typeface="DejaVu Sans" charset="0"/>
            </a:endParaRPr>
          </a:p>
        </p:txBody>
      </p:sp>
      <p:sp>
        <p:nvSpPr>
          <p:cNvPr id="1048598" name="Rectangle 1"/>
          <p:cNvSpPr/>
          <p:nvPr>
            <p:ph type="sldImg"/>
          </p:nvPr>
        </p:nvSpPr>
        <p:spPr>
          <a:xfrm>
            <a:off x="215900" y="812800"/>
            <a:ext cx="7127875" cy="4008437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wrap="none" lIns="91440" tIns="45720" rIns="91440" bIns="45720" anchor="ctr"/>
          <a:p/>
        </p:txBody>
      </p:sp>
      <p:sp>
        <p:nvSpPr>
          <p:cNvPr id="1048599" name="Rectangle 2"/>
          <p:cNvSpPr/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  <a:effectLst/>
      </p:bgPr>
    </p:bg>
    <p:spTree>
      <p:nvGrpSpPr>
        <p:cNvPr id="3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2" name="Rectangle 6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p>
            <a:pPr lvl="0" algn="r" eaLnBrk="1" latinLnBrk="1" hangingPunct="1">
              <a:lnSpc>
                <a:spcPct val="93000"/>
              </a:lnSpc>
              <a:spcBef>
                <a:spcPct val="0"/>
              </a:spcBef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</a:pPr>
            <a:fld id="{566ABCEB-ACFC-4714-9973-3DA970169C29}" type="slidenum">
              <a:rPr lang="en-IN" altLang="en-US" sz="1400">
                <a:ea typeface="DejaVu Sans" charset="0"/>
              </a:rPr>
            </a:fld>
            <a:endParaRPr lang="en-IN" altLang="en-US" sz="1400">
              <a:ea typeface="DejaVu Sans" charset="0"/>
            </a:endParaRPr>
          </a:p>
        </p:txBody>
      </p:sp>
      <p:sp>
        <p:nvSpPr>
          <p:cNvPr id="1048603" name="Rectangle 1"/>
          <p:cNvSpPr/>
          <p:nvPr>
            <p:ph type="sldImg"/>
          </p:nvPr>
        </p:nvSpPr>
        <p:spPr>
          <a:xfrm>
            <a:off x="1106487" y="812800"/>
            <a:ext cx="5346700" cy="4008437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wrap="none" lIns="91440" tIns="45720" rIns="91440" bIns="45720" anchor="ctr"/>
          <a:p/>
        </p:txBody>
      </p:sp>
      <p:sp>
        <p:nvSpPr>
          <p:cNvPr id="1048604" name="Rectangle 2"/>
          <p:cNvSpPr/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  <a:effectLst/>
      </p:bgPr>
    </p:bg>
    <p:spTree>
      <p:nvGrpSpPr>
        <p:cNvPr id="4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7" name="Rectangle 6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p>
            <a:pPr lvl="0" algn="r" eaLnBrk="1" latinLnBrk="1" hangingPunct="1">
              <a:lnSpc>
                <a:spcPct val="93000"/>
              </a:lnSpc>
              <a:spcBef>
                <a:spcPct val="0"/>
              </a:spcBef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</a:pPr>
            <a:fld id="{566ABCEB-ACFC-4714-9973-3DA970169C29}" type="slidenum">
              <a:rPr lang="en-IN" altLang="en-US" sz="1400">
                <a:ea typeface="DejaVu Sans" charset="0"/>
              </a:rPr>
            </a:fld>
            <a:endParaRPr lang="en-IN" altLang="en-US" sz="1400">
              <a:ea typeface="DejaVu Sans" charset="0"/>
            </a:endParaRPr>
          </a:p>
        </p:txBody>
      </p:sp>
      <p:sp>
        <p:nvSpPr>
          <p:cNvPr id="1048608" name="Rectangle 1"/>
          <p:cNvSpPr/>
          <p:nvPr>
            <p:ph type="sldImg"/>
          </p:nvPr>
        </p:nvSpPr>
        <p:spPr>
          <a:xfrm>
            <a:off x="1106487" y="812800"/>
            <a:ext cx="5346700" cy="4008437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lIns="0" tIns="0" rIns="0" bIns="0" anchor="ctr"/>
          <a:p/>
        </p:txBody>
      </p:sp>
      <p:sp>
        <p:nvSpPr>
          <p:cNvPr id="1048609" name="Rectangle 2"/>
          <p:cNvSpPr/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  <a:effectLst/>
      </p:bgPr>
    </p:bg>
    <p:spTree>
      <p:nvGrpSpPr>
        <p:cNvPr id="4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2" name="Rectangle 6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p>
            <a:pPr lvl="0" algn="r" eaLnBrk="1" latinLnBrk="1" hangingPunct="1">
              <a:lnSpc>
                <a:spcPct val="93000"/>
              </a:lnSpc>
              <a:spcBef>
                <a:spcPct val="0"/>
              </a:spcBef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</a:pPr>
            <a:fld id="{566ABCEB-ACFC-4714-9973-3DA970169C29}" type="slidenum">
              <a:rPr lang="en-IN" altLang="en-US" sz="1400">
                <a:ea typeface="DejaVu Sans" charset="0"/>
              </a:rPr>
            </a:fld>
            <a:endParaRPr lang="en-IN" altLang="en-US" sz="1400">
              <a:ea typeface="DejaVu Sans" charset="0"/>
            </a:endParaRPr>
          </a:p>
        </p:txBody>
      </p:sp>
      <p:sp>
        <p:nvSpPr>
          <p:cNvPr id="1048613" name="Rectangle 1"/>
          <p:cNvSpPr/>
          <p:nvPr>
            <p:ph type="sldImg"/>
          </p:nvPr>
        </p:nvSpPr>
        <p:spPr>
          <a:xfrm>
            <a:off x="1106487" y="812800"/>
            <a:ext cx="5346700" cy="4008437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lIns="0" tIns="0" rIns="0" bIns="0" anchor="ctr"/>
          <a:p/>
        </p:txBody>
      </p:sp>
      <p:sp>
        <p:nvSpPr>
          <p:cNvPr id="1048614" name="Rectangle 2"/>
          <p:cNvSpPr/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  <a:effectLst/>
      </p:bgPr>
    </p:bg>
    <p:spTree>
      <p:nvGrpSpPr>
        <p:cNvPr id="4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7" name="Rectangle 6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p>
            <a:pPr lvl="0" algn="r" eaLnBrk="1" latinLnBrk="1" hangingPunct="1">
              <a:lnSpc>
                <a:spcPct val="93000"/>
              </a:lnSpc>
              <a:spcBef>
                <a:spcPct val="0"/>
              </a:spcBef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</a:pPr>
            <a:fld id="{566ABCEB-ACFC-4714-9973-3DA970169C29}" type="slidenum">
              <a:rPr lang="en-IN" altLang="en-US" sz="1400">
                <a:ea typeface="DejaVu Sans" charset="0"/>
              </a:rPr>
            </a:fld>
            <a:endParaRPr lang="en-IN" altLang="en-US" sz="1400">
              <a:ea typeface="DejaVu Sans" charset="0"/>
            </a:endParaRPr>
          </a:p>
        </p:txBody>
      </p:sp>
      <p:sp>
        <p:nvSpPr>
          <p:cNvPr id="1048618" name="Rectangle 1"/>
          <p:cNvSpPr/>
          <p:nvPr>
            <p:ph type="sldImg"/>
          </p:nvPr>
        </p:nvSpPr>
        <p:spPr>
          <a:xfrm>
            <a:off x="1106487" y="812800"/>
            <a:ext cx="5346700" cy="4008437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lIns="0" tIns="0" rIns="0" bIns="0" anchor="ctr"/>
          <a:p/>
        </p:txBody>
      </p:sp>
      <p:sp>
        <p:nvSpPr>
          <p:cNvPr id="1048619" name="Rectangle 2"/>
          <p:cNvSpPr/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  <a:effectLst/>
      </p:bgPr>
    </p:bg>
    <p:spTree>
      <p:nvGrpSpPr>
        <p:cNvPr id="5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2" name="Rectangle 6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p>
            <a:pPr lvl="0" algn="r" eaLnBrk="1" latinLnBrk="1" hangingPunct="1">
              <a:lnSpc>
                <a:spcPct val="93000"/>
              </a:lnSpc>
              <a:spcBef>
                <a:spcPct val="0"/>
              </a:spcBef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</a:pPr>
            <a:fld id="{566ABCEB-ACFC-4714-9973-3DA970169C29}" type="slidenum">
              <a:rPr lang="en-IN" altLang="en-US" sz="1400">
                <a:ea typeface="DejaVu Sans" charset="0"/>
              </a:rPr>
            </a:fld>
            <a:endParaRPr lang="en-IN" altLang="en-US" sz="1400">
              <a:ea typeface="DejaVu Sans" charset="0"/>
            </a:endParaRPr>
          </a:p>
        </p:txBody>
      </p:sp>
      <p:sp>
        <p:nvSpPr>
          <p:cNvPr id="1048623" name="Rectangle 1"/>
          <p:cNvSpPr/>
          <p:nvPr>
            <p:ph type="sldImg"/>
          </p:nvPr>
        </p:nvSpPr>
        <p:spPr>
          <a:xfrm>
            <a:off x="1106487" y="812800"/>
            <a:ext cx="5346700" cy="4008437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lIns="0" tIns="0" rIns="0" bIns="0" anchor="ctr"/>
          <a:p/>
        </p:txBody>
      </p:sp>
      <p:sp>
        <p:nvSpPr>
          <p:cNvPr id="1048624" name="Rectangle 2"/>
          <p:cNvSpPr/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  <a:effectLst/>
      </p:bgPr>
    </p:bg>
    <p:spTree>
      <p:nvGrpSpPr>
        <p:cNvPr id="5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7" name="Rectangle 6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p>
            <a:pPr lvl="0" algn="r" eaLnBrk="1" latinLnBrk="1" hangingPunct="1">
              <a:lnSpc>
                <a:spcPct val="93000"/>
              </a:lnSpc>
              <a:spcBef>
                <a:spcPct val="0"/>
              </a:spcBef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</a:pPr>
            <a:fld id="{566ABCEB-ACFC-4714-9973-3DA970169C29}" type="slidenum">
              <a:rPr lang="en-IN" altLang="en-US" sz="1400">
                <a:ea typeface="DejaVu Sans" charset="0"/>
              </a:rPr>
            </a:fld>
            <a:endParaRPr lang="en-IN" altLang="en-US" sz="1400">
              <a:ea typeface="DejaVu Sans" charset="0"/>
            </a:endParaRPr>
          </a:p>
        </p:txBody>
      </p:sp>
      <p:sp>
        <p:nvSpPr>
          <p:cNvPr id="1048628" name="Rectangle 1"/>
          <p:cNvSpPr/>
          <p:nvPr>
            <p:ph type="sldImg"/>
          </p:nvPr>
        </p:nvSpPr>
        <p:spPr>
          <a:xfrm>
            <a:off x="1106487" y="812800"/>
            <a:ext cx="5346700" cy="4008437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lIns="0" tIns="0" rIns="0" bIns="0" anchor="ctr"/>
          <a:p/>
        </p:txBody>
      </p:sp>
      <p:sp>
        <p:nvSpPr>
          <p:cNvPr id="1048629" name="Rectangle 2"/>
          <p:cNvSpPr/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  <a:effectLst/>
      </p:bgPr>
    </p:bg>
    <p:spTree>
      <p:nvGrpSpPr>
        <p:cNvPr id="5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0" name="Rectangle 6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p>
            <a:pPr lvl="0" algn="r" eaLnBrk="1" latinLnBrk="1" hangingPunct="1">
              <a:lnSpc>
                <a:spcPct val="93000"/>
              </a:lnSpc>
              <a:spcBef>
                <a:spcPct val="0"/>
              </a:spcBef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</a:pPr>
            <a:fld id="{566ABCEB-ACFC-4714-9973-3DA970169C29}" type="slidenum">
              <a:rPr lang="en-IN" altLang="en-US" sz="1400">
                <a:ea typeface="DejaVu Sans" charset="0"/>
              </a:rPr>
            </a:fld>
            <a:endParaRPr lang="en-IN" altLang="en-US" sz="1400">
              <a:ea typeface="DejaVu Sans" charset="0"/>
            </a:endParaRPr>
          </a:p>
        </p:txBody>
      </p:sp>
      <p:sp>
        <p:nvSpPr>
          <p:cNvPr id="1048641" name="Rectangle 1"/>
          <p:cNvSpPr/>
          <p:nvPr>
            <p:ph type="sldImg"/>
          </p:nvPr>
        </p:nvSpPr>
        <p:spPr>
          <a:xfrm>
            <a:off x="1106487" y="812800"/>
            <a:ext cx="5346700" cy="4008437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lIns="0" tIns="0" rIns="0" bIns="0" anchor="ctr"/>
          <a:p/>
        </p:txBody>
      </p:sp>
      <p:sp>
        <p:nvSpPr>
          <p:cNvPr id="1048642" name="Rectangle 2"/>
          <p:cNvSpPr/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  <a:effectLst/>
      </p:bgPr>
    </p:bg>
    <p:spTree>
      <p:nvGrpSpPr>
        <p:cNvPr id="6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 rot="0"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3145737" name="Straight Connector 18"/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noFill/>
            <a:ln w="9525" cap="rnd" cmpd="sng">
              <a:solidFill>
                <a:schemeClr val="accent1">
                  <a:alpha val="70195"/>
                </a:schemeClr>
              </a:solidFill>
              <a:prstDash val="solid"/>
              <a:round/>
            </a:ln>
          </p:spPr>
        </p:cxnSp>
        <p:cxnSp>
          <p:nvCxnSpPr>
            <p:cNvPr id="3145738" name="Straight Connector 19"/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noFill/>
            <a:ln w="9525" cap="rnd" cmpd="sng">
              <a:solidFill>
                <a:schemeClr val="accent1">
                  <a:alpha val="70195"/>
                </a:schemeClr>
              </a:solidFill>
              <a:prstDash val="solid"/>
              <a:round/>
            </a:ln>
          </p:spPr>
        </p:cxnSp>
        <p:sp>
          <p:nvSpPr>
            <p:cNvPr id="1048647" name="Freeform 29"/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0" t="0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</a:path>
              </a:pathLst>
            </a:custGeom>
            <a:solidFill>
              <a:schemeClr val="accent1">
                <a:alpha val="36078"/>
              </a:schemeClr>
            </a:solidFill>
            <a:ln>
              <a:noFill/>
            </a:ln>
          </p:spPr>
        </p:sp>
        <p:sp>
          <p:nvSpPr>
            <p:cNvPr id="1048648" name="Freeform 30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0" t="0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048649" name="Freeform 31"/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0" t="0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</a:path>
              </a:pathLst>
            </a:custGeom>
            <a:solidFill>
              <a:srgbClr val="17B0E4">
                <a:alpha val="65881"/>
              </a:srgbClr>
            </a:solidFill>
            <a:ln>
              <a:noFill/>
            </a:ln>
          </p:spPr>
        </p:sp>
        <p:sp>
          <p:nvSpPr>
            <p:cNvPr id="1048650" name="Freeform 32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0" t="0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</a:path>
              </a:pathLst>
            </a:custGeom>
            <a:solidFill>
              <a:srgbClr val="17B0E4">
                <a:alpha val="50195"/>
              </a:srgbClr>
            </a:solidFill>
            <a:ln>
              <a:noFill/>
            </a:ln>
          </p:spPr>
        </p:sp>
        <p:sp>
          <p:nvSpPr>
            <p:cNvPr id="1048651" name="Freeform 33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0" t="0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</a:path>
              </a:pathLst>
            </a:custGeom>
            <a:solidFill>
              <a:schemeClr val="accent2">
                <a:alpha val="70195"/>
              </a:schemeClr>
            </a:solidFill>
            <a:ln>
              <a:noFill/>
            </a:ln>
          </p:spPr>
        </p:sp>
        <p:sp>
          <p:nvSpPr>
            <p:cNvPr id="1048652" name="Freeform 34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0" t="0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</a:path>
              </a:pathLst>
            </a:custGeom>
            <a:solidFill>
              <a:srgbClr val="236292">
                <a:alpha val="81960"/>
              </a:srgbClr>
            </a:solidFill>
            <a:ln>
              <a:noFill/>
            </a:ln>
          </p:spPr>
        </p:sp>
        <p:sp>
          <p:nvSpPr>
            <p:cNvPr id="1048653" name="Freeform 35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0" t="0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</a:path>
              </a:pathLst>
            </a:custGeom>
            <a:solidFill>
              <a:srgbClr val="17B0E4">
                <a:alpha val="65881"/>
              </a:srgbClr>
            </a:solidFill>
            <a:ln>
              <a:noFill/>
            </a:ln>
          </p:spPr>
        </p:sp>
        <p:sp>
          <p:nvSpPr>
            <p:cNvPr id="1048654" name="Freeform 17"/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0" t="0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</a:path>
              </a:pathLst>
            </a:custGeom>
            <a:solidFill>
              <a:schemeClr val="accent1">
                <a:alpha val="85097"/>
              </a:schemeClr>
            </a:solidFill>
            <a:ln>
              <a:noFill/>
            </a:ln>
          </p:spPr>
        </p:sp>
      </p:grpSp>
      <p:sp>
        <p:nvSpPr>
          <p:cNvPr id="1048657" name="Date Placeholder 3"/>
          <p:cNvSpPr/>
          <p:nvPr>
            <p:ph type="dt" sz="half" idx="2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algn="r" eaLnBrk="1" latinLnBrk="1" hangingPunct="1"/>
            <a:fld id="{566ABCEB-ACFC-4714-9973-3DA970169C29}" type="datetime1">
              <a:rPr lang="en-US" altLang="en-US" sz="900">
                <a:solidFill>
                  <a:srgbClr val="898989"/>
                </a:solidFill>
              </a:rPr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048658" name="Footer Placeholder 4"/>
          <p:cNvSpPr/>
          <p:nvPr>
            <p:ph type="ftr" sz="quarter" idx="3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eaLnBrk="1" latinLnBrk="1" hangingPunct="1"/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048659" name="Slide Number Placeholder 5"/>
          <p:cNvSpPr/>
          <p:nvPr>
            <p:ph type="sldNum" sz="quarter" idx="4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900">
                <a:solidFill>
                  <a:schemeClr val="accent1"/>
                </a:solidFill>
              </a:rPr>
            </a:fld>
            <a:endParaRPr lang="en-US" altLang="en-US" sz="900">
              <a:solidFill>
                <a:schemeClr val="accent1"/>
              </a:solidFill>
            </a:endParaRPr>
          </a:p>
        </p:txBody>
      </p:sp>
      <p:sp>
        <p:nvSpPr>
          <p:cNvPr id="1048661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8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60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586" name="Date Placeholder 3"/>
          <p:cNvSpPr/>
          <p:nvPr>
            <p:ph type="dt" sz="half" idx="2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algn="r" eaLnBrk="1" latinLnBrk="1" hangingPunct="1"/>
            <a:fld id="{566ABCEB-ACFC-4714-9973-3DA970169C29}" type="datetime1">
              <a:rPr lang="en-US" altLang="en-US" sz="900">
                <a:solidFill>
                  <a:srgbClr val="898989"/>
                </a:solidFill>
              </a:rPr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048588" name="Slide Number Placeholder 5"/>
          <p:cNvSpPr/>
          <p:nvPr>
            <p:ph type="sldNum" sz="quarter" idx="4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900">
                <a:solidFill>
                  <a:schemeClr val="accent1"/>
                </a:solidFill>
              </a:rPr>
            </a:fld>
            <a:endParaRPr lang="en-US" altLang="en-US" sz="900">
              <a:solidFill>
                <a:schemeClr val="accent1"/>
              </a:solidFill>
            </a:endParaRPr>
          </a:p>
        </p:txBody>
      </p:sp>
      <p:sp>
        <p:nvSpPr>
          <p:cNvPr id="1048587" name="Footer Placeholder 4"/>
          <p:cNvSpPr/>
          <p:nvPr>
            <p:ph type="ftr" sz="quarter" idx="3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eaLnBrk="1" latinLnBrk="1" hangingPunct="1"/>
            <a:endParaRPr lang="en-US" alt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  <a:effectLst/>
      </p:bgPr>
    </p:bg>
    <p:spTree>
      <p:nvGrpSpPr>
        <p:cNvPr id="6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 rot="0"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1048662" name="Freeform 6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0" t="0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</a:path>
              </a:pathLst>
            </a:custGeom>
            <a:solidFill>
              <a:schemeClr val="accent1">
                <a:alpha val="70195"/>
              </a:schemeClr>
            </a:solidFill>
            <a:ln>
              <a:noFill/>
            </a:ln>
          </p:spPr>
        </p:sp>
        <p:cxnSp>
          <p:nvCxnSpPr>
            <p:cNvPr id="3145739" name="Straight Connector 7"/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noFill/>
            <a:ln w="9525" cap="rnd" cmpd="sng">
              <a:solidFill>
                <a:schemeClr val="accent1">
                  <a:alpha val="70195"/>
                </a:schemeClr>
              </a:solidFill>
              <a:prstDash val="solid"/>
              <a:round/>
            </a:ln>
          </p:spPr>
        </p:cxnSp>
        <p:cxnSp>
          <p:nvCxnSpPr>
            <p:cNvPr id="3145740" name="Straight Connector 8"/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noFill/>
            <a:ln w="9525" cap="rnd" cmpd="sng">
              <a:solidFill>
                <a:schemeClr val="accent1">
                  <a:alpha val="70195"/>
                </a:schemeClr>
              </a:solidFill>
              <a:prstDash val="solid"/>
              <a:round/>
            </a:ln>
          </p:spPr>
        </p:cxnSp>
        <p:sp>
          <p:nvSpPr>
            <p:cNvPr id="1048663" name="Freeform 9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0" t="0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</a:path>
              </a:pathLst>
            </a:custGeom>
            <a:solidFill>
              <a:schemeClr val="accent1">
                <a:alpha val="36078"/>
              </a:schemeClr>
            </a:solidFill>
            <a:ln>
              <a:noFill/>
            </a:ln>
          </p:spPr>
        </p:sp>
        <p:sp>
          <p:nvSpPr>
            <p:cNvPr id="1048664" name="Freeform 10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0" t="0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048665" name="Freeform 11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0" t="0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</a:path>
              </a:pathLst>
            </a:custGeom>
            <a:solidFill>
              <a:srgbClr val="17B0E4">
                <a:alpha val="65881"/>
              </a:srgbClr>
            </a:solidFill>
            <a:ln>
              <a:noFill/>
            </a:ln>
          </p:spPr>
        </p:sp>
        <p:sp>
          <p:nvSpPr>
            <p:cNvPr id="1048666" name="Freeform 12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0" t="0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</a:path>
              </a:pathLst>
            </a:custGeom>
            <a:solidFill>
              <a:srgbClr val="17B0E4">
                <a:alpha val="50195"/>
              </a:srgbClr>
            </a:solidFill>
            <a:ln>
              <a:noFill/>
            </a:ln>
          </p:spPr>
        </p:sp>
        <p:sp>
          <p:nvSpPr>
            <p:cNvPr id="1048667" name="Freeform 13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0" t="0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</a:path>
              </a:pathLst>
            </a:custGeom>
            <a:solidFill>
              <a:schemeClr val="accent2">
                <a:alpha val="70195"/>
              </a:schemeClr>
            </a:solidFill>
            <a:ln>
              <a:noFill/>
            </a:ln>
          </p:spPr>
        </p:sp>
        <p:sp>
          <p:nvSpPr>
            <p:cNvPr id="1048668" name="Freeform 14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0" t="0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</a:path>
              </a:pathLst>
            </a:custGeom>
            <a:solidFill>
              <a:srgbClr val="236292">
                <a:alpha val="81960"/>
              </a:srgbClr>
            </a:solidFill>
            <a:ln>
              <a:noFill/>
            </a:ln>
          </p:spPr>
        </p:sp>
        <p:sp>
          <p:nvSpPr>
            <p:cNvPr id="1048669" name="Freeform 15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0" t="0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</a:path>
              </a:pathLst>
            </a:custGeom>
            <a:solidFill>
              <a:srgbClr val="17B0E4">
                <a:alpha val="65881"/>
              </a:srgbClr>
            </a:solidFill>
            <a:ln>
              <a:noFill/>
            </a:ln>
          </p:spPr>
        </p:sp>
      </p:grpSp>
      <p:sp>
        <p:nvSpPr>
          <p:cNvPr id="1048670" name="TextBox 17"/>
          <p:cNvSpPr txBox="1"/>
          <p:nvPr/>
        </p:nvSpPr>
        <p:spPr>
          <a:xfrm>
            <a:off x="531812" y="871537"/>
            <a:ext cx="504825" cy="644525"/>
          </a:xfrm>
          <a:prstGeom prst="rect">
            <a:avLst/>
          </a:prstGeom>
          <a:noFill/>
          <a:ln>
            <a:noFill/>
          </a:ln>
        </p:spPr>
        <p:txBody>
          <a:bodyPr vert="horz" lIns="100796" tIns="50398" rIns="100796" bIns="50398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eaLnBrk="1" latinLnBrk="1" hangingPunct="1"/>
            <a:r>
              <a:rPr lang="en-US" altLang="en-US" sz="8800">
                <a:solidFill>
                  <a:srgbClr val="9FE0F5"/>
                </a:solidFill>
                <a:latin typeface="Arial" panose="020B0604020202020204" pitchFamily="34" charset="0"/>
              </a:rPr>
              <a:t>“</a:t>
            </a:r>
            <a:endParaRPr lang="en-US" altLang="en-US" sz="8800">
              <a:solidFill>
                <a:srgbClr val="9FE0F5"/>
              </a:solidFill>
              <a:latin typeface="Arial" panose="020B0604020202020204" pitchFamily="34" charset="0"/>
            </a:endParaRPr>
          </a:p>
        </p:txBody>
      </p:sp>
      <p:sp>
        <p:nvSpPr>
          <p:cNvPr id="1048671" name="TextBox 18"/>
          <p:cNvSpPr txBox="1"/>
          <p:nvPr/>
        </p:nvSpPr>
        <p:spPr>
          <a:xfrm>
            <a:off x="7439025" y="3181350"/>
            <a:ext cx="503237" cy="644525"/>
          </a:xfrm>
          <a:prstGeom prst="rect">
            <a:avLst/>
          </a:prstGeom>
          <a:noFill/>
          <a:ln>
            <a:noFill/>
          </a:ln>
        </p:spPr>
        <p:txBody>
          <a:bodyPr vert="horz" lIns="100796" tIns="50398" rIns="100796" bIns="50398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eaLnBrk="1" latinLnBrk="1" hangingPunct="1"/>
            <a:r>
              <a:rPr lang="en-US" altLang="en-US" sz="8800">
                <a:solidFill>
                  <a:srgbClr val="9FE0F5"/>
                </a:solidFill>
                <a:latin typeface="Arial" panose="020B0604020202020204" pitchFamily="34" charset="0"/>
              </a:rPr>
              <a:t>”</a:t>
            </a:r>
            <a:endParaRPr lang="en-US" altLang="en-US" sz="8800">
              <a:solidFill>
                <a:srgbClr val="9FE0F5"/>
              </a:solidFill>
              <a:latin typeface="Arial" panose="020B0604020202020204" pitchFamily="34" charset="0"/>
            </a:endParaRPr>
          </a:p>
        </p:txBody>
      </p:sp>
      <p:sp>
        <p:nvSpPr>
          <p:cNvPr id="1048674" name="Date Placeholder 3"/>
          <p:cNvSpPr/>
          <p:nvPr>
            <p:ph type="dt" sz="half" idx="2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algn="r" eaLnBrk="1" latinLnBrk="1" hangingPunct="1"/>
            <a:fld id="{566ABCEB-ACFC-4714-9973-3DA970169C29}" type="datetime1">
              <a:rPr lang="en-US" altLang="en-US" sz="900">
                <a:solidFill>
                  <a:srgbClr val="898989"/>
                </a:solidFill>
              </a:rPr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048675" name="Footer Placeholder 4"/>
          <p:cNvSpPr/>
          <p:nvPr>
            <p:ph type="ftr" sz="quarter" idx="3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eaLnBrk="1" latinLnBrk="1" hangingPunct="1"/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048676" name="Slide Number Placeholder 5"/>
          <p:cNvSpPr/>
          <p:nvPr>
            <p:ph type="sldNum" sz="quarter" idx="4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900">
                <a:solidFill>
                  <a:schemeClr val="accent1"/>
                </a:solidFill>
              </a:rPr>
            </a:fld>
            <a:endParaRPr lang="en-US" altLang="en-US" sz="900">
              <a:solidFill>
                <a:schemeClr val="accent1"/>
              </a:solidFill>
            </a:endParaRPr>
          </a:p>
        </p:txBody>
      </p:sp>
      <p:sp>
        <p:nvSpPr>
          <p:cNvPr id="1048679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7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FontTx/>
              <a:buNone/>
            </a:lvl2pPr>
            <a:lvl3pPr marL="1007745" indent="0">
              <a:buFontTx/>
              <a:buNone/>
            </a:lvl3pPr>
            <a:lvl4pPr marL="1511935" indent="0">
              <a:buFontTx/>
              <a:buNone/>
            </a:lvl4pPr>
            <a:lvl5pPr marL="2016125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8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586" name="Date Placeholder 3"/>
          <p:cNvSpPr/>
          <p:nvPr>
            <p:ph type="dt" sz="half" idx="2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algn="r" eaLnBrk="1" latinLnBrk="1" hangingPunct="1"/>
            <a:fld id="{566ABCEB-ACFC-4714-9973-3DA970169C29}" type="datetime1">
              <a:rPr lang="en-US" altLang="en-US" sz="900">
                <a:solidFill>
                  <a:srgbClr val="898989"/>
                </a:solidFill>
              </a:rPr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048588" name="Slide Number Placeholder 5"/>
          <p:cNvSpPr/>
          <p:nvPr>
            <p:ph type="sldNum" sz="quarter" idx="4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900">
                <a:solidFill>
                  <a:schemeClr val="accent1"/>
                </a:solidFill>
              </a:rPr>
            </a:fld>
            <a:endParaRPr lang="en-US" altLang="en-US" sz="900">
              <a:solidFill>
                <a:schemeClr val="accent1"/>
              </a:solidFill>
            </a:endParaRPr>
          </a:p>
        </p:txBody>
      </p:sp>
      <p:sp>
        <p:nvSpPr>
          <p:cNvPr id="1048587" name="Footer Placeholder 4"/>
          <p:cNvSpPr/>
          <p:nvPr>
            <p:ph type="ftr" sz="quarter" idx="3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eaLnBrk="1" latinLnBrk="1" hangingPunct="1"/>
            <a:endParaRPr lang="en-US" alt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  <a:effectLst/>
      </p:bgPr>
    </p:bg>
    <p:spTree>
      <p:nvGrpSpPr>
        <p:cNvPr id="6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 rot="0"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1048680" name="Freeform 6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0" t="0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</a:path>
              </a:pathLst>
            </a:custGeom>
            <a:solidFill>
              <a:schemeClr val="accent1">
                <a:alpha val="70195"/>
              </a:schemeClr>
            </a:solidFill>
            <a:ln>
              <a:noFill/>
            </a:ln>
          </p:spPr>
        </p:sp>
        <p:cxnSp>
          <p:nvCxnSpPr>
            <p:cNvPr id="3145741" name="Straight Connector 7"/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noFill/>
            <a:ln w="9525" cap="rnd" cmpd="sng">
              <a:solidFill>
                <a:schemeClr val="accent1">
                  <a:alpha val="70195"/>
                </a:schemeClr>
              </a:solidFill>
              <a:prstDash val="solid"/>
              <a:round/>
            </a:ln>
          </p:spPr>
        </p:cxnSp>
        <p:cxnSp>
          <p:nvCxnSpPr>
            <p:cNvPr id="3145742" name="Straight Connector 8"/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noFill/>
            <a:ln w="9525" cap="rnd" cmpd="sng">
              <a:solidFill>
                <a:schemeClr val="accent1">
                  <a:alpha val="70195"/>
                </a:schemeClr>
              </a:solidFill>
              <a:prstDash val="solid"/>
              <a:round/>
            </a:ln>
          </p:spPr>
        </p:cxnSp>
        <p:sp>
          <p:nvSpPr>
            <p:cNvPr id="1048681" name="Freeform 9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0" t="0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</a:path>
              </a:pathLst>
            </a:custGeom>
            <a:solidFill>
              <a:schemeClr val="accent1">
                <a:alpha val="36078"/>
              </a:schemeClr>
            </a:solidFill>
            <a:ln>
              <a:noFill/>
            </a:ln>
          </p:spPr>
        </p:sp>
        <p:sp>
          <p:nvSpPr>
            <p:cNvPr id="1048682" name="Freeform 10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0" t="0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048683" name="Freeform 11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0" t="0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</a:path>
              </a:pathLst>
            </a:custGeom>
            <a:solidFill>
              <a:srgbClr val="17B0E4">
                <a:alpha val="65881"/>
              </a:srgbClr>
            </a:solidFill>
            <a:ln>
              <a:noFill/>
            </a:ln>
          </p:spPr>
        </p:sp>
        <p:sp>
          <p:nvSpPr>
            <p:cNvPr id="1048684" name="Freeform 12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0" t="0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</a:path>
              </a:pathLst>
            </a:custGeom>
            <a:solidFill>
              <a:srgbClr val="17B0E4">
                <a:alpha val="50195"/>
              </a:srgbClr>
            </a:solidFill>
            <a:ln>
              <a:noFill/>
            </a:ln>
          </p:spPr>
        </p:sp>
        <p:sp>
          <p:nvSpPr>
            <p:cNvPr id="1048685" name="Freeform 13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0" t="0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</a:path>
              </a:pathLst>
            </a:custGeom>
            <a:solidFill>
              <a:schemeClr val="accent2">
                <a:alpha val="70195"/>
              </a:schemeClr>
            </a:solidFill>
            <a:ln>
              <a:noFill/>
            </a:ln>
          </p:spPr>
        </p:sp>
        <p:sp>
          <p:nvSpPr>
            <p:cNvPr id="1048686" name="Freeform 14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0" t="0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</a:path>
              </a:pathLst>
            </a:custGeom>
            <a:solidFill>
              <a:srgbClr val="236292">
                <a:alpha val="81960"/>
              </a:srgbClr>
            </a:solidFill>
            <a:ln>
              <a:noFill/>
            </a:ln>
          </p:spPr>
        </p:sp>
        <p:sp>
          <p:nvSpPr>
            <p:cNvPr id="1048687" name="Freeform 15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0" t="0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</a:path>
              </a:pathLst>
            </a:custGeom>
            <a:solidFill>
              <a:srgbClr val="17B0E4">
                <a:alpha val="65881"/>
              </a:srgbClr>
            </a:solidFill>
            <a:ln>
              <a:noFill/>
            </a:ln>
          </p:spPr>
        </p:sp>
      </p:grpSp>
      <p:sp>
        <p:nvSpPr>
          <p:cNvPr id="1048688" name="TextBox 17"/>
          <p:cNvSpPr txBox="1"/>
          <p:nvPr/>
        </p:nvSpPr>
        <p:spPr>
          <a:xfrm>
            <a:off x="531812" y="871537"/>
            <a:ext cx="504825" cy="644525"/>
          </a:xfrm>
          <a:prstGeom prst="rect">
            <a:avLst/>
          </a:prstGeom>
          <a:noFill/>
          <a:ln>
            <a:noFill/>
          </a:ln>
        </p:spPr>
        <p:txBody>
          <a:bodyPr vert="horz" lIns="100796" tIns="50398" rIns="100796" bIns="50398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eaLnBrk="1" latinLnBrk="1" hangingPunct="1"/>
            <a:r>
              <a:rPr lang="en-US" altLang="en-US" sz="8800">
                <a:solidFill>
                  <a:srgbClr val="9FE0F5"/>
                </a:solidFill>
                <a:latin typeface="Arial" panose="020B0604020202020204" pitchFamily="34" charset="0"/>
              </a:rPr>
              <a:t>“</a:t>
            </a:r>
            <a:endParaRPr lang="en-US" altLang="en-US" sz="8800">
              <a:solidFill>
                <a:srgbClr val="9FE0F5"/>
              </a:solidFill>
              <a:latin typeface="Arial" panose="020B0604020202020204" pitchFamily="34" charset="0"/>
            </a:endParaRPr>
          </a:p>
        </p:txBody>
      </p:sp>
      <p:sp>
        <p:nvSpPr>
          <p:cNvPr id="1048689" name="TextBox 18"/>
          <p:cNvSpPr txBox="1"/>
          <p:nvPr/>
        </p:nvSpPr>
        <p:spPr>
          <a:xfrm>
            <a:off x="7439025" y="3181350"/>
            <a:ext cx="503237" cy="644525"/>
          </a:xfrm>
          <a:prstGeom prst="rect">
            <a:avLst/>
          </a:prstGeom>
          <a:noFill/>
          <a:ln>
            <a:noFill/>
          </a:ln>
        </p:spPr>
        <p:txBody>
          <a:bodyPr vert="horz" lIns="100796" tIns="50398" rIns="100796" bIns="50398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eaLnBrk="1" latinLnBrk="1" hangingPunct="1"/>
            <a:r>
              <a:rPr lang="en-US" altLang="en-US" sz="8800">
                <a:solidFill>
                  <a:srgbClr val="9FE0F5"/>
                </a:solidFill>
                <a:latin typeface="Arial" panose="020B0604020202020204" pitchFamily="34" charset="0"/>
              </a:rPr>
              <a:t>”</a:t>
            </a:r>
            <a:endParaRPr lang="en-US" altLang="en-US" sz="8800">
              <a:solidFill>
                <a:srgbClr val="9FE0F5"/>
              </a:solidFill>
              <a:latin typeface="Arial" panose="020B0604020202020204" pitchFamily="34" charset="0"/>
            </a:endParaRPr>
          </a:p>
        </p:txBody>
      </p:sp>
      <p:sp>
        <p:nvSpPr>
          <p:cNvPr id="1048692" name="Date Placeholder 3"/>
          <p:cNvSpPr/>
          <p:nvPr>
            <p:ph type="dt" sz="half" idx="2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algn="r" eaLnBrk="1" latinLnBrk="1" hangingPunct="1"/>
            <a:fld id="{566ABCEB-ACFC-4714-9973-3DA970169C29}" type="datetime1">
              <a:rPr lang="en-US" altLang="en-US" sz="900">
                <a:solidFill>
                  <a:srgbClr val="898989"/>
                </a:solidFill>
              </a:rPr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048693" name="Footer Placeholder 4"/>
          <p:cNvSpPr/>
          <p:nvPr>
            <p:ph type="ftr" sz="quarter" idx="3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eaLnBrk="1" latinLnBrk="1" hangingPunct="1"/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048694" name="Slide Number Placeholder 5"/>
          <p:cNvSpPr/>
          <p:nvPr>
            <p:ph type="sldNum" sz="quarter" idx="4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900">
                <a:solidFill>
                  <a:schemeClr val="accent1"/>
                </a:solidFill>
              </a:rPr>
            </a:fld>
            <a:endParaRPr lang="en-US" altLang="en-US" sz="900">
              <a:solidFill>
                <a:schemeClr val="accent1"/>
              </a:solidFill>
            </a:endParaRPr>
          </a:p>
        </p:txBody>
      </p:sp>
      <p:sp>
        <p:nvSpPr>
          <p:cNvPr id="1048697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9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FontTx/>
              <a:buNone/>
            </a:lvl2pPr>
            <a:lvl3pPr marL="1007745" indent="0">
              <a:buFontTx/>
              <a:buNone/>
            </a:lvl3pPr>
            <a:lvl4pPr marL="1511935" indent="0">
              <a:buFontTx/>
              <a:buNone/>
            </a:lvl4pPr>
            <a:lvl5pPr marL="2016125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5">
                <a:solidFill>
                  <a:schemeClr val="accent1"/>
                </a:solidFill>
              </a:defRPr>
            </a:lvl1pPr>
            <a:lvl2pPr marL="504190" indent="0">
              <a:buFontTx/>
              <a:buNone/>
            </a:lvl2pPr>
            <a:lvl3pPr marL="1007745" indent="0">
              <a:buFontTx/>
              <a:buNone/>
            </a:lvl3pPr>
            <a:lvl4pPr marL="1511935" indent="0">
              <a:buFontTx/>
              <a:buNone/>
            </a:lvl4pPr>
            <a:lvl5pPr marL="2016125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21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586" name="Date Placeholder 3"/>
          <p:cNvSpPr/>
          <p:nvPr>
            <p:ph type="dt" sz="half" idx="2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algn="r" eaLnBrk="1" latinLnBrk="1" hangingPunct="1"/>
            <a:fld id="{566ABCEB-ACFC-4714-9973-3DA970169C29}" type="datetime1">
              <a:rPr lang="en-US" altLang="en-US" sz="900">
                <a:solidFill>
                  <a:srgbClr val="898989"/>
                </a:solidFill>
              </a:rPr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048588" name="Slide Number Placeholder 5"/>
          <p:cNvSpPr/>
          <p:nvPr>
            <p:ph type="sldNum" sz="quarter" idx="4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900">
                <a:solidFill>
                  <a:schemeClr val="accent1"/>
                </a:solidFill>
              </a:rPr>
            </a:fld>
            <a:endParaRPr lang="en-US" altLang="en-US" sz="900">
              <a:solidFill>
                <a:schemeClr val="accent1"/>
              </a:solidFill>
            </a:endParaRPr>
          </a:p>
        </p:txBody>
      </p:sp>
      <p:sp>
        <p:nvSpPr>
          <p:cNvPr id="1048587" name="Footer Placeholder 4"/>
          <p:cNvSpPr/>
          <p:nvPr>
            <p:ph type="ftr" sz="quarter" idx="3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eaLnBrk="1" latinLnBrk="1" hangingPunct="1"/>
            <a:endParaRPr lang="en-US" alt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6" name="Date Placeholder 3"/>
          <p:cNvSpPr/>
          <p:nvPr>
            <p:ph type="dt" sz="half" idx="2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algn="r" eaLnBrk="1" latinLnBrk="1" hangingPunct="1"/>
            <a:fld id="{566ABCEB-ACFC-4714-9973-3DA970169C29}" type="datetime1">
              <a:rPr lang="en-US" altLang="en-US" sz="900">
                <a:solidFill>
                  <a:srgbClr val="898989"/>
                </a:solidFill>
              </a:rPr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048588" name="Slide Number Placeholder 5"/>
          <p:cNvSpPr/>
          <p:nvPr>
            <p:ph type="sldNum" sz="quarter" idx="4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900">
                <a:solidFill>
                  <a:schemeClr val="accent1"/>
                </a:solidFill>
              </a:rPr>
            </a:fld>
            <a:endParaRPr lang="en-US" altLang="en-US" sz="900">
              <a:solidFill>
                <a:schemeClr val="accent1"/>
              </a:solidFill>
            </a:endParaRPr>
          </a:p>
        </p:txBody>
      </p:sp>
      <p:sp>
        <p:nvSpPr>
          <p:cNvPr id="1048587" name="Footer Placeholder 4"/>
          <p:cNvSpPr/>
          <p:nvPr>
            <p:ph type="ftr" sz="quarter" idx="3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eaLnBrk="1" latinLnBrk="1" hangingPunct="1"/>
            <a:endParaRPr lang="en-US" alt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6" name="Date Placeholder 3"/>
          <p:cNvSpPr/>
          <p:nvPr>
            <p:ph type="dt" sz="half" idx="2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algn="r" eaLnBrk="1" latinLnBrk="1" hangingPunct="1"/>
            <a:fld id="{566ABCEB-ACFC-4714-9973-3DA970169C29}" type="datetime1">
              <a:rPr lang="en-US" altLang="en-US" sz="900">
                <a:solidFill>
                  <a:srgbClr val="898989"/>
                </a:solidFill>
              </a:rPr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048588" name="Slide Number Placeholder 5"/>
          <p:cNvSpPr/>
          <p:nvPr>
            <p:ph type="sldNum" sz="quarter" idx="4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900">
                <a:solidFill>
                  <a:schemeClr val="accent1"/>
                </a:solidFill>
              </a:rPr>
            </a:fld>
            <a:endParaRPr lang="en-US" altLang="en-US" sz="900">
              <a:solidFill>
                <a:schemeClr val="accent1"/>
              </a:solidFill>
            </a:endParaRPr>
          </a:p>
        </p:txBody>
      </p:sp>
      <p:sp>
        <p:nvSpPr>
          <p:cNvPr id="1048587" name="Footer Placeholder 4"/>
          <p:cNvSpPr/>
          <p:nvPr>
            <p:ph type="ftr" sz="quarter" idx="3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eaLnBrk="1" latinLnBrk="1" hangingPunct="1"/>
            <a:endParaRPr lang="en-US" alt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6" name="Date Placeholder 3"/>
          <p:cNvSpPr/>
          <p:nvPr>
            <p:ph type="dt" sz="half" idx="2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algn="r" eaLnBrk="1" latinLnBrk="1" hangingPunct="1"/>
            <a:fld id="{566ABCEB-ACFC-4714-9973-3DA970169C29}" type="datetime1">
              <a:rPr lang="en-US" altLang="en-US" sz="900">
                <a:solidFill>
                  <a:srgbClr val="898989"/>
                </a:solidFill>
              </a:rPr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048588" name="Slide Number Placeholder 5"/>
          <p:cNvSpPr/>
          <p:nvPr>
            <p:ph type="sldNum" sz="quarter" idx="4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900">
                <a:solidFill>
                  <a:schemeClr val="accent1"/>
                </a:solidFill>
              </a:rPr>
            </a:fld>
            <a:endParaRPr lang="en-US" altLang="en-US" sz="900">
              <a:solidFill>
                <a:schemeClr val="accent1"/>
              </a:solidFill>
            </a:endParaRPr>
          </a:p>
        </p:txBody>
      </p:sp>
      <p:sp>
        <p:nvSpPr>
          <p:cNvPr id="1048587" name="Footer Placeholder 4"/>
          <p:cNvSpPr/>
          <p:nvPr>
            <p:ph type="ftr" sz="quarter" idx="3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eaLnBrk="1" latinLnBrk="1" hangingPunct="1"/>
            <a:endParaRPr lang="en-US" alt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1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9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586" name="Date Placeholder 3"/>
          <p:cNvSpPr/>
          <p:nvPr>
            <p:ph type="dt" sz="half" idx="2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algn="r" eaLnBrk="1" latinLnBrk="1" hangingPunct="1"/>
            <a:fld id="{566ABCEB-ACFC-4714-9973-3DA970169C29}" type="datetime1">
              <a:rPr lang="en-US" altLang="en-US" sz="900">
                <a:solidFill>
                  <a:srgbClr val="898989"/>
                </a:solidFill>
              </a:rPr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048588" name="Slide Number Placeholder 5"/>
          <p:cNvSpPr/>
          <p:nvPr>
            <p:ph type="sldNum" sz="quarter" idx="4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900">
                <a:solidFill>
                  <a:schemeClr val="accent1"/>
                </a:solidFill>
              </a:rPr>
            </a:fld>
            <a:endParaRPr lang="en-US" altLang="en-US" sz="900">
              <a:solidFill>
                <a:schemeClr val="accent1"/>
              </a:solidFill>
            </a:endParaRPr>
          </a:p>
        </p:txBody>
      </p:sp>
      <p:sp>
        <p:nvSpPr>
          <p:cNvPr id="1048587" name="Footer Placeholder 4"/>
          <p:cNvSpPr/>
          <p:nvPr>
            <p:ph type="ftr" sz="quarter" idx="3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eaLnBrk="1" latinLnBrk="1" hangingPunct="1"/>
            <a:endParaRPr lang="en-US" alt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1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5"/>
            </a:lvl1pPr>
            <a:lvl2pPr>
              <a:defRPr sz="1765"/>
            </a:lvl2pPr>
            <a:lvl3pPr>
              <a:defRPr sz="1545"/>
            </a:lvl3pPr>
            <a:lvl4pPr>
              <a:defRPr sz="1325"/>
            </a:lvl4pPr>
            <a:lvl5pPr>
              <a:defRPr sz="1325"/>
            </a:lvl5pPr>
            <a:lvl6pPr>
              <a:defRPr sz="1325"/>
            </a:lvl6pPr>
            <a:lvl7pPr>
              <a:defRPr sz="1325"/>
            </a:lvl7pPr>
            <a:lvl8pPr>
              <a:defRPr sz="1325"/>
            </a:lvl8pPr>
            <a:lvl9pPr>
              <a:defRPr sz="132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2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5"/>
            </a:lvl1pPr>
            <a:lvl2pPr>
              <a:defRPr sz="1765"/>
            </a:lvl2pPr>
            <a:lvl3pPr>
              <a:defRPr sz="1545"/>
            </a:lvl3pPr>
            <a:lvl4pPr>
              <a:defRPr sz="1325"/>
            </a:lvl4pPr>
            <a:lvl5pPr>
              <a:defRPr sz="1325"/>
            </a:lvl5pPr>
            <a:lvl6pPr>
              <a:defRPr sz="1325"/>
            </a:lvl6pPr>
            <a:lvl7pPr>
              <a:defRPr sz="1325"/>
            </a:lvl7pPr>
            <a:lvl8pPr>
              <a:defRPr sz="1325"/>
            </a:lvl8pPr>
            <a:lvl9pPr>
              <a:defRPr sz="132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6" name="Date Placeholder 3"/>
          <p:cNvSpPr/>
          <p:nvPr>
            <p:ph type="dt" sz="half" idx="12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algn="r" eaLnBrk="1" latinLnBrk="1" hangingPunct="1"/>
            <a:fld id="{566ABCEB-ACFC-4714-9973-3DA970169C29}" type="datetime1">
              <a:rPr lang="en-US" altLang="en-US" sz="900">
                <a:solidFill>
                  <a:srgbClr val="898989"/>
                </a:solidFill>
              </a:rPr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048588" name="Slide Number Placeholder 5"/>
          <p:cNvSpPr/>
          <p:nvPr>
            <p:ph type="sldNum" sz="quarter" idx="4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900">
                <a:solidFill>
                  <a:schemeClr val="accent1"/>
                </a:solidFill>
              </a:rPr>
            </a:fld>
            <a:endParaRPr lang="en-US" altLang="en-US" sz="900">
              <a:solidFill>
                <a:schemeClr val="accent1"/>
              </a:solidFill>
            </a:endParaRPr>
          </a:p>
        </p:txBody>
      </p:sp>
      <p:sp>
        <p:nvSpPr>
          <p:cNvPr id="1048587" name="Footer Placeholder 4"/>
          <p:cNvSpPr/>
          <p:nvPr>
            <p:ph type="ftr" sz="quarter" idx="3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eaLnBrk="1" latinLnBrk="1" hangingPunct="1"/>
            <a:endParaRPr lang="en-US" alt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4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5" b="0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19680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1615" indent="0">
              <a:buNone/>
              <a:defRPr sz="176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05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5" b="0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19680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1615" indent="0">
              <a:buNone/>
              <a:defRPr sz="176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07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6" name="Date Placeholder 3"/>
          <p:cNvSpPr/>
          <p:nvPr>
            <p:ph type="dt" sz="half" idx="12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algn="r" eaLnBrk="1" latinLnBrk="1" hangingPunct="1"/>
            <a:fld id="{566ABCEB-ACFC-4714-9973-3DA970169C29}" type="datetime1">
              <a:rPr lang="en-US" altLang="en-US" sz="900">
                <a:solidFill>
                  <a:srgbClr val="898989"/>
                </a:solidFill>
              </a:rPr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048588" name="Slide Number Placeholder 5"/>
          <p:cNvSpPr/>
          <p:nvPr>
            <p:ph type="sldNum" sz="quarter" idx="14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900">
                <a:solidFill>
                  <a:schemeClr val="accent1"/>
                </a:solidFill>
              </a:rPr>
            </a:fld>
            <a:endParaRPr lang="en-US" altLang="en-US" sz="900">
              <a:solidFill>
                <a:schemeClr val="accent1"/>
              </a:solidFill>
            </a:endParaRPr>
          </a:p>
        </p:txBody>
      </p:sp>
      <p:sp>
        <p:nvSpPr>
          <p:cNvPr id="1048587" name="Footer Placeholder 4"/>
          <p:cNvSpPr/>
          <p:nvPr>
            <p:ph type="ftr" sz="quarter" idx="13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eaLnBrk="1" latinLnBrk="1" hangingPunct="1"/>
            <a:endParaRPr lang="en-US" alt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6" name="Date Placeholder 3"/>
          <p:cNvSpPr/>
          <p:nvPr>
            <p:ph type="dt" sz="half" idx="2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algn="r" eaLnBrk="1" latinLnBrk="1" hangingPunct="1"/>
            <a:fld id="{566ABCEB-ACFC-4714-9973-3DA970169C29}" type="datetime1">
              <a:rPr lang="en-US" altLang="en-US" sz="900">
                <a:solidFill>
                  <a:srgbClr val="898989"/>
                </a:solidFill>
              </a:rPr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048588" name="Slide Number Placeholder 5"/>
          <p:cNvSpPr/>
          <p:nvPr>
            <p:ph type="sldNum" sz="quarter" idx="4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900">
                <a:solidFill>
                  <a:schemeClr val="accent1"/>
                </a:solidFill>
              </a:rPr>
            </a:fld>
            <a:endParaRPr lang="en-US" altLang="en-US" sz="900">
              <a:solidFill>
                <a:schemeClr val="accent1"/>
              </a:solidFill>
            </a:endParaRPr>
          </a:p>
        </p:txBody>
      </p:sp>
      <p:sp>
        <p:nvSpPr>
          <p:cNvPr id="1048587" name="Footer Placeholder 4"/>
          <p:cNvSpPr/>
          <p:nvPr>
            <p:ph type="ftr" sz="quarter" idx="3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eaLnBrk="1" latinLnBrk="1" hangingPunct="1"/>
            <a:endParaRPr lang="en-US" alt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Date Placeholder 3"/>
          <p:cNvSpPr/>
          <p:nvPr>
            <p:ph type="dt" sz="half" idx="2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algn="r" eaLnBrk="1" latinLnBrk="1" hangingPunct="1"/>
            <a:fld id="{566ABCEB-ACFC-4714-9973-3DA970169C29}" type="datetime1">
              <a:rPr lang="en-US" altLang="en-US" sz="900">
                <a:solidFill>
                  <a:srgbClr val="898989"/>
                </a:solidFill>
              </a:rPr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048588" name="Slide Number Placeholder 5"/>
          <p:cNvSpPr/>
          <p:nvPr>
            <p:ph type="sldNum" sz="quarter" idx="4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900">
                <a:solidFill>
                  <a:schemeClr val="accent1"/>
                </a:solidFill>
              </a:rPr>
            </a:fld>
            <a:endParaRPr lang="en-US" altLang="en-US" sz="900">
              <a:solidFill>
                <a:schemeClr val="accent1"/>
              </a:solidFill>
            </a:endParaRPr>
          </a:p>
        </p:txBody>
      </p:sp>
      <p:sp>
        <p:nvSpPr>
          <p:cNvPr id="1048587" name="Footer Placeholder 4"/>
          <p:cNvSpPr/>
          <p:nvPr>
            <p:ph type="ftr" sz="quarter" idx="3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eaLnBrk="1" latinLnBrk="1" hangingPunct="1"/>
            <a:endParaRPr lang="en-US" alt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0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11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5"/>
            </a:lvl1pPr>
            <a:lvl2pPr marL="377825" indent="0">
              <a:buNone/>
              <a:defRPr sz="1155"/>
            </a:lvl2pPr>
            <a:lvl3pPr marL="755650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89760" indent="0">
              <a:buNone/>
              <a:defRPr sz="825"/>
            </a:lvl6pPr>
            <a:lvl7pPr marL="2267585" indent="0">
              <a:buNone/>
              <a:defRPr sz="825"/>
            </a:lvl7pPr>
            <a:lvl8pPr marL="2646045" indent="0">
              <a:buNone/>
              <a:defRPr sz="825"/>
            </a:lvl8pPr>
            <a:lvl9pPr marL="302387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586" name="Date Placeholder 3"/>
          <p:cNvSpPr/>
          <p:nvPr>
            <p:ph type="dt" sz="half" idx="12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algn="r" eaLnBrk="1" latinLnBrk="1" hangingPunct="1"/>
            <a:fld id="{566ABCEB-ACFC-4714-9973-3DA970169C29}" type="datetime1">
              <a:rPr lang="en-US" altLang="en-US" sz="900">
                <a:solidFill>
                  <a:srgbClr val="898989"/>
                </a:solidFill>
              </a:rPr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048588" name="Slide Number Placeholder 5"/>
          <p:cNvSpPr/>
          <p:nvPr>
            <p:ph type="sldNum" sz="quarter" idx="4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900">
                <a:solidFill>
                  <a:schemeClr val="accent1"/>
                </a:solidFill>
              </a:rPr>
            </a:fld>
            <a:endParaRPr lang="en-US" altLang="en-US" sz="900">
              <a:solidFill>
                <a:schemeClr val="accent1"/>
              </a:solidFill>
            </a:endParaRPr>
          </a:p>
        </p:txBody>
      </p:sp>
      <p:sp>
        <p:nvSpPr>
          <p:cNvPr id="1048587" name="Footer Placeholder 4"/>
          <p:cNvSpPr/>
          <p:nvPr>
            <p:ph type="ftr" sz="quarter" idx="3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eaLnBrk="1" latinLnBrk="1" hangingPunct="1"/>
            <a:endParaRPr lang="en-US" alt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ctr">
              <a:buNone/>
              <a:defRPr sz="1765"/>
            </a:lvl1pPr>
            <a:lvl2pPr marL="504190" indent="0">
              <a:buNone/>
              <a:defRPr sz="1765"/>
            </a:lvl2pPr>
            <a:lvl3pPr marL="1007745" indent="0">
              <a:buNone/>
              <a:defRPr sz="1765"/>
            </a:lvl3pPr>
            <a:lvl4pPr marL="1511935" indent="0">
              <a:buNone/>
              <a:defRPr sz="1765"/>
            </a:lvl4pPr>
            <a:lvl5pPr marL="2016125" indent="0">
              <a:buNone/>
              <a:defRPr sz="1765"/>
            </a:lvl5pPr>
            <a:lvl6pPr marL="2519680" indent="0">
              <a:buNone/>
              <a:defRPr sz="1765"/>
            </a:lvl6pPr>
            <a:lvl7pPr marL="3023870" indent="0">
              <a:buNone/>
              <a:defRPr sz="1765"/>
            </a:lvl7pPr>
            <a:lvl8pPr marL="3528060" indent="0">
              <a:buNone/>
              <a:defRPr sz="1765"/>
            </a:lvl8pPr>
            <a:lvl9pPr marL="4031615" indent="0">
              <a:buNone/>
              <a:defRPr sz="1765"/>
            </a:lvl9pPr>
          </a:lstStyle>
          <a:p>
            <a:pPr marL="0" marR="0" lvl="0" indent="0" algn="ctr" defTabSz="503555" rtl="0" eaLnBrk="0" fontAlgn="base" latinLnBrk="0" hangingPunct="0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1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5"/>
            </a:lvl1pPr>
            <a:lvl2pPr marL="504190" indent="0">
              <a:buNone/>
              <a:defRPr sz="1325"/>
            </a:lvl2pPr>
            <a:lvl3pPr marL="1007745" indent="0">
              <a:buNone/>
              <a:defRPr sz="1100"/>
            </a:lvl3pPr>
            <a:lvl4pPr marL="1511935" indent="0">
              <a:buNone/>
              <a:defRPr sz="990"/>
            </a:lvl4pPr>
            <a:lvl5pPr marL="2016125" indent="0">
              <a:buNone/>
              <a:defRPr sz="990"/>
            </a:lvl5pPr>
            <a:lvl6pPr marL="2519680" indent="0">
              <a:buNone/>
              <a:defRPr sz="990"/>
            </a:lvl6pPr>
            <a:lvl7pPr marL="3023870" indent="0">
              <a:buNone/>
              <a:defRPr sz="990"/>
            </a:lvl7pPr>
            <a:lvl8pPr marL="3528060" indent="0">
              <a:buNone/>
              <a:defRPr sz="990"/>
            </a:lvl8pPr>
            <a:lvl9pPr marL="4031615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586" name="Date Placeholder 3"/>
          <p:cNvSpPr/>
          <p:nvPr>
            <p:ph type="dt" sz="half" idx="12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algn="r" eaLnBrk="1" latinLnBrk="1" hangingPunct="1"/>
            <a:fld id="{566ABCEB-ACFC-4714-9973-3DA970169C29}" type="datetime1">
              <a:rPr lang="en-US" altLang="en-US" sz="900">
                <a:solidFill>
                  <a:srgbClr val="898989"/>
                </a:solidFill>
              </a:rPr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048588" name="Slide Number Placeholder 5"/>
          <p:cNvSpPr/>
          <p:nvPr>
            <p:ph type="sldNum" sz="quarter" idx="4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900">
                <a:solidFill>
                  <a:schemeClr val="accent1"/>
                </a:solidFill>
              </a:rPr>
            </a:fld>
            <a:endParaRPr lang="en-US" altLang="en-US" sz="900">
              <a:solidFill>
                <a:schemeClr val="accent1"/>
              </a:solidFill>
            </a:endParaRPr>
          </a:p>
        </p:txBody>
      </p:sp>
      <p:sp>
        <p:nvSpPr>
          <p:cNvPr id="1048587" name="Footer Placeholder 4"/>
          <p:cNvSpPr/>
          <p:nvPr>
            <p:ph type="ftr" sz="quarter" idx="3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eaLnBrk="1" latinLnBrk="1" hangingPunct="1"/>
            <a:endParaRPr lang="en-US" alt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  <a:effectLst/>
      </p:bgPr>
    </p:bg>
    <p:spTree>
      <p:nvGrpSpPr>
        <p:cNvPr id="2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 rot="0"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1048576" name="Freeform 6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0" t="0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</a:path>
              </a:pathLst>
            </a:custGeom>
            <a:solidFill>
              <a:schemeClr val="accent1">
                <a:alpha val="70195"/>
              </a:schemeClr>
            </a:solidFill>
            <a:ln>
              <a:noFill/>
            </a:ln>
          </p:spPr>
        </p:sp>
        <p:cxnSp>
          <p:nvCxnSpPr>
            <p:cNvPr id="3145728" name="Straight Connector 7"/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noFill/>
            <a:ln w="9525" cap="rnd" cmpd="sng">
              <a:solidFill>
                <a:schemeClr val="accent1">
                  <a:alpha val="70195"/>
                </a:schemeClr>
              </a:solidFill>
              <a:prstDash val="solid"/>
              <a:round/>
            </a:ln>
          </p:spPr>
        </p:cxnSp>
        <p:cxnSp>
          <p:nvCxnSpPr>
            <p:cNvPr id="3145729" name="Straight Connector 8"/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noFill/>
            <a:ln w="9525" cap="rnd" cmpd="sng">
              <a:solidFill>
                <a:schemeClr val="accent1">
                  <a:alpha val="70195"/>
                </a:schemeClr>
              </a:solidFill>
              <a:prstDash val="solid"/>
              <a:round/>
            </a:ln>
          </p:spPr>
        </p:cxnSp>
        <p:sp>
          <p:nvSpPr>
            <p:cNvPr id="1048577" name="Freeform 9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0" t="0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</a:path>
              </a:pathLst>
            </a:custGeom>
            <a:solidFill>
              <a:schemeClr val="accent1">
                <a:alpha val="36078"/>
              </a:schemeClr>
            </a:solidFill>
            <a:ln>
              <a:noFill/>
            </a:ln>
          </p:spPr>
        </p:sp>
        <p:sp>
          <p:nvSpPr>
            <p:cNvPr id="1048578" name="Freeform 10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0" t="0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048579" name="Freeform 11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0" t="0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</a:path>
              </a:pathLst>
            </a:custGeom>
            <a:solidFill>
              <a:srgbClr val="17B0E4">
                <a:alpha val="65881"/>
              </a:srgbClr>
            </a:solidFill>
            <a:ln>
              <a:noFill/>
            </a:ln>
          </p:spPr>
        </p:sp>
        <p:sp>
          <p:nvSpPr>
            <p:cNvPr id="1048580" name="Freeform 12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0" t="0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</a:path>
              </a:pathLst>
            </a:custGeom>
            <a:solidFill>
              <a:srgbClr val="17B0E4">
                <a:alpha val="50195"/>
              </a:srgbClr>
            </a:solidFill>
            <a:ln>
              <a:noFill/>
            </a:ln>
          </p:spPr>
        </p:sp>
        <p:sp>
          <p:nvSpPr>
            <p:cNvPr id="1048581" name="Freeform 13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0" t="0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</a:path>
              </a:pathLst>
            </a:custGeom>
            <a:solidFill>
              <a:schemeClr val="accent2">
                <a:alpha val="70195"/>
              </a:schemeClr>
            </a:solidFill>
            <a:ln>
              <a:noFill/>
            </a:ln>
          </p:spPr>
        </p:sp>
        <p:sp>
          <p:nvSpPr>
            <p:cNvPr id="1048582" name="Freeform 14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0" t="0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</a:path>
              </a:pathLst>
            </a:custGeom>
            <a:solidFill>
              <a:srgbClr val="236292">
                <a:alpha val="81960"/>
              </a:srgbClr>
            </a:solidFill>
            <a:ln>
              <a:noFill/>
            </a:ln>
          </p:spPr>
        </p:sp>
        <p:sp>
          <p:nvSpPr>
            <p:cNvPr id="1048583" name="Freeform 15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0" t="0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</a:path>
              </a:pathLst>
            </a:custGeom>
            <a:solidFill>
              <a:srgbClr val="17B0E4">
                <a:alpha val="65881"/>
              </a:srgbClr>
            </a:solidFill>
            <a:ln>
              <a:noFill/>
            </a:ln>
          </p:spPr>
        </p:sp>
      </p:grpSp>
      <p:sp>
        <p:nvSpPr>
          <p:cNvPr id="1048584" name="Title Placeholder 1"/>
          <p:cNvSpPr/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48585" name="Text Placeholder 2"/>
          <p:cNvSpPr/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1048586" name="Date Placeholder 3"/>
          <p:cNvSpPr/>
          <p:nvPr>
            <p:ph type="dt" sz="half" idx="2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algn="r" eaLnBrk="1" latinLnBrk="1" hangingPunct="1"/>
            <a:fld id="{566ABCEB-ACFC-4714-9973-3DA970169C29}" type="datetime1">
              <a:rPr lang="en-US" altLang="en-US" sz="900">
                <a:solidFill>
                  <a:srgbClr val="898989"/>
                </a:solidFill>
              </a:rPr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048587" name="Footer Placeholder 4"/>
          <p:cNvSpPr/>
          <p:nvPr>
            <p:ph type="ftr" sz="quarter" idx="3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eaLnBrk="1" latinLnBrk="1" hangingPunct="1"/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048588" name="Slide Number Placeholder 5"/>
          <p:cNvSpPr/>
          <p:nvPr>
            <p:ph type="sldNum" sz="quarter" idx="4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5029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1006475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5113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201422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9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900">
                <a:solidFill>
                  <a:schemeClr val="accent1"/>
                </a:solidFill>
              </a:rPr>
            </a:fld>
            <a:endParaRPr lang="en-US" altLang="en-US" sz="900">
              <a:solidFill>
                <a:schemeClr val="accen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ftr="0" dt="0"/>
  <p:txStyles>
    <p:titleStyle>
      <a:lvl1pPr algn="l" defTabSz="503555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Calibri Light" panose="020F0302020204030204"/>
          <a:ea typeface="Calibri Light" panose="020F0302020204030204"/>
          <a:cs typeface="+mj-cs"/>
        </a:defRPr>
      </a:lvl1pPr>
      <a:lvl2pPr algn="l" defTabSz="503555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555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555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555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555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Calibri" panose="020F0502020204030204"/>
          <a:ea typeface="Calibri" panose="020F0502020204030204"/>
          <a:cs typeface="+mn-cs"/>
        </a:defRPr>
      </a:lvl1pPr>
      <a:lvl2pPr marL="817880" indent="-314325" algn="l" defTabSz="503555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Calibri" panose="020F0502020204030204"/>
          <a:ea typeface="Calibri" panose="020F0502020204030204"/>
          <a:cs typeface="+mn-cs"/>
        </a:defRPr>
      </a:lvl2pPr>
      <a:lvl3pPr marL="1259205" indent="-250825" algn="l" defTabSz="503555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Calibri" panose="020F0502020204030204"/>
          <a:ea typeface="Calibri" panose="020F0502020204030204"/>
          <a:cs typeface="+mn-cs"/>
        </a:defRPr>
      </a:lvl3pPr>
      <a:lvl4pPr marL="1764030" indent="-250825" algn="l" defTabSz="503555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Calibri" panose="020F0502020204030204"/>
          <a:ea typeface="Calibri" panose="020F0502020204030204"/>
          <a:cs typeface="+mn-cs"/>
        </a:defRPr>
      </a:lvl4pPr>
      <a:lvl5pPr marL="2266950" indent="-250825" algn="l" defTabSz="503555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Calibri" panose="020F0502020204030204"/>
          <a:ea typeface="Calibri" panose="020F0502020204030204"/>
          <a:cs typeface="+mn-cs"/>
        </a:defRPr>
      </a:lvl5pPr>
      <a:lvl6pPr marL="2771775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965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520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10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190" rtl="0" eaLnBrk="1" latinLnBrk="0" hangingPunct="1">
        <a:defRPr sz="1985" kern="1200">
          <a:solidFill>
            <a:schemeClr val="tx1"/>
          </a:solidFill>
          <a:latin typeface="Calibri" panose="020F0502020204030204"/>
          <a:ea typeface="Calibri" panose="020F0502020204030204"/>
          <a:cs typeface="+mn-cs"/>
        </a:defRPr>
      </a:lvl1pPr>
      <a:lvl2pPr marL="504190" algn="l" defTabSz="504190" rtl="0" eaLnBrk="1" latinLnBrk="0" hangingPunct="1">
        <a:defRPr sz="1985" kern="1200">
          <a:solidFill>
            <a:schemeClr val="tx1"/>
          </a:solidFill>
          <a:latin typeface="Calibri" panose="020F0502020204030204"/>
          <a:ea typeface="Calibri" panose="020F0502020204030204"/>
          <a:cs typeface="+mn-cs"/>
        </a:defRPr>
      </a:lvl2pPr>
      <a:lvl3pPr marL="1007745" algn="l" defTabSz="504190" rtl="0" eaLnBrk="1" latinLnBrk="0" hangingPunct="1">
        <a:defRPr sz="1985" kern="1200">
          <a:solidFill>
            <a:schemeClr val="tx1"/>
          </a:solidFill>
          <a:latin typeface="Calibri" panose="020F0502020204030204"/>
          <a:ea typeface="Calibri" panose="020F0502020204030204"/>
          <a:cs typeface="+mn-cs"/>
        </a:defRPr>
      </a:lvl3pPr>
      <a:lvl4pPr marL="1511935" algn="l" defTabSz="504190" rtl="0" eaLnBrk="1" latinLnBrk="0" hangingPunct="1">
        <a:defRPr sz="1985" kern="1200">
          <a:solidFill>
            <a:schemeClr val="tx1"/>
          </a:solidFill>
          <a:latin typeface="Calibri" panose="020F0502020204030204"/>
          <a:ea typeface="Calibri" panose="020F0502020204030204"/>
          <a:cs typeface="+mn-cs"/>
        </a:defRPr>
      </a:lvl4pPr>
      <a:lvl5pPr marL="2016125" algn="l" defTabSz="504190" rtl="0" eaLnBrk="1" latinLnBrk="0" hangingPunct="1">
        <a:defRPr sz="1985" kern="1200">
          <a:solidFill>
            <a:schemeClr val="tx1"/>
          </a:solidFill>
          <a:latin typeface="Calibri" panose="020F0502020204030204"/>
          <a:ea typeface="Calibri" panose="020F0502020204030204"/>
          <a:cs typeface="+mn-cs"/>
        </a:defRPr>
      </a:lvl5pPr>
      <a:lvl6pPr marL="251968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387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06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161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9" name="Rectangle 1"/>
          <p:cNvSpPr/>
          <p:nvPr/>
        </p:nvSpPr>
        <p:spPr>
          <a:xfrm>
            <a:off x="503237" y="1768475"/>
            <a:ext cx="9070975" cy="5467350"/>
          </a:xfrm>
          <a:prstGeom prst="rect">
            <a:avLst/>
          </a:prstGeom>
          <a:noFill/>
          <a:ln>
            <a:noFill/>
          </a:ln>
        </p:spPr>
        <p:txBody>
          <a:bodyPr vert="horz" lIns="0" tIns="31680" rIns="0" bIns="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algn="ctr" eaLnBrk="1" latinLnBrk="1" hangingPunct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</a:pPr>
            <a:r>
              <a:rPr lang="en-US" altLang="en-IN" sz="3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6" charset="0"/>
                <a:ea typeface="Times New Roman" panose="02020603050405020304" pitchFamily="16" charset="0"/>
              </a:rPr>
              <a:t>SCIENTIFIC</a:t>
            </a:r>
            <a:r>
              <a:rPr lang="en-I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6" charset="0"/>
                <a:ea typeface="Times New Roman" panose="02020603050405020304" pitchFamily="16" charset="0"/>
              </a:rPr>
              <a:t> CALCULATOR</a:t>
            </a:r>
            <a:endParaRPr lang="en-IN" altLang="en-US" sz="36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lvl="0" algn="ctr" eaLnBrk="1" latinLnBrk="1" hangingPunct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</a:pPr>
            <a:r>
              <a:rPr lang="en-IN" altLang="en-US" sz="3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6" charset="0"/>
                <a:ea typeface="Times New Roman" panose="02020603050405020304" pitchFamily="16" charset="0"/>
              </a:rPr>
              <a:t> </a:t>
            </a:r>
            <a:endParaRPr lang="en-IN" altLang="en-US" sz="36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lvl="0" algn="ctr" eaLnBrk="1" latinLnBrk="1" hangingPunct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</a:pPr>
            <a:endParaRPr lang="en-IN" altLang="en-US" sz="32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lvl="0" algn="ctr" eaLnBrk="1" latinLnBrk="1" hangingPunct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</a:pPr>
            <a:r>
              <a:rPr lang="en-I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6" charset="0"/>
                <a:ea typeface="Times New Roman" panose="02020603050405020304" pitchFamily="16" charset="0"/>
              </a:rPr>
              <a:t>Group members</a:t>
            </a:r>
            <a:endParaRPr lang="en-IN" altLang="en-US" sz="3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lvl="0" algn="ctr" eaLnBrk="1" latinLnBrk="1" hangingPunct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6" charset="0"/>
              <a:buAutoNum type="arabicPeriod"/>
            </a:pPr>
            <a:r>
              <a:rPr lang="en-IN" alt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6" charset="0"/>
                <a:ea typeface="Times New Roman" panose="02020603050405020304" pitchFamily="16" charset="0"/>
              </a:rPr>
              <a:t>Vatsal Singh 19104006</a:t>
            </a:r>
            <a:endParaRPr lang="en-IN" altLang="en-US" sz="16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lvl="0" algn="ctr" eaLnBrk="1" latinLnBrk="1" hangingPunct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6" charset="0"/>
              <a:buAutoNum type="arabicPeriod"/>
            </a:pPr>
            <a:r>
              <a:rPr lang="en-IN" alt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6" charset="0"/>
                <a:ea typeface="Times New Roman" panose="02020603050405020304" pitchFamily="16" charset="0"/>
              </a:rPr>
              <a:t>Shubhangi Tripathi 19104067</a:t>
            </a:r>
            <a:endParaRPr lang="en-IN" altLang="en-US" sz="16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lvl="0" algn="ctr" eaLnBrk="1" latinLnBrk="1" hangingPunct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6" charset="0"/>
              <a:buAutoNum type="arabicPeriod"/>
            </a:pPr>
            <a:r>
              <a:rPr lang="en-IN" alt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6" charset="0"/>
                <a:ea typeface="Times New Roman" panose="02020603050405020304" pitchFamily="16" charset="0"/>
              </a:rPr>
              <a:t>Pushkar Telavane 19104011</a:t>
            </a:r>
            <a:endParaRPr lang="en-IN" altLang="en-US" sz="16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lvl="0" algn="ctr" eaLnBrk="1" latinLnBrk="1" hangingPunct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6" charset="0"/>
              <a:buAutoNum type="arabicPeriod"/>
            </a:pPr>
            <a:r>
              <a:rPr lang="en-IN" alt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6" charset="0"/>
                <a:ea typeface="Times New Roman" panose="02020603050405020304" pitchFamily="16" charset="0"/>
              </a:rPr>
              <a:t>Sourav Joshi 19104068</a:t>
            </a:r>
            <a:endParaRPr lang="en-IN" altLang="en-US" sz="16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lvl="0" algn="ctr" eaLnBrk="1" latinLnBrk="1" hangingPunct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6" charset="0"/>
              <a:buNone/>
            </a:pPr>
            <a:endParaRPr lang="en-IN" altLang="en-US" sz="32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lvl="0" algn="ctr" eaLnBrk="1" latinLnBrk="1" hangingPunct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6" charset="0"/>
              <a:buNone/>
            </a:pPr>
            <a:endParaRPr lang="en-IN" altLang="en-US" sz="32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lvl="0" algn="ctr" eaLnBrk="1" latinLnBrk="1" hangingPunct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6" charset="0"/>
              <a:buNone/>
            </a:pPr>
            <a:endParaRPr lang="en-IN" altLang="en-US" sz="32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lvl="0" algn="ctr" eaLnBrk="1" latinLnBrk="1" hangingPunct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6" charset="0"/>
              <a:buNone/>
            </a:pPr>
            <a:endParaRPr lang="en-IN" altLang="en-US" sz="32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lvl="0" algn="ctr" eaLnBrk="1" latinLnBrk="1" hangingPunct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6" charset="0"/>
              <a:buNone/>
            </a:pPr>
            <a:r>
              <a:rPr lang="en-I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6" charset="0"/>
                <a:ea typeface="Times New Roman" panose="02020603050405020304" pitchFamily="16" charset="0"/>
              </a:rPr>
              <a:t>Project Guide</a:t>
            </a:r>
            <a:endParaRPr lang="en-I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lvl="0" algn="ctr" eaLnBrk="1" latinLnBrk="1" hangingPunct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6" charset="0"/>
              <a:buNone/>
            </a:pPr>
            <a:r>
              <a:rPr lang="en-I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6" charset="0"/>
                <a:ea typeface="Times New Roman" panose="02020603050405020304" pitchFamily="16" charset="0"/>
              </a:rPr>
              <a:t>Ms. </a:t>
            </a:r>
            <a:r>
              <a:rPr lang="en-US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6" charset="0"/>
                <a:ea typeface="Times New Roman" panose="02020603050405020304" pitchFamily="16" charset="0"/>
              </a:rPr>
              <a:t>A</a:t>
            </a:r>
            <a:r>
              <a:rPr lang="en-US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6" charset="0"/>
                <a:ea typeface="Times New Roman" panose="02020603050405020304" pitchFamily="16" charset="0"/>
              </a:rPr>
              <a:t>n</a:t>
            </a:r>
            <a:r>
              <a:rPr lang="en-US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6" charset="0"/>
                <a:ea typeface="Times New Roman" panose="02020603050405020304" pitchFamily="16" charset="0"/>
              </a:rPr>
              <a:t>a</a:t>
            </a:r>
            <a:r>
              <a:rPr lang="en-US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6" charset="0"/>
                <a:ea typeface="Times New Roman" panose="02020603050405020304" pitchFamily="16" charset="0"/>
              </a:rPr>
              <a:t>g</a:t>
            </a:r>
            <a:r>
              <a:rPr lang="en-US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6" charset="0"/>
                <a:ea typeface="Times New Roman" panose="02020603050405020304" pitchFamily="16" charset="0"/>
              </a:rPr>
              <a:t>h</a:t>
            </a:r>
            <a:r>
              <a:rPr lang="en-US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6" charset="0"/>
                <a:ea typeface="Times New Roman" panose="02020603050405020304" pitchFamily="16" charset="0"/>
              </a:rPr>
              <a:t>a</a:t>
            </a:r>
            <a:r>
              <a:rPr lang="en-US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6" charset="0"/>
                <a:ea typeface="Times New Roman" panose="02020603050405020304" pitchFamily="16" charset="0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6" charset="0"/>
                <a:ea typeface="Times New Roman" panose="02020603050405020304" pitchFamily="16" charset="0"/>
              </a:rPr>
              <a:t>A</a:t>
            </a:r>
            <a:r>
              <a:rPr lang="en-US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6" charset="0"/>
                <a:ea typeface="Times New Roman" panose="02020603050405020304" pitchFamily="16" charset="0"/>
              </a:rPr>
              <a:t>h</a:t>
            </a:r>
            <a:r>
              <a:rPr lang="en-US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6" charset="0"/>
                <a:ea typeface="Times New Roman" panose="02020603050405020304" pitchFamily="16" charset="0"/>
              </a:rPr>
              <a:t>e</a:t>
            </a:r>
            <a:r>
              <a:rPr lang="en-US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6" charset="0"/>
                <a:ea typeface="Times New Roman" panose="02020603050405020304" pitchFamily="16" charset="0"/>
              </a:rPr>
              <a:t>r</a:t>
            </a:r>
            <a:endParaRPr lang="zh-CN" altLang="en-US"/>
          </a:p>
        </p:txBody>
      </p:sp>
      <p:pic>
        <p:nvPicPr>
          <p:cNvPr id="2097152" name="Picture 2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144462" y="1587"/>
            <a:ext cx="9936162" cy="18716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30" name="Straight Connector 2"/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noFill/>
          <a:ln w="25400" cap="rnd" cmpd="sng">
            <a:solidFill>
              <a:schemeClr val="dk1">
                <a:alpha val="100000"/>
              </a:schemeClr>
            </a:solidFill>
            <a:prstDash val="solid"/>
            <a:round/>
          </a:ln>
          <a:effectLst>
            <a:outerShdw dist="25400" dir="5400000">
              <a:srgbClr val="000000">
                <a:alpha val="34999"/>
              </a:srgbClr>
            </a:outerShdw>
          </a:effectLst>
        </p:spPr>
      </p:cxnSp>
    </p:spTree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  <a:effectLst/>
      </p:bgPr>
    </p:bg>
    <p:spTree>
      <p:nvGrpSpPr>
        <p:cNvPr id="5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3" name="Rectangle 1"/>
          <p:cNvSpPr/>
          <p:nvPr/>
        </p:nvSpPr>
        <p:spPr>
          <a:xfrm>
            <a:off x="647700" y="30575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vert="horz" lIns="0" tIns="31680" rIns="0" bIns="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algn="ctr" eaLnBrk="1" latinLnBrk="1" hangingPunct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</a:pPr>
            <a:r>
              <a:rPr lang="en-IN" altLang="en-US" sz="3600">
                <a:solidFill>
                  <a:srgbClr val="000000"/>
                </a:solidFill>
                <a:latin typeface="Times New Roman" panose="02020603050405020304" pitchFamily="16" charset="0"/>
                <a:ea typeface="DejaVu Sans" charset="0"/>
              </a:rPr>
              <a:t>Thank You...!!</a:t>
            </a:r>
            <a:endParaRPr lang="en-IN" altLang="en-US" sz="3600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</a:endParaRPr>
          </a:p>
        </p:txBody>
      </p:sp>
    </p:spTree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5" name="Rectangle 1"/>
          <p:cNvSpPr/>
          <p:nvPr/>
        </p:nvSpPr>
        <p:spPr>
          <a:xfrm>
            <a:off x="504825" y="144462"/>
            <a:ext cx="9070975" cy="1057275"/>
          </a:xfrm>
          <a:prstGeom prst="rect">
            <a:avLst/>
          </a:prstGeom>
          <a:noFill/>
          <a:ln>
            <a:noFill/>
          </a:ln>
        </p:spPr>
        <p:txBody>
          <a:bodyPr vert="horz" lIns="0" tIns="31680" rIns="0" bIns="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algn="ctr" eaLnBrk="1" latinLnBrk="1" hangingPunct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6" charset="0"/>
                <a:ea typeface="DejaVu Sans" charset="0"/>
              </a:rPr>
              <a:t>Contents</a:t>
            </a:r>
            <a:endParaRPr lang="en-IN" altLang="en-US" sz="3600" b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</a:endParaRPr>
          </a:p>
        </p:txBody>
      </p:sp>
      <p:sp>
        <p:nvSpPr>
          <p:cNvPr id="1048596" name="Rectangle 2"/>
          <p:cNvSpPr/>
          <p:nvPr/>
        </p:nvSpPr>
        <p:spPr>
          <a:xfrm>
            <a:off x="504825" y="1116012"/>
            <a:ext cx="9323388" cy="5578475"/>
          </a:xfrm>
          <a:prstGeom prst="rect">
            <a:avLst/>
          </a:prstGeom>
          <a:noFill/>
          <a:ln>
            <a:noFill/>
          </a:ln>
        </p:spPr>
        <p:txBody>
          <a:bodyPr vert="horz" lIns="0" tIns="21240" rIns="0" bIns="0" anchor="t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marL="429895" lvl="0" indent="-321945" eaLnBrk="1" latinLnBrk="1" hangingPunct="1">
              <a:lnSpc>
                <a:spcPct val="200000"/>
              </a:lnSpc>
              <a:spcAft>
                <a:spcPts val="141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6" charset="0"/>
                <a:ea typeface="DejaVu Sans" charset="0"/>
              </a:rPr>
              <a:t>Introduction</a:t>
            </a:r>
            <a:endParaRPr lang="en-IN" altLang="en-US" sz="2400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</a:endParaRPr>
          </a:p>
          <a:p>
            <a:pPr marL="429895" lvl="0" indent="-321945" eaLnBrk="1" latinLnBrk="1" hangingPunct="1">
              <a:lnSpc>
                <a:spcPct val="200000"/>
              </a:lnSpc>
              <a:spcAft>
                <a:spcPts val="141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6" charset="0"/>
                <a:ea typeface="DejaVu Sans" charset="0"/>
              </a:rPr>
              <a:t>Objectives</a:t>
            </a:r>
            <a:endParaRPr lang="en-IN" altLang="en-US" sz="2400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</a:endParaRPr>
          </a:p>
          <a:p>
            <a:pPr marL="429895" lvl="0" indent="-321945" eaLnBrk="1" latinLnBrk="1" hangingPunct="1">
              <a:lnSpc>
                <a:spcPct val="200000"/>
              </a:lnSpc>
              <a:spcAft>
                <a:spcPts val="141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6" charset="0"/>
                <a:ea typeface="DejaVu Sans" charset="0"/>
              </a:rPr>
              <a:t>Scope</a:t>
            </a:r>
            <a:endParaRPr lang="en-IN" altLang="en-US" sz="2400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</a:endParaRPr>
          </a:p>
          <a:p>
            <a:pPr marL="429895" lvl="0" indent="-321945" eaLnBrk="1" latinLnBrk="1" hangingPunct="1">
              <a:lnSpc>
                <a:spcPct val="200000"/>
              </a:lnSpc>
              <a:spcAft>
                <a:spcPts val="141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6" charset="0"/>
                <a:ea typeface="DejaVu Sans" charset="0"/>
              </a:rPr>
              <a:t>Features / Functionality</a:t>
            </a:r>
            <a:endParaRPr lang="en-IN" altLang="en-US" sz="2400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</a:endParaRPr>
          </a:p>
          <a:p>
            <a:pPr marL="429895" lvl="0" indent="-321945" eaLnBrk="1" latinLnBrk="1" hangingPunct="1">
              <a:lnSpc>
                <a:spcPct val="200000"/>
              </a:lnSpc>
              <a:spcAft>
                <a:spcPts val="141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6" charset="0"/>
                <a:ea typeface="DejaVu Sans" charset="0"/>
              </a:rPr>
              <a:t>Project Outcomes</a:t>
            </a:r>
            <a:endParaRPr lang="en-IN" altLang="en-US" sz="2400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</a:endParaRPr>
          </a:p>
          <a:p>
            <a:pPr marL="429895" lvl="0" indent="-321945" eaLnBrk="1" latinLnBrk="1" hangingPunct="1">
              <a:lnSpc>
                <a:spcPct val="200000"/>
              </a:lnSpc>
              <a:spcAft>
                <a:spcPts val="141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6" charset="0"/>
                <a:ea typeface="DejaVu Sans" charset="0"/>
              </a:rPr>
              <a:t>Technology Stack</a:t>
            </a:r>
            <a:endParaRPr lang="en-IN" altLang="en-US" sz="2400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</a:endParaRPr>
          </a:p>
          <a:p>
            <a:pPr marL="429895" lvl="0" indent="-321945" eaLnBrk="1" latinLnBrk="1" hangingPunct="1">
              <a:lnSpc>
                <a:spcPct val="200000"/>
              </a:lnSpc>
              <a:spcAft>
                <a:spcPts val="141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6" charset="0"/>
                <a:ea typeface="DejaVu Sans" charset="0"/>
              </a:rPr>
              <a:t>Block Diagram </a:t>
            </a:r>
            <a:endParaRPr lang="en-IN" altLang="en-US" sz="2400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</a:endParaRPr>
          </a:p>
        </p:txBody>
      </p:sp>
    </p:spTree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  <a:effectLst/>
      </p:bgPr>
    </p:bg>
    <p:spTree>
      <p:nvGrpSpPr>
        <p:cNvPr id="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0" name="Rectangle 1"/>
          <p:cNvSpPr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vert="horz" lIns="0" tIns="31680" rIns="0" bIns="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eaLnBrk="1" latinLnBrk="1" hangingPunct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</a:pPr>
            <a:r>
              <a:rPr lang="en-I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6" charset="0"/>
                <a:ea typeface="DejaVu Sans" charset="0"/>
              </a:rPr>
              <a:t>1. Introduction</a:t>
            </a:r>
            <a:endParaRPr lang="en-IN" altLang="en-US" sz="36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6" charset="0"/>
              <a:ea typeface="DejaVu Sans" charset="0"/>
            </a:endParaRPr>
          </a:p>
        </p:txBody>
      </p:sp>
      <p:sp>
        <p:nvSpPr>
          <p:cNvPr id="1048601" name="Rectangle 2"/>
          <p:cNvSpPr/>
          <p:nvPr/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vert="horz" lIns="0" tIns="21240" rIns="0" bIns="0" anchor="t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marL="107950" lvl="0" indent="0" eaLnBrk="1" latinLnBrk="1" hangingPunct="1">
              <a:lnSpc>
                <a:spcPct val="93000"/>
              </a:lnSpc>
              <a:spcAft>
                <a:spcPts val="141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marL="107950" lvl="0" indent="0" eaLnBrk="1" latinLnBrk="1" hangingPunct="1">
              <a:lnSpc>
                <a:spcPct val="93000"/>
              </a:lnSpc>
              <a:spcAft>
                <a:spcPts val="1410"/>
              </a:spcAft>
              <a:buChar char="•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Problem Identified : </a:t>
            </a:r>
            <a:endParaRPr lang="en-IN" altLang="en-US" sz="240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marL="934720" lvl="2" indent="-342900" eaLnBrk="1" latinLnBrk="1" hangingPunct="1">
              <a:lnSpc>
                <a:spcPct val="93000"/>
              </a:lnSpc>
              <a:spcAft>
                <a:spcPts val="1410"/>
              </a:spcAft>
              <a:buChar char="•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People these days demand quick and effective platform for their big and difficult calculations which are all correct.</a:t>
            </a:r>
            <a:endParaRPr lang="en-IN" altLang="en-US" sz="240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marL="107950" lvl="0" indent="0" eaLnBrk="1" latinLnBrk="1" hangingPunct="1">
              <a:lnSpc>
                <a:spcPct val="93000"/>
              </a:lnSpc>
              <a:spcAft>
                <a:spcPts val="1410"/>
              </a:spcAft>
              <a:buChar char="•"/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marL="107950" lvl="0" indent="0" eaLnBrk="1" latinLnBrk="1" hangingPunct="1">
              <a:lnSpc>
                <a:spcPct val="93000"/>
              </a:lnSpc>
              <a:spcAft>
                <a:spcPts val="1410"/>
              </a:spcAft>
              <a:buChar char="•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Solution Proposed :</a:t>
            </a:r>
            <a:endParaRPr lang="en-IN" altLang="en-US" sz="240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marL="934720" lvl="2" indent="-342900" eaLnBrk="1" latinLnBrk="1" hangingPunct="1">
              <a:lnSpc>
                <a:spcPct val="93000"/>
              </a:lnSpc>
              <a:spcAft>
                <a:spcPts val="1410"/>
              </a:spcAft>
              <a:buChar char="•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Developing a synthetic calculator which will be capable of converting the currency, performing all sorts of short and long calculations.</a:t>
            </a:r>
            <a:endParaRPr lang="en-IN" altLang="en-US" sz="240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</p:spTree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  <a:effectLst/>
      </p:bgPr>
    </p:bg>
    <p:spTree>
      <p:nvGrpSpPr>
        <p:cNvPr id="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5" name="Rectangle 1"/>
          <p:cNvSpPr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vert="horz" lIns="0" tIns="31680" rIns="0" bIns="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eaLnBrk="1" latinLnBrk="1" hangingPunct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</a:pPr>
            <a:r>
              <a:rPr lang="en-I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6" charset="0"/>
                <a:ea typeface="DejaVu Sans" charset="0"/>
              </a:rPr>
              <a:t>2. Objectives</a:t>
            </a:r>
            <a:endParaRPr lang="en-IN" altLang="en-US" sz="36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6" charset="0"/>
              <a:ea typeface="DejaVu Sans" charset="0"/>
            </a:endParaRPr>
          </a:p>
        </p:txBody>
      </p:sp>
      <p:sp>
        <p:nvSpPr>
          <p:cNvPr id="1048606" name="Rectangle 2"/>
          <p:cNvSpPr/>
          <p:nvPr/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vert="horz" lIns="0" tIns="21240" rIns="0" bIns="0" anchor="t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marL="107950" lvl="0" indent="0" eaLnBrk="1" latinLnBrk="1" hangingPunct="1">
              <a:lnSpc>
                <a:spcPct val="93000"/>
              </a:lnSpc>
              <a:spcAft>
                <a:spcPts val="141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marL="107950" lvl="0" indent="0" eaLnBrk="1" latinLnBrk="1" hangingPunct="1">
              <a:lnSpc>
                <a:spcPct val="93000"/>
              </a:lnSpc>
              <a:spcAft>
                <a:spcPts val="1410"/>
              </a:spcAft>
              <a:buFont typeface="Trebuchet MS" panose="020B0603020202020204" pitchFamily="34" charset="0"/>
              <a:buAutoNum type="arabicPeriod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To make an effective user friendly synthetic calculator.</a:t>
            </a:r>
            <a:endParaRPr lang="en-IN" altLang="en-US" sz="240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marL="107950" lvl="0" indent="0" eaLnBrk="1" latinLnBrk="1" hangingPunct="1">
              <a:lnSpc>
                <a:spcPct val="93000"/>
              </a:lnSpc>
              <a:spcAft>
                <a:spcPts val="1410"/>
              </a:spcAft>
              <a:buFont typeface="Trebuchet MS" panose="020B0603020202020204" pitchFamily="34" charset="0"/>
              <a:buAutoNum type="arabicPeriod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To achieve efficiency in calculations of all sort of big and short calculation in all domains of work .</a:t>
            </a:r>
            <a:endParaRPr lang="en-IN" altLang="en-US" sz="240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marL="107950" lvl="0" indent="0" eaLnBrk="1" latinLnBrk="1" hangingPunct="1">
              <a:lnSpc>
                <a:spcPct val="93000"/>
              </a:lnSpc>
              <a:spcAft>
                <a:spcPts val="1410"/>
              </a:spcAft>
              <a:buFont typeface="Trebuchet MS" panose="020B0603020202020204" pitchFamily="34" charset="0"/>
              <a:buAutoNum type="arabicPeriod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To offer the user facility of currency converter.</a:t>
            </a:r>
            <a:endParaRPr lang="en-IN" altLang="en-US" sz="240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marL="107950" lvl="0" indent="0" eaLnBrk="1" latinLnBrk="1" hangingPunct="1">
              <a:lnSpc>
                <a:spcPct val="93000"/>
              </a:lnSpc>
              <a:spcAft>
                <a:spcPts val="1410"/>
              </a:spcAft>
            </a:pPr>
            <a:endParaRPr lang="en-IN" altLang="en-US" sz="2400" i="1">
              <a:solidFill>
                <a:srgbClr val="FF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</p:spTree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  <a:effectLst/>
      </p:bgPr>
    </p:bg>
    <p:spTree>
      <p:nvGrpSpPr>
        <p:cNvPr id="4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0" name="Rectangle 1"/>
          <p:cNvSpPr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vert="horz" lIns="0" tIns="31680" rIns="0" bIns="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eaLnBrk="1" latinLnBrk="1" hangingPunct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</a:pPr>
            <a:r>
              <a:rPr lang="en-I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6" charset="0"/>
                <a:ea typeface="DejaVu Sans" charset="0"/>
              </a:rPr>
              <a:t>3. Scope</a:t>
            </a:r>
            <a:endParaRPr lang="en-IN" altLang="en-US" sz="36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6" charset="0"/>
              <a:ea typeface="DejaVu Sans" charset="0"/>
            </a:endParaRPr>
          </a:p>
        </p:txBody>
      </p:sp>
      <p:sp>
        <p:nvSpPr>
          <p:cNvPr id="1048611" name="Rectangle 2"/>
          <p:cNvSpPr/>
          <p:nvPr/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vert="horz" lIns="0" tIns="21240" rIns="0" bIns="0" anchor="t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marL="107950" lvl="0" indent="0" eaLnBrk="1" latinLnBrk="1" hangingPunct="1">
              <a:lnSpc>
                <a:spcPct val="93000"/>
              </a:lnSpc>
              <a:spcAft>
                <a:spcPts val="141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marL="107950" lvl="0" indent="0" eaLnBrk="1" latinLnBrk="1" hangingPunct="1">
              <a:lnSpc>
                <a:spcPct val="93000"/>
              </a:lnSpc>
              <a:spcAft>
                <a:spcPts val="1410"/>
              </a:spcAft>
              <a:buFont typeface="Trebuchet MS" panose="020B0603020202020204" pitchFamily="34" charset="0"/>
              <a:buAutoNum type="arabicPeriod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Can be applied and used in all domains of work like offices ,schools, colleges, business.</a:t>
            </a:r>
            <a:endParaRPr lang="en-IN" altLang="en-US" sz="240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marL="107950" lvl="0" indent="0" eaLnBrk="1" latinLnBrk="1" hangingPunct="1">
              <a:lnSpc>
                <a:spcPct val="93000"/>
              </a:lnSpc>
              <a:spcAft>
                <a:spcPts val="1410"/>
              </a:spcAft>
              <a:buFont typeface="Trebuchet MS" panose="020B0603020202020204" pitchFamily="34" charset="0"/>
              <a:buAutoNum type="arabicPeriod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Can be used in currency exchange business which demand the usage of currency convertor in every work.</a:t>
            </a:r>
            <a:endParaRPr lang="en-IN" altLang="en-US" sz="240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marL="107950" lvl="0" indent="0" eaLnBrk="1" latinLnBrk="1" hangingPunct="1">
              <a:lnSpc>
                <a:spcPct val="93000"/>
              </a:lnSpc>
              <a:spcAft>
                <a:spcPts val="1410"/>
              </a:spcAft>
              <a:buFont typeface="Trebuchet MS" panose="020B0603020202020204" pitchFamily="34" charset="0"/>
              <a:buAutoNum type="arabicPeriod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As it is user friendly so children as well as any age people can use this.</a:t>
            </a:r>
            <a:endParaRPr lang="en-IN" altLang="en-US" sz="240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marL="107950" lvl="0" indent="0" eaLnBrk="1" latinLnBrk="1" hangingPunct="1">
              <a:lnSpc>
                <a:spcPct val="93000"/>
              </a:lnSpc>
              <a:spcAft>
                <a:spcPts val="1410"/>
              </a:spcAft>
              <a:buFont typeface="Trebuchet MS" panose="020B0603020202020204" pitchFamily="34" charset="0"/>
              <a:buAutoNum type="arabicPeriod"/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marL="107950" lvl="0" indent="0" eaLnBrk="1" latinLnBrk="1" hangingPunct="1">
              <a:lnSpc>
                <a:spcPct val="93000"/>
              </a:lnSpc>
              <a:spcAft>
                <a:spcPts val="1410"/>
              </a:spcAft>
            </a:pPr>
            <a:endParaRPr lang="en-IN" altLang="en-US" sz="2400" i="1">
              <a:solidFill>
                <a:srgbClr val="FF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</p:spTree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  <a:effectLst/>
      </p:bgPr>
    </p:bg>
    <p:spTree>
      <p:nvGrpSpPr>
        <p:cNvPr id="4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5" name="Rectangle 1"/>
          <p:cNvSpPr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vert="horz" lIns="0" tIns="31680" rIns="0" bIns="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eaLnBrk="1" latinLnBrk="1" hangingPunct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</a:pPr>
            <a:r>
              <a:rPr lang="en-I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6" charset="0"/>
                <a:ea typeface="DejaVu Sans" charset="0"/>
              </a:rPr>
              <a:t>4. Feature /Functionality</a:t>
            </a:r>
            <a:endParaRPr lang="en-IN" altLang="en-US" sz="36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6" charset="0"/>
              <a:ea typeface="DejaVu Sans" charset="0"/>
            </a:endParaRPr>
          </a:p>
        </p:txBody>
      </p:sp>
      <p:sp>
        <p:nvSpPr>
          <p:cNvPr id="1048616" name="Rectangle 2"/>
          <p:cNvSpPr/>
          <p:nvPr/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vert="horz" lIns="0" tIns="21240" rIns="0" bIns="0" anchor="t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marL="107950" lvl="0" indent="0" eaLnBrk="1" latinLnBrk="1" hangingPunct="1">
              <a:lnSpc>
                <a:spcPct val="93000"/>
              </a:lnSpc>
              <a:spcAft>
                <a:spcPts val="141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 </a:t>
            </a:r>
            <a:endParaRPr lang="en-IN" altLang="en-US" sz="240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marL="107950" lvl="0" indent="0" eaLnBrk="1" latinLnBrk="1" hangingPunct="1">
              <a:lnSpc>
                <a:spcPct val="93000"/>
              </a:lnSpc>
              <a:spcAft>
                <a:spcPts val="1410"/>
              </a:spcAft>
              <a:buFont typeface="Trebuchet MS" panose="020B0603020202020204" pitchFamily="34" charset="0"/>
              <a:buAutoNum type="arabicPeriod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Feature 1 :</a:t>
            </a:r>
            <a:endParaRPr lang="en-IN" altLang="en-US" sz="240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marL="1049020" lvl="2" indent="-457200" eaLnBrk="1" latinLnBrk="1" hangingPunct="1">
              <a:lnSpc>
                <a:spcPct val="93000"/>
              </a:lnSpc>
              <a:spcAft>
                <a:spcPts val="1410"/>
              </a:spcAft>
              <a:buChar char="•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All trigonometric and logarithmic calculations</a:t>
            </a:r>
            <a:endParaRPr lang="en-IN" altLang="en-US" sz="240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marL="107950" lvl="0" indent="0" eaLnBrk="1" latinLnBrk="1" hangingPunct="1">
              <a:lnSpc>
                <a:spcPct val="93000"/>
              </a:lnSpc>
              <a:spcAft>
                <a:spcPts val="1410"/>
              </a:spcAft>
              <a:buFont typeface="Trebuchet MS" panose="020B0603020202020204" pitchFamily="34" charset="0"/>
              <a:buAutoNum type="arabicPeriod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Feature 2 :</a:t>
            </a:r>
            <a:endParaRPr lang="en-IN" altLang="en-US" sz="240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marL="1049020" lvl="2" indent="-457200" eaLnBrk="1" latinLnBrk="1" hangingPunct="1">
              <a:lnSpc>
                <a:spcPct val="93000"/>
              </a:lnSpc>
              <a:spcAft>
                <a:spcPts val="1410"/>
              </a:spcAft>
              <a:buChar char="•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Currency convertor</a:t>
            </a:r>
            <a:endParaRPr lang="en-IN" altLang="en-US" sz="240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marL="107950" lvl="0" indent="0" eaLnBrk="1" latinLnBrk="1" hangingPunct="1">
              <a:lnSpc>
                <a:spcPct val="93000"/>
              </a:lnSpc>
              <a:spcAft>
                <a:spcPts val="1410"/>
              </a:spcAft>
              <a:buFont typeface="Trebuchet MS" panose="020B0603020202020204" pitchFamily="34" charset="0"/>
              <a:buAutoNum type="arabicPeriod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Feature 3 :</a:t>
            </a:r>
            <a:endParaRPr lang="en-IN" altLang="en-US" sz="240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marL="1049020" lvl="2" indent="-457200" eaLnBrk="1" latinLnBrk="1" hangingPunct="1">
              <a:lnSpc>
                <a:spcPct val="93000"/>
              </a:lnSpc>
              <a:spcAft>
                <a:spcPts val="1410"/>
              </a:spcAft>
              <a:buChar char="•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Basic calculations (addition, subtraction, multiplication, division, modulus)</a:t>
            </a:r>
            <a:endParaRPr lang="en-IN" altLang="en-US" sz="240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marL="107950" lvl="0" indent="0" eaLnBrk="1" latinLnBrk="1" hangingPunct="1">
              <a:lnSpc>
                <a:spcPct val="93000"/>
              </a:lnSpc>
              <a:spcAft>
                <a:spcPts val="1410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</p:spTree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  <a:effectLst/>
      </p:bgPr>
    </p:bg>
    <p:spTree>
      <p:nvGrpSpPr>
        <p:cNvPr id="4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0" name="Rectangle 1"/>
          <p:cNvSpPr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vert="horz" lIns="0" tIns="31680" rIns="0" bIns="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eaLnBrk="1" latinLnBrk="1" hangingPunct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</a:pPr>
            <a:r>
              <a:rPr lang="en-I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6" charset="0"/>
                <a:ea typeface="DejaVu Sans" charset="0"/>
              </a:rPr>
              <a:t>5. Outcome of Project</a:t>
            </a:r>
            <a:endParaRPr lang="en-IN" altLang="en-US" sz="36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6" charset="0"/>
              <a:ea typeface="DejaVu Sans" charset="0"/>
            </a:endParaRPr>
          </a:p>
        </p:txBody>
      </p:sp>
      <p:sp>
        <p:nvSpPr>
          <p:cNvPr id="1048621" name="Rectangle 2"/>
          <p:cNvSpPr/>
          <p:nvPr/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vert="horz" lIns="0" tIns="21240" rIns="0" bIns="0" anchor="t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marL="107950" lvl="0" indent="0" eaLnBrk="1" latinLnBrk="1" hangingPunct="1">
              <a:lnSpc>
                <a:spcPct val="93000"/>
              </a:lnSpc>
              <a:spcAft>
                <a:spcPts val="141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marL="107950" lvl="0" indent="0" eaLnBrk="1" latinLnBrk="1" hangingPunct="1">
              <a:lnSpc>
                <a:spcPct val="150000"/>
              </a:lnSpc>
              <a:spcAft>
                <a:spcPts val="1410"/>
              </a:spcAft>
              <a:buFontTx/>
              <a:buAutoNum type="arabicPeriod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User Can perform calculations quickly</a:t>
            </a:r>
            <a:endParaRPr lang="en-IN" altLang="en-US" sz="240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marL="107950" lvl="0" indent="0" eaLnBrk="1" latinLnBrk="1" hangingPunct="1">
              <a:lnSpc>
                <a:spcPct val="150000"/>
              </a:lnSpc>
              <a:spcAft>
                <a:spcPts val="1410"/>
              </a:spcAft>
              <a:buFontTx/>
              <a:buAutoNum type="arabicPeriod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User will receive the final output as the answer</a:t>
            </a:r>
            <a:endParaRPr lang="en-IN" altLang="en-US" sz="240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marL="107950" lvl="0" indent="0" eaLnBrk="1" latinLnBrk="1" hangingPunct="1">
              <a:lnSpc>
                <a:spcPct val="150000"/>
              </a:lnSpc>
              <a:spcAft>
                <a:spcPts val="1410"/>
              </a:spcAft>
              <a:buFontTx/>
              <a:buAutoNum type="arabicPeriod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User will get option to see and choose to which currency he wants to convert.</a:t>
            </a:r>
            <a:endParaRPr lang="en-IN" altLang="en-US" sz="240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</p:spTree>
  </p:cSld>
  <p:clrMapOvr>
    <a:masterClrMapping/>
  </p:clrMapOvr>
  <p:transition spd="med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  <a:effectLst/>
      </p:bgPr>
    </p:bg>
    <p:spTree>
      <p:nvGrpSpPr>
        <p:cNvPr id="5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5" name="Rectangle 1"/>
          <p:cNvSpPr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vert="horz" lIns="0" tIns="31680" rIns="0" bIns="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eaLnBrk="1" latinLnBrk="1" hangingPunct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</a:pPr>
            <a:r>
              <a:rPr lang="en-I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6" charset="0"/>
                <a:ea typeface="DejaVu Sans" charset="0"/>
              </a:rPr>
              <a:t>6. Technology Stack</a:t>
            </a:r>
            <a:endParaRPr lang="en-IN" altLang="en-US" sz="36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6" charset="0"/>
              <a:ea typeface="DejaVu Sans" charset="0"/>
            </a:endParaRPr>
          </a:p>
        </p:txBody>
      </p:sp>
      <p:sp>
        <p:nvSpPr>
          <p:cNvPr id="1048626" name="Rectangle 2"/>
          <p:cNvSpPr/>
          <p:nvPr/>
        </p:nvSpPr>
        <p:spPr>
          <a:xfrm>
            <a:off x="503237" y="1563687"/>
            <a:ext cx="9070975" cy="5194300"/>
          </a:xfrm>
          <a:prstGeom prst="rect">
            <a:avLst/>
          </a:prstGeom>
          <a:noFill/>
          <a:ln>
            <a:noFill/>
          </a:ln>
        </p:spPr>
        <p:txBody>
          <a:bodyPr vert="horz" lIns="0" tIns="21240" rIns="0" bIns="0" anchor="t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marL="107950" lvl="0" indent="0" eaLnBrk="1" latinLnBrk="1" hangingPunct="1">
              <a:lnSpc>
                <a:spcPct val="93000"/>
              </a:lnSpc>
              <a:spcAft>
                <a:spcPts val="141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marL="107950" lvl="0" indent="0" eaLnBrk="1" latinLnBrk="1" hangingPunct="1">
              <a:lnSpc>
                <a:spcPct val="150000"/>
              </a:lnSpc>
              <a:spcAft>
                <a:spcPts val="1410"/>
              </a:spcAft>
              <a:buFontTx/>
              <a:buAutoNum type="arabicPeriod"/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marL="107950" lvl="0" indent="0" eaLnBrk="1" latinLnBrk="1" hangingPunct="1">
              <a:lnSpc>
                <a:spcPct val="150000"/>
              </a:lnSpc>
              <a:spcAft>
                <a:spcPts val="1410"/>
              </a:spcAft>
              <a:buFontTx/>
              <a:buAutoNum type="arabicPeriod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Using java for front end. Whole code will be in java language.</a:t>
            </a:r>
            <a:endParaRPr lang="en-IN" altLang="en-US" sz="240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marL="107950" lvl="0" indent="0" eaLnBrk="1" latinLnBrk="1" hangingPunct="1">
              <a:lnSpc>
                <a:spcPct val="150000"/>
              </a:lnSpc>
              <a:spcAft>
                <a:spcPts val="1410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</p:spTree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  <a:effectLst/>
      </p:bgPr>
    </p:bg>
    <p:spTree>
      <p:nvGrpSpPr>
        <p:cNvPr id="5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0" name="Rectangle 1"/>
          <p:cNvSpPr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vert="horz" lIns="0" tIns="31680" rIns="0" bIns="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eaLnBrk="1" latinLnBrk="1" hangingPunct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</a:pPr>
            <a:r>
              <a:rPr lang="en-I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6" charset="0"/>
                <a:ea typeface="DejaVu Sans" charset="0"/>
              </a:rPr>
              <a:t>7. Block Diagram </a:t>
            </a:r>
            <a:endParaRPr lang="en-IN" altLang="en-US" sz="36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6" charset="0"/>
              <a:ea typeface="DejaVu Sans" charset="0"/>
            </a:endParaRPr>
          </a:p>
        </p:txBody>
      </p:sp>
      <p:sp>
        <p:nvSpPr>
          <p:cNvPr id="1048631" name="Rectangle 2"/>
          <p:cNvSpPr/>
          <p:nvPr/>
        </p:nvSpPr>
        <p:spPr>
          <a:xfrm>
            <a:off x="503237" y="1563687"/>
            <a:ext cx="9070975" cy="5194300"/>
          </a:xfrm>
          <a:prstGeom prst="rect">
            <a:avLst/>
          </a:prstGeom>
          <a:noFill/>
          <a:ln>
            <a:noFill/>
          </a:ln>
        </p:spPr>
        <p:txBody>
          <a:bodyPr vert="horz" lIns="0" tIns="21240" rIns="0" bIns="0" anchor="t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marL="107950" lvl="0" indent="0" eaLnBrk="1" latinLnBrk="1" hangingPunct="1">
              <a:lnSpc>
                <a:spcPct val="93000"/>
              </a:lnSpc>
              <a:spcAft>
                <a:spcPts val="141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1048632" name="Rectangle 1"/>
          <p:cNvSpPr/>
          <p:nvPr/>
        </p:nvSpPr>
        <p:spPr>
          <a:xfrm>
            <a:off x="3671887" y="2411412"/>
            <a:ext cx="2520950" cy="504825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4495B0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algn="ctr"/>
            <a:r>
              <a:rPr lang="en-US" altLang="en-US">
                <a:solidFill>
                  <a:srgbClr val="FFFFFF"/>
                </a:solidFill>
              </a:rPr>
              <a:t>CALCULATOR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048633" name="Oval 2"/>
          <p:cNvSpPr/>
          <p:nvPr/>
        </p:nvSpPr>
        <p:spPr>
          <a:xfrm>
            <a:off x="503237" y="4722812"/>
            <a:ext cx="1728787" cy="720725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4495B0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algn="ctr"/>
            <a:r>
              <a:rPr lang="en-US" altLang="en-US">
                <a:solidFill>
                  <a:srgbClr val="FFFFFF"/>
                </a:solidFill>
              </a:rPr>
              <a:t>OPTION 1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048634" name="Oval 3"/>
          <p:cNvSpPr/>
          <p:nvPr/>
        </p:nvSpPr>
        <p:spPr>
          <a:xfrm>
            <a:off x="4211637" y="4722812"/>
            <a:ext cx="1995487" cy="720725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4495B0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algn="ctr"/>
            <a:r>
              <a:rPr lang="en-US" altLang="en-US">
                <a:solidFill>
                  <a:srgbClr val="FFFFFF"/>
                </a:solidFill>
              </a:rPr>
              <a:t>OPTION 2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048635" name="Oval 6"/>
          <p:cNvSpPr/>
          <p:nvPr/>
        </p:nvSpPr>
        <p:spPr>
          <a:xfrm>
            <a:off x="7921625" y="4740275"/>
            <a:ext cx="1993900" cy="719137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4495B0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algn="ctr"/>
            <a:r>
              <a:rPr lang="en-US" altLang="en-US">
                <a:solidFill>
                  <a:srgbClr val="FFFFFF"/>
                </a:solidFill>
              </a:rPr>
              <a:t>OPTION (N)</a:t>
            </a:r>
            <a:endParaRPr lang="en-US" altLang="en-US">
              <a:solidFill>
                <a:srgbClr val="FFFFFF"/>
              </a:solidFill>
            </a:endParaRPr>
          </a:p>
        </p:txBody>
      </p:sp>
      <p:cxnSp>
        <p:nvCxnSpPr>
          <p:cNvPr id="3145731" name="Straight Arrow Connector 5"/>
          <p:cNvCxnSpPr/>
          <p:nvPr/>
        </p:nvCxnSpPr>
        <p:spPr>
          <a:xfrm flipH="1">
            <a:off x="1584325" y="2916237"/>
            <a:ext cx="2087562" cy="1655762"/>
          </a:xfrm>
          <a:prstGeom prst="straightConnector1">
            <a:avLst/>
          </a:prstGeom>
          <a:noFill/>
          <a:ln w="12700" cap="rnd" cmpd="sng">
            <a:solidFill>
              <a:schemeClr val="accen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32" name="Straight Arrow Connector 8"/>
          <p:cNvCxnSpPr/>
          <p:nvPr/>
        </p:nvCxnSpPr>
        <p:spPr>
          <a:xfrm>
            <a:off x="4932362" y="2916237"/>
            <a:ext cx="0" cy="1655762"/>
          </a:xfrm>
          <a:prstGeom prst="straightConnector1">
            <a:avLst/>
          </a:prstGeom>
          <a:noFill/>
          <a:ln w="12700" cap="rnd" cmpd="sng">
            <a:solidFill>
              <a:schemeClr val="accen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33" name="Straight Arrow Connector 11"/>
          <p:cNvCxnSpPr/>
          <p:nvPr/>
        </p:nvCxnSpPr>
        <p:spPr>
          <a:xfrm>
            <a:off x="6207125" y="2916237"/>
            <a:ext cx="2433637" cy="1655762"/>
          </a:xfrm>
          <a:prstGeom prst="straightConnector1">
            <a:avLst/>
          </a:prstGeom>
          <a:noFill/>
          <a:ln w="12700" cap="rnd" cmpd="sng">
            <a:solidFill>
              <a:schemeClr val="accen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sp>
        <p:nvSpPr>
          <p:cNvPr id="1048636" name="TextBox 13"/>
          <p:cNvSpPr txBox="1"/>
          <p:nvPr/>
        </p:nvSpPr>
        <p:spPr>
          <a:xfrm>
            <a:off x="3598862" y="1974850"/>
            <a:ext cx="2879725" cy="3698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r>
              <a:rPr lang="en-US" altLang="en-US"/>
              <a:t>MENU DRIVEN PROGRAM</a:t>
            </a:r>
            <a:endParaRPr lang="en-US" altLang="en-US"/>
          </a:p>
        </p:txBody>
      </p:sp>
      <p:sp>
        <p:nvSpPr>
          <p:cNvPr id="1048637" name="Rectangle: Rounded Corners 14"/>
          <p:cNvSpPr/>
          <p:nvPr/>
        </p:nvSpPr>
        <p:spPr>
          <a:xfrm>
            <a:off x="431800" y="5940425"/>
            <a:ext cx="1871662" cy="1152525"/>
          </a:xfrm>
          <a:prstGeom prst="roundRect">
            <a:avLst/>
          </a:prstGeom>
          <a:solidFill>
            <a:schemeClr val="accent1"/>
          </a:solidFill>
          <a:ln w="19050" cap="rnd" cmpd="sng">
            <a:solidFill>
              <a:srgbClr val="4495B0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algn="ctr"/>
            <a:r>
              <a:rPr lang="en-US" altLang="en-US">
                <a:solidFill>
                  <a:srgbClr val="FFFFFF"/>
                </a:solidFill>
              </a:rPr>
              <a:t>BASIC CALCULATIONS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048638" name="Rectangle: Rounded Corners 17"/>
          <p:cNvSpPr/>
          <p:nvPr/>
        </p:nvSpPr>
        <p:spPr>
          <a:xfrm>
            <a:off x="8135937" y="6008687"/>
            <a:ext cx="1657350" cy="1152525"/>
          </a:xfrm>
          <a:prstGeom prst="roundRect">
            <a:avLst/>
          </a:prstGeom>
          <a:solidFill>
            <a:schemeClr val="accent1"/>
          </a:solidFill>
          <a:ln w="19050" cap="rnd" cmpd="sng">
            <a:solidFill>
              <a:srgbClr val="4495B0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algn="ctr"/>
            <a:r>
              <a:rPr lang="en-US" altLang="en-US">
                <a:solidFill>
                  <a:srgbClr val="FFFFFF"/>
                </a:solidFill>
              </a:rPr>
              <a:t>CURRENCY CONVERTOR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048639" name="Rectangle: Rounded Corners 18"/>
          <p:cNvSpPr/>
          <p:nvPr/>
        </p:nvSpPr>
        <p:spPr>
          <a:xfrm>
            <a:off x="4291012" y="5973762"/>
            <a:ext cx="1993900" cy="1152525"/>
          </a:xfrm>
          <a:prstGeom prst="roundRect">
            <a:avLst/>
          </a:prstGeom>
          <a:solidFill>
            <a:schemeClr val="accent1"/>
          </a:solidFill>
          <a:ln w="19050" cap="rnd" cmpd="sng">
            <a:solidFill>
              <a:srgbClr val="4495B0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</a:lstStyle>
          <a:p>
            <a:pPr lvl="0" algn="ctr"/>
            <a:r>
              <a:rPr lang="en-US" altLang="en-US">
                <a:solidFill>
                  <a:srgbClr val="FFFFFF"/>
                </a:solidFill>
              </a:rPr>
              <a:t>LOG AND TRIGONOMETRIC CALCULATIONS</a:t>
            </a:r>
            <a:endParaRPr lang="en-US" altLang="en-US">
              <a:solidFill>
                <a:srgbClr val="FFFFFF"/>
              </a:solidFill>
            </a:endParaRPr>
          </a:p>
        </p:txBody>
      </p:sp>
      <p:cxnSp>
        <p:nvCxnSpPr>
          <p:cNvPr id="3145734" name="Straight Arrow Connector 16"/>
          <p:cNvCxnSpPr/>
          <p:nvPr/>
        </p:nvCxnSpPr>
        <p:spPr>
          <a:xfrm>
            <a:off x="1366837" y="5443537"/>
            <a:ext cx="0" cy="496887"/>
          </a:xfrm>
          <a:prstGeom prst="straightConnector1">
            <a:avLst/>
          </a:prstGeom>
          <a:noFill/>
          <a:ln w="12700" cap="rnd" cmpd="sng">
            <a:solidFill>
              <a:schemeClr val="accen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35" name="Straight Arrow Connector 24"/>
          <p:cNvCxnSpPr/>
          <p:nvPr/>
        </p:nvCxnSpPr>
        <p:spPr>
          <a:xfrm>
            <a:off x="9072562" y="5491162"/>
            <a:ext cx="0" cy="496887"/>
          </a:xfrm>
          <a:prstGeom prst="straightConnector1">
            <a:avLst/>
          </a:prstGeom>
          <a:noFill/>
          <a:ln w="12700" cap="rnd" cmpd="sng">
            <a:solidFill>
              <a:schemeClr val="accen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36" name="Straight Arrow Connector 25"/>
          <p:cNvCxnSpPr/>
          <p:nvPr/>
        </p:nvCxnSpPr>
        <p:spPr>
          <a:xfrm>
            <a:off x="5222875" y="5459412"/>
            <a:ext cx="0" cy="496887"/>
          </a:xfrm>
          <a:prstGeom prst="straightConnector1">
            <a:avLst/>
          </a:prstGeom>
          <a:noFill/>
          <a:ln w="12700" cap="rnd" cmpd="sng">
            <a:solidFill>
              <a:schemeClr val="accent2">
                <a:alpha val="100000"/>
              </a:schemeClr>
            </a:solidFill>
            <a:prstDash val="solid"/>
            <a:round/>
            <a:tailEnd type="triangle" w="med" len="med"/>
          </a:ln>
        </p:spPr>
      </p:cxnSp>
    </p:spTree>
  </p:cSld>
  <p:clrMapOvr>
    <a:masterClrMapping/>
  </p:clrMapOvr>
  <p:transition spd="med">
    <p:cut/>
  </p:transition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BEBEB"/>
      </a:dk2>
      <a:lt2>
        <a:srgbClr val="2C3C43"/>
      </a:lt2>
      <a:accent1>
        <a:srgbClr val="5FCBEF"/>
      </a:accent1>
      <a:accent2>
        <a:srgbClr val="2E83C3"/>
      </a:accent2>
      <a:accent3>
        <a:srgbClr val="FFFFFF"/>
      </a:accent3>
      <a:accent4>
        <a:srgbClr val="000000"/>
      </a:accent4>
      <a:accent5>
        <a:srgbClr val="B7E1F5"/>
      </a:accent5>
      <a:accent6>
        <a:srgbClr val="2875AF"/>
      </a:accent6>
      <a:hlink>
        <a:srgbClr val="3FCDE7"/>
      </a:hlink>
      <a:folHlink>
        <a:srgbClr val="A9D3E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BEBEB"/>
        </a:dk2>
        <a:lt2>
          <a:srgbClr val="2C3C43"/>
        </a:lt2>
        <a:accent1>
          <a:srgbClr val="5FCBEF"/>
        </a:accent1>
        <a:accent2>
          <a:srgbClr val="2E83C3"/>
        </a:accent2>
        <a:accent3>
          <a:srgbClr val="FFFFFF"/>
        </a:accent3>
        <a:accent4>
          <a:srgbClr val="000000"/>
        </a:accent4>
        <a:accent5>
          <a:srgbClr val="B7E1F5"/>
        </a:accent5>
        <a:accent6>
          <a:srgbClr val="2875AF"/>
        </a:accent6>
        <a:hlink>
          <a:srgbClr val="3FCDE7"/>
        </a:hlink>
        <a:folHlink>
          <a:srgbClr val="A9D3E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BEBEB"/>
    </a:dk2>
    <a:lt2>
      <a:srgbClr val="2C3C43"/>
    </a:lt2>
    <a:accent1>
      <a:srgbClr val="5FCBEF"/>
    </a:accent1>
    <a:accent2>
      <a:srgbClr val="2E83C3"/>
    </a:accent2>
    <a:accent3>
      <a:srgbClr val="FFFFFF"/>
    </a:accent3>
    <a:accent4>
      <a:srgbClr val="000000"/>
    </a:accent4>
    <a:accent5>
      <a:srgbClr val="B7E1F5"/>
    </a:accent5>
    <a:accent6>
      <a:srgbClr val="2875AF"/>
    </a:accent6>
    <a:hlink>
      <a:srgbClr val="3FCDE7"/>
    </a:hlink>
    <a:folHlink>
      <a:srgbClr val="A9D3E1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BEBEB"/>
    </a:dk2>
    <a:lt2>
      <a:srgbClr val="2C3C43"/>
    </a:lt2>
    <a:accent1>
      <a:srgbClr val="5FCBEF"/>
    </a:accent1>
    <a:accent2>
      <a:srgbClr val="2E83C3"/>
    </a:accent2>
    <a:accent3>
      <a:srgbClr val="FFFFFF"/>
    </a:accent3>
    <a:accent4>
      <a:srgbClr val="000000"/>
    </a:accent4>
    <a:accent5>
      <a:srgbClr val="B7E1F5"/>
    </a:accent5>
    <a:accent6>
      <a:srgbClr val="2875AF"/>
    </a:accent6>
    <a:hlink>
      <a:srgbClr val="3FCDE7"/>
    </a:hlink>
    <a:folHlink>
      <a:srgbClr val="A9D3E1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BEBEB"/>
    </a:dk2>
    <a:lt2>
      <a:srgbClr val="2C3C43"/>
    </a:lt2>
    <a:accent1>
      <a:srgbClr val="5FCBEF"/>
    </a:accent1>
    <a:accent2>
      <a:srgbClr val="2E83C3"/>
    </a:accent2>
    <a:accent3>
      <a:srgbClr val="FFFFFF"/>
    </a:accent3>
    <a:accent4>
      <a:srgbClr val="000000"/>
    </a:accent4>
    <a:accent5>
      <a:srgbClr val="B7E1F5"/>
    </a:accent5>
    <a:accent6>
      <a:srgbClr val="2875AF"/>
    </a:accent6>
    <a:hlink>
      <a:srgbClr val="3FCDE7"/>
    </a:hlink>
    <a:folHlink>
      <a:srgbClr val="A9D3E1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BEBEB"/>
    </a:dk2>
    <a:lt2>
      <a:srgbClr val="2C3C43"/>
    </a:lt2>
    <a:accent1>
      <a:srgbClr val="5FCBEF"/>
    </a:accent1>
    <a:accent2>
      <a:srgbClr val="2E83C3"/>
    </a:accent2>
    <a:accent3>
      <a:srgbClr val="FFFFFF"/>
    </a:accent3>
    <a:accent4>
      <a:srgbClr val="000000"/>
    </a:accent4>
    <a:accent5>
      <a:srgbClr val="B7E1F5"/>
    </a:accent5>
    <a:accent6>
      <a:srgbClr val="2875AF"/>
    </a:accent6>
    <a:hlink>
      <a:srgbClr val="3FCDE7"/>
    </a:hlink>
    <a:folHlink>
      <a:srgbClr val="A9D3E1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BEBEB"/>
    </a:dk2>
    <a:lt2>
      <a:srgbClr val="2C3C43"/>
    </a:lt2>
    <a:accent1>
      <a:srgbClr val="5FCBEF"/>
    </a:accent1>
    <a:accent2>
      <a:srgbClr val="2E83C3"/>
    </a:accent2>
    <a:accent3>
      <a:srgbClr val="FFFFFF"/>
    </a:accent3>
    <a:accent4>
      <a:srgbClr val="000000"/>
    </a:accent4>
    <a:accent5>
      <a:srgbClr val="B7E1F5"/>
    </a:accent5>
    <a:accent6>
      <a:srgbClr val="2875AF"/>
    </a:accent6>
    <a:hlink>
      <a:srgbClr val="3FCDE7"/>
    </a:hlink>
    <a:folHlink>
      <a:srgbClr val="A9D3E1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BEBEB"/>
    </a:dk2>
    <a:lt2>
      <a:srgbClr val="2C3C43"/>
    </a:lt2>
    <a:accent1>
      <a:srgbClr val="5FCBEF"/>
    </a:accent1>
    <a:accent2>
      <a:srgbClr val="2E83C3"/>
    </a:accent2>
    <a:accent3>
      <a:srgbClr val="FFFFFF"/>
    </a:accent3>
    <a:accent4>
      <a:srgbClr val="000000"/>
    </a:accent4>
    <a:accent5>
      <a:srgbClr val="B7E1F5"/>
    </a:accent5>
    <a:accent6>
      <a:srgbClr val="2875AF"/>
    </a:accent6>
    <a:hlink>
      <a:srgbClr val="3FCDE7"/>
    </a:hlink>
    <a:folHlink>
      <a:srgbClr val="A9D3E1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BEBEB"/>
    </a:dk2>
    <a:lt2>
      <a:srgbClr val="2C3C43"/>
    </a:lt2>
    <a:accent1>
      <a:srgbClr val="5FCBEF"/>
    </a:accent1>
    <a:accent2>
      <a:srgbClr val="2E83C3"/>
    </a:accent2>
    <a:accent3>
      <a:srgbClr val="FFFFFF"/>
    </a:accent3>
    <a:accent4>
      <a:srgbClr val="000000"/>
    </a:accent4>
    <a:accent5>
      <a:srgbClr val="B7E1F5"/>
    </a:accent5>
    <a:accent6>
      <a:srgbClr val="2875AF"/>
    </a:accent6>
    <a:hlink>
      <a:srgbClr val="3FCDE7"/>
    </a:hlink>
    <a:folHlink>
      <a:srgbClr val="A9D3E1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BEBEB"/>
    </a:dk2>
    <a:lt2>
      <a:srgbClr val="2C3C43"/>
    </a:lt2>
    <a:accent1>
      <a:srgbClr val="5FCBEF"/>
    </a:accent1>
    <a:accent2>
      <a:srgbClr val="2E83C3"/>
    </a:accent2>
    <a:accent3>
      <a:srgbClr val="FFFFFF"/>
    </a:accent3>
    <a:accent4>
      <a:srgbClr val="000000"/>
    </a:accent4>
    <a:accent5>
      <a:srgbClr val="B7E1F5"/>
    </a:accent5>
    <a:accent6>
      <a:srgbClr val="2875AF"/>
    </a:accent6>
    <a:hlink>
      <a:srgbClr val="3FCDE7"/>
    </a:hlink>
    <a:folHlink>
      <a:srgbClr val="A9D3E1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BEBEB"/>
    </a:dk2>
    <a:lt2>
      <a:srgbClr val="2C3C43"/>
    </a:lt2>
    <a:accent1>
      <a:srgbClr val="5FCBEF"/>
    </a:accent1>
    <a:accent2>
      <a:srgbClr val="2E83C3"/>
    </a:accent2>
    <a:accent3>
      <a:srgbClr val="FFFFFF"/>
    </a:accent3>
    <a:accent4>
      <a:srgbClr val="000000"/>
    </a:accent4>
    <a:accent5>
      <a:srgbClr val="B7E1F5"/>
    </a:accent5>
    <a:accent6>
      <a:srgbClr val="2875AF"/>
    </a:accent6>
    <a:hlink>
      <a:srgbClr val="3FCDE7"/>
    </a:hlink>
    <a:folHlink>
      <a:srgbClr val="A9D3E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1688</Words>
  <Application>WPS Presentation</Application>
  <PresentationFormat/>
  <Paragraphs>91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Calibri Light</vt:lpstr>
      <vt:lpstr>Wingdings 3</vt:lpstr>
      <vt:lpstr>Symbol</vt:lpstr>
      <vt:lpstr>Calibri</vt:lpstr>
      <vt:lpstr>Times New Roman</vt:lpstr>
      <vt:lpstr>DejaVu Sans</vt:lpstr>
      <vt:lpstr>Calibri</vt:lpstr>
      <vt:lpstr>Microsoft YaHei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vatsa</cp:lastModifiedBy>
  <cp:revision>1</cp:revision>
  <dcterms:created xsi:type="dcterms:W3CDTF">2022-11-10T17:34:21Z</dcterms:created>
  <dcterms:modified xsi:type="dcterms:W3CDTF">2022-11-10T17:34:21Z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746A14A9128D4DA586639BAA1BB7AF33</vt:lpwstr>
  </property>
  <property fmtid="{D5CDD505-2E9C-101B-9397-08002B2CF9AE}" pid="3" name="KSOProductBuildVer">
    <vt:lpwstr>1033-11.2.0.11214</vt:lpwstr>
  </property>
</Properties>
</file>