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presProps.xml" ContentType="application/vnd.openxmlformats-officedocument.presentationml.presPro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4.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5.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21.xml.rels" ContentType="application/vnd.openxmlformats-package.relationships+xml"/>
  <Override PartName="/ppt/slides/_rels/slide3.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5.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Lst>
  <p:sldSz cx="9144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9C21C80D-82F9-47DD-BBB1-678E5459A8E3}" type="slidenum">
              <a:t>&lt;#&gt;</a:t>
            </a:fld>
          </a:p>
        </p:txBody>
      </p:sp>
      <p:sp>
        <p:nvSpPr>
          <p:cNvPr id="4" name="PlaceHolder 3"/>
          <p:cNvSpPr>
            <a:spLocks noGrp="1"/>
          </p:cNvSpPr>
          <p:nvPr>
            <p:ph type="dt" idx="1"/>
          </p:nvPr>
        </p:nvSpPr>
        <p:spPr/>
        <p:txBody>
          <a:bodyPr/>
          <a:p>
            <a:r>
              <a:rPr lang="en-IN"/>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27" name="PlaceHolder 2"/>
          <p:cNvSpPr>
            <a:spLocks noGrp="1"/>
          </p:cNvSpPr>
          <p:nvPr>
            <p:ph/>
          </p:nvPr>
        </p:nvSpPr>
        <p:spPr>
          <a:xfrm>
            <a:off x="457200" y="1600200"/>
            <a:ext cx="822924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28" name="PlaceHolder 3"/>
          <p:cNvSpPr>
            <a:spLocks noGrp="1"/>
          </p:cNvSpPr>
          <p:nvPr>
            <p:ph/>
          </p:nvPr>
        </p:nvSpPr>
        <p:spPr>
          <a:xfrm>
            <a:off x="457200" y="3964320"/>
            <a:ext cx="822924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E7215219-A31A-47E1-9643-D5EF190F0BD3}" type="slidenum">
              <a:t>&lt;#&gt;</a:t>
            </a:fld>
          </a:p>
        </p:txBody>
      </p:sp>
      <p:sp>
        <p:nvSpPr>
          <p:cNvPr id="7" name="PlaceHolder 6"/>
          <p:cNvSpPr>
            <a:spLocks noGrp="1"/>
          </p:cNvSpPr>
          <p:nvPr>
            <p:ph type="dt" idx="1"/>
          </p:nvPr>
        </p:nvSpPr>
        <p:spPr/>
        <p:txBody>
          <a:bodyPr/>
          <a:p>
            <a:r>
              <a:rPr lang="en-IN"/>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30" name="PlaceHolder 2"/>
          <p:cNvSpPr>
            <a:spLocks noGrp="1"/>
          </p:cNvSpPr>
          <p:nvPr>
            <p:ph/>
          </p:nvPr>
        </p:nvSpPr>
        <p:spPr>
          <a:xfrm>
            <a:off x="457200" y="1600200"/>
            <a:ext cx="40158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31" name="PlaceHolder 3"/>
          <p:cNvSpPr>
            <a:spLocks noGrp="1"/>
          </p:cNvSpPr>
          <p:nvPr>
            <p:ph/>
          </p:nvPr>
        </p:nvSpPr>
        <p:spPr>
          <a:xfrm>
            <a:off x="4674240" y="1600200"/>
            <a:ext cx="40158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32" name="PlaceHolder 4"/>
          <p:cNvSpPr>
            <a:spLocks noGrp="1"/>
          </p:cNvSpPr>
          <p:nvPr>
            <p:ph/>
          </p:nvPr>
        </p:nvSpPr>
        <p:spPr>
          <a:xfrm>
            <a:off x="457200" y="3964320"/>
            <a:ext cx="40158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33" name="PlaceHolder 5"/>
          <p:cNvSpPr>
            <a:spLocks noGrp="1"/>
          </p:cNvSpPr>
          <p:nvPr>
            <p:ph/>
          </p:nvPr>
        </p:nvSpPr>
        <p:spPr>
          <a:xfrm>
            <a:off x="4674240" y="3964320"/>
            <a:ext cx="40158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52C2771C-7A64-4144-9CA2-B1919A0D5F29}" type="slidenum">
              <a:t>&lt;#&gt;</a:t>
            </a:fld>
          </a:p>
        </p:txBody>
      </p:sp>
      <p:sp>
        <p:nvSpPr>
          <p:cNvPr id="9" name="PlaceHolder 8"/>
          <p:cNvSpPr>
            <a:spLocks noGrp="1"/>
          </p:cNvSpPr>
          <p:nvPr>
            <p:ph type="dt" idx="1"/>
          </p:nvPr>
        </p:nvSpPr>
        <p:spPr/>
        <p:txBody>
          <a:bodyPr/>
          <a:p>
            <a:r>
              <a:rPr lang="en-IN"/>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35" name="PlaceHolder 2"/>
          <p:cNvSpPr>
            <a:spLocks noGrp="1"/>
          </p:cNvSpPr>
          <p:nvPr>
            <p:ph/>
          </p:nvPr>
        </p:nvSpPr>
        <p:spPr>
          <a:xfrm>
            <a:off x="457200" y="1600200"/>
            <a:ext cx="26496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36" name="PlaceHolder 3"/>
          <p:cNvSpPr>
            <a:spLocks noGrp="1"/>
          </p:cNvSpPr>
          <p:nvPr>
            <p:ph/>
          </p:nvPr>
        </p:nvSpPr>
        <p:spPr>
          <a:xfrm>
            <a:off x="3239640" y="1600200"/>
            <a:ext cx="26496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37" name="PlaceHolder 4"/>
          <p:cNvSpPr>
            <a:spLocks noGrp="1"/>
          </p:cNvSpPr>
          <p:nvPr>
            <p:ph/>
          </p:nvPr>
        </p:nvSpPr>
        <p:spPr>
          <a:xfrm>
            <a:off x="6022080" y="1600200"/>
            <a:ext cx="26496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38" name="PlaceHolder 5"/>
          <p:cNvSpPr>
            <a:spLocks noGrp="1"/>
          </p:cNvSpPr>
          <p:nvPr>
            <p:ph/>
          </p:nvPr>
        </p:nvSpPr>
        <p:spPr>
          <a:xfrm>
            <a:off x="457200" y="3964320"/>
            <a:ext cx="26496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39" name="PlaceHolder 6"/>
          <p:cNvSpPr>
            <a:spLocks noGrp="1"/>
          </p:cNvSpPr>
          <p:nvPr>
            <p:ph/>
          </p:nvPr>
        </p:nvSpPr>
        <p:spPr>
          <a:xfrm>
            <a:off x="3239640" y="3964320"/>
            <a:ext cx="26496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40" name="PlaceHolder 7"/>
          <p:cNvSpPr>
            <a:spLocks noGrp="1"/>
          </p:cNvSpPr>
          <p:nvPr>
            <p:ph/>
          </p:nvPr>
        </p:nvSpPr>
        <p:spPr>
          <a:xfrm>
            <a:off x="6022080" y="3964320"/>
            <a:ext cx="26496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0B419C43-7AC5-42EC-B153-9C1ED12440AB}" type="slidenum">
              <a:t>&lt;#&gt;</a:t>
            </a:fld>
          </a:p>
        </p:txBody>
      </p:sp>
      <p:sp>
        <p:nvSpPr>
          <p:cNvPr id="11" name="PlaceHolder 10"/>
          <p:cNvSpPr>
            <a:spLocks noGrp="1"/>
          </p:cNvSpPr>
          <p:nvPr>
            <p:ph type="dt" idx="1"/>
          </p:nvPr>
        </p:nvSpPr>
        <p:spPr/>
        <p:txBody>
          <a:bodyPr/>
          <a:p>
            <a:r>
              <a:rPr lang="en-IN"/>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231EC0EB-01C0-4D76-947E-0F15A6C97841}" type="slidenum">
              <a:t>&lt;#&gt;</a:t>
            </a:fld>
          </a:p>
        </p:txBody>
      </p:sp>
      <p:sp>
        <p:nvSpPr>
          <p:cNvPr id="4" name="PlaceHolder 3"/>
          <p:cNvSpPr>
            <a:spLocks noGrp="1"/>
          </p:cNvSpPr>
          <p:nvPr>
            <p:ph type="dt" idx="4"/>
          </p:nvPr>
        </p:nvSpPr>
        <p:spPr/>
        <p:txBody>
          <a:bodyPr/>
          <a:p>
            <a:r>
              <a:rPr lang="en-IN"/>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47" name="PlaceHolder 2"/>
          <p:cNvSpPr>
            <a:spLocks noGrp="1"/>
          </p:cNvSpPr>
          <p:nvPr>
            <p:ph type="subTitle"/>
          </p:nvPr>
        </p:nvSpPr>
        <p:spPr>
          <a:xfrm>
            <a:off x="457200" y="1600200"/>
            <a:ext cx="8229240" cy="452556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0579CCF3-9E94-4BB1-AAD8-1C7A00FA7B0C}" type="slidenum">
              <a:t>&lt;#&gt;</a:t>
            </a:fld>
          </a:p>
        </p:txBody>
      </p:sp>
      <p:sp>
        <p:nvSpPr>
          <p:cNvPr id="6" name="PlaceHolder 5"/>
          <p:cNvSpPr>
            <a:spLocks noGrp="1"/>
          </p:cNvSpPr>
          <p:nvPr>
            <p:ph type="dt" idx="4"/>
          </p:nvPr>
        </p:nvSpPr>
        <p:spPr/>
        <p:txBody>
          <a:bodyPr/>
          <a:p>
            <a:r>
              <a:rPr lang="en-IN"/>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49" name="PlaceHolder 2"/>
          <p:cNvSpPr>
            <a:spLocks noGrp="1"/>
          </p:cNvSpPr>
          <p:nvPr>
            <p:ph/>
          </p:nvPr>
        </p:nvSpPr>
        <p:spPr>
          <a:xfrm>
            <a:off x="457200" y="1600200"/>
            <a:ext cx="8229240" cy="4525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39A28FF3-FBCB-47A5-9B1E-75B59AF15110}" type="slidenum">
              <a:t>&lt;#&gt;</a:t>
            </a:fld>
          </a:p>
        </p:txBody>
      </p:sp>
      <p:sp>
        <p:nvSpPr>
          <p:cNvPr id="6" name="PlaceHolder 5"/>
          <p:cNvSpPr>
            <a:spLocks noGrp="1"/>
          </p:cNvSpPr>
          <p:nvPr>
            <p:ph type="dt" idx="4"/>
          </p:nvPr>
        </p:nvSpPr>
        <p:spPr/>
        <p:txBody>
          <a:bodyPr/>
          <a:p>
            <a:r>
              <a:rPr lang="en-IN"/>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51" name="PlaceHolder 2"/>
          <p:cNvSpPr>
            <a:spLocks noGrp="1"/>
          </p:cNvSpPr>
          <p:nvPr>
            <p:ph/>
          </p:nvPr>
        </p:nvSpPr>
        <p:spPr>
          <a:xfrm>
            <a:off x="457200" y="1600200"/>
            <a:ext cx="4015800" cy="4525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52" name="PlaceHolder 3"/>
          <p:cNvSpPr>
            <a:spLocks noGrp="1"/>
          </p:cNvSpPr>
          <p:nvPr>
            <p:ph/>
          </p:nvPr>
        </p:nvSpPr>
        <p:spPr>
          <a:xfrm>
            <a:off x="4674240" y="1600200"/>
            <a:ext cx="4015800" cy="4525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6CC40DC7-AE3A-4931-9800-BF7C5C629A68}" type="slidenum">
              <a:t>&lt;#&gt;</a:t>
            </a:fld>
          </a:p>
        </p:txBody>
      </p:sp>
      <p:sp>
        <p:nvSpPr>
          <p:cNvPr id="7" name="PlaceHolder 6"/>
          <p:cNvSpPr>
            <a:spLocks noGrp="1"/>
          </p:cNvSpPr>
          <p:nvPr>
            <p:ph type="dt" idx="4"/>
          </p:nvPr>
        </p:nvSpPr>
        <p:spPr/>
        <p:txBody>
          <a:bodyPr/>
          <a:p>
            <a:r>
              <a:rPr lang="en-IN"/>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CF761C4A-9AF7-42A3-A299-EFE394CFB37E}" type="slidenum">
              <a:t>&lt;#&gt;</a:t>
            </a:fld>
          </a:p>
        </p:txBody>
      </p:sp>
      <p:sp>
        <p:nvSpPr>
          <p:cNvPr id="5" name="PlaceHolder 4"/>
          <p:cNvSpPr>
            <a:spLocks noGrp="1"/>
          </p:cNvSpPr>
          <p:nvPr>
            <p:ph type="dt" idx="4"/>
          </p:nvPr>
        </p:nvSpPr>
        <p:spPr/>
        <p:txBody>
          <a:bodyPr/>
          <a:p>
            <a:r>
              <a:rPr lang="en-IN"/>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457200" y="274680"/>
            <a:ext cx="8229240" cy="529776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8A954233-7D14-4E6F-8DCE-680E0737A34B}" type="slidenum">
              <a:t>&lt;#&gt;</a:t>
            </a:fld>
          </a:p>
        </p:txBody>
      </p:sp>
      <p:sp>
        <p:nvSpPr>
          <p:cNvPr id="5" name="PlaceHolder 4"/>
          <p:cNvSpPr>
            <a:spLocks noGrp="1"/>
          </p:cNvSpPr>
          <p:nvPr>
            <p:ph type="dt" idx="4"/>
          </p:nvPr>
        </p:nvSpPr>
        <p:spPr/>
        <p:txBody>
          <a:bodyPr/>
          <a:p>
            <a:r>
              <a:rPr lang="en-IN"/>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56" name="PlaceHolder 2"/>
          <p:cNvSpPr>
            <a:spLocks noGrp="1"/>
          </p:cNvSpPr>
          <p:nvPr>
            <p:ph/>
          </p:nvPr>
        </p:nvSpPr>
        <p:spPr>
          <a:xfrm>
            <a:off x="457200" y="1600200"/>
            <a:ext cx="40158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57" name="PlaceHolder 3"/>
          <p:cNvSpPr>
            <a:spLocks noGrp="1"/>
          </p:cNvSpPr>
          <p:nvPr>
            <p:ph/>
          </p:nvPr>
        </p:nvSpPr>
        <p:spPr>
          <a:xfrm>
            <a:off x="4674240" y="1600200"/>
            <a:ext cx="4015800" cy="4525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58" name="PlaceHolder 4"/>
          <p:cNvSpPr>
            <a:spLocks noGrp="1"/>
          </p:cNvSpPr>
          <p:nvPr>
            <p:ph/>
          </p:nvPr>
        </p:nvSpPr>
        <p:spPr>
          <a:xfrm>
            <a:off x="457200" y="3964320"/>
            <a:ext cx="40158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7B620544-4228-45A2-BC2E-39A7A6834434}" type="slidenum">
              <a:t>&lt;#&gt;</a:t>
            </a:fld>
          </a:p>
        </p:txBody>
      </p:sp>
      <p:sp>
        <p:nvSpPr>
          <p:cNvPr id="8" name="PlaceHolder 7"/>
          <p:cNvSpPr>
            <a:spLocks noGrp="1"/>
          </p:cNvSpPr>
          <p:nvPr>
            <p:ph type="dt" idx="4"/>
          </p:nvPr>
        </p:nvSpPr>
        <p:spPr/>
        <p:txBody>
          <a:bodyPr/>
          <a:p>
            <a:r>
              <a:rPr lang="en-I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6" name="PlaceHolder 2"/>
          <p:cNvSpPr>
            <a:spLocks noGrp="1"/>
          </p:cNvSpPr>
          <p:nvPr>
            <p:ph type="subTitle"/>
          </p:nvPr>
        </p:nvSpPr>
        <p:spPr>
          <a:xfrm>
            <a:off x="457200" y="1600200"/>
            <a:ext cx="8229240" cy="452556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1B0C39B2-8DF4-42F5-B1B8-BD410467BD11}" type="slidenum">
              <a:t>&lt;#&gt;</a:t>
            </a:fld>
          </a:p>
        </p:txBody>
      </p:sp>
      <p:sp>
        <p:nvSpPr>
          <p:cNvPr id="6" name="PlaceHolder 5"/>
          <p:cNvSpPr>
            <a:spLocks noGrp="1"/>
          </p:cNvSpPr>
          <p:nvPr>
            <p:ph type="dt" idx="1"/>
          </p:nvPr>
        </p:nvSpPr>
        <p:spPr/>
        <p:txBody>
          <a:bodyPr/>
          <a:p>
            <a:r>
              <a:rPr lang="en-IN"/>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60" name="PlaceHolder 2"/>
          <p:cNvSpPr>
            <a:spLocks noGrp="1"/>
          </p:cNvSpPr>
          <p:nvPr>
            <p:ph/>
          </p:nvPr>
        </p:nvSpPr>
        <p:spPr>
          <a:xfrm>
            <a:off x="457200" y="1600200"/>
            <a:ext cx="4015800" cy="4525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61" name="PlaceHolder 3"/>
          <p:cNvSpPr>
            <a:spLocks noGrp="1"/>
          </p:cNvSpPr>
          <p:nvPr>
            <p:ph/>
          </p:nvPr>
        </p:nvSpPr>
        <p:spPr>
          <a:xfrm>
            <a:off x="4674240" y="1600200"/>
            <a:ext cx="40158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62" name="PlaceHolder 4"/>
          <p:cNvSpPr>
            <a:spLocks noGrp="1"/>
          </p:cNvSpPr>
          <p:nvPr>
            <p:ph/>
          </p:nvPr>
        </p:nvSpPr>
        <p:spPr>
          <a:xfrm>
            <a:off x="4674240" y="3964320"/>
            <a:ext cx="40158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47B5A4CA-BF29-449F-B770-97BD23CB88E1}" type="slidenum">
              <a:t>&lt;#&gt;</a:t>
            </a:fld>
          </a:p>
        </p:txBody>
      </p:sp>
      <p:sp>
        <p:nvSpPr>
          <p:cNvPr id="8" name="PlaceHolder 7"/>
          <p:cNvSpPr>
            <a:spLocks noGrp="1"/>
          </p:cNvSpPr>
          <p:nvPr>
            <p:ph type="dt" idx="4"/>
          </p:nvPr>
        </p:nvSpPr>
        <p:spPr/>
        <p:txBody>
          <a:bodyPr/>
          <a:p>
            <a:r>
              <a:rPr lang="en-IN"/>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64" name="PlaceHolder 2"/>
          <p:cNvSpPr>
            <a:spLocks noGrp="1"/>
          </p:cNvSpPr>
          <p:nvPr>
            <p:ph/>
          </p:nvPr>
        </p:nvSpPr>
        <p:spPr>
          <a:xfrm>
            <a:off x="457200" y="1600200"/>
            <a:ext cx="40158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65" name="PlaceHolder 3"/>
          <p:cNvSpPr>
            <a:spLocks noGrp="1"/>
          </p:cNvSpPr>
          <p:nvPr>
            <p:ph/>
          </p:nvPr>
        </p:nvSpPr>
        <p:spPr>
          <a:xfrm>
            <a:off x="4674240" y="1600200"/>
            <a:ext cx="40158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66" name="PlaceHolder 4"/>
          <p:cNvSpPr>
            <a:spLocks noGrp="1"/>
          </p:cNvSpPr>
          <p:nvPr>
            <p:ph/>
          </p:nvPr>
        </p:nvSpPr>
        <p:spPr>
          <a:xfrm>
            <a:off x="457200" y="3964320"/>
            <a:ext cx="822924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F7F188BF-998D-4816-9940-F9C1329F474D}" type="slidenum">
              <a:t>&lt;#&gt;</a:t>
            </a:fld>
          </a:p>
        </p:txBody>
      </p:sp>
      <p:sp>
        <p:nvSpPr>
          <p:cNvPr id="8" name="PlaceHolder 7"/>
          <p:cNvSpPr>
            <a:spLocks noGrp="1"/>
          </p:cNvSpPr>
          <p:nvPr>
            <p:ph type="dt" idx="4"/>
          </p:nvPr>
        </p:nvSpPr>
        <p:spPr/>
        <p:txBody>
          <a:bodyPr/>
          <a:p>
            <a:r>
              <a:rPr lang="en-IN"/>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68" name="PlaceHolder 2"/>
          <p:cNvSpPr>
            <a:spLocks noGrp="1"/>
          </p:cNvSpPr>
          <p:nvPr>
            <p:ph/>
          </p:nvPr>
        </p:nvSpPr>
        <p:spPr>
          <a:xfrm>
            <a:off x="457200" y="1600200"/>
            <a:ext cx="822924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69" name="PlaceHolder 3"/>
          <p:cNvSpPr>
            <a:spLocks noGrp="1"/>
          </p:cNvSpPr>
          <p:nvPr>
            <p:ph/>
          </p:nvPr>
        </p:nvSpPr>
        <p:spPr>
          <a:xfrm>
            <a:off x="457200" y="3964320"/>
            <a:ext cx="822924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B2D13922-3C5B-4666-8372-11EF1B73D4F2}" type="slidenum">
              <a:t>&lt;#&gt;</a:t>
            </a:fld>
          </a:p>
        </p:txBody>
      </p:sp>
      <p:sp>
        <p:nvSpPr>
          <p:cNvPr id="7" name="PlaceHolder 6"/>
          <p:cNvSpPr>
            <a:spLocks noGrp="1"/>
          </p:cNvSpPr>
          <p:nvPr>
            <p:ph type="dt" idx="4"/>
          </p:nvPr>
        </p:nvSpPr>
        <p:spPr/>
        <p:txBody>
          <a:bodyPr/>
          <a:p>
            <a:r>
              <a:rPr lang="en-IN"/>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71" name="PlaceHolder 2"/>
          <p:cNvSpPr>
            <a:spLocks noGrp="1"/>
          </p:cNvSpPr>
          <p:nvPr>
            <p:ph/>
          </p:nvPr>
        </p:nvSpPr>
        <p:spPr>
          <a:xfrm>
            <a:off x="457200" y="1600200"/>
            <a:ext cx="40158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72" name="PlaceHolder 3"/>
          <p:cNvSpPr>
            <a:spLocks noGrp="1"/>
          </p:cNvSpPr>
          <p:nvPr>
            <p:ph/>
          </p:nvPr>
        </p:nvSpPr>
        <p:spPr>
          <a:xfrm>
            <a:off x="4674240" y="1600200"/>
            <a:ext cx="40158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73" name="PlaceHolder 4"/>
          <p:cNvSpPr>
            <a:spLocks noGrp="1"/>
          </p:cNvSpPr>
          <p:nvPr>
            <p:ph/>
          </p:nvPr>
        </p:nvSpPr>
        <p:spPr>
          <a:xfrm>
            <a:off x="457200" y="3964320"/>
            <a:ext cx="40158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74" name="PlaceHolder 5"/>
          <p:cNvSpPr>
            <a:spLocks noGrp="1"/>
          </p:cNvSpPr>
          <p:nvPr>
            <p:ph/>
          </p:nvPr>
        </p:nvSpPr>
        <p:spPr>
          <a:xfrm>
            <a:off x="4674240" y="3964320"/>
            <a:ext cx="40158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7" name="PlaceHolder 6"/>
          <p:cNvSpPr>
            <a:spLocks noGrp="1"/>
          </p:cNvSpPr>
          <p:nvPr>
            <p:ph type="ftr" idx="5"/>
          </p:nvPr>
        </p:nvSpPr>
        <p:spPr/>
        <p:txBody>
          <a:bodyPr/>
          <a:p>
            <a:r>
              <a:t>Footer</a:t>
            </a:r>
          </a:p>
        </p:txBody>
      </p:sp>
      <p:sp>
        <p:nvSpPr>
          <p:cNvPr id="8" name="PlaceHolder 7"/>
          <p:cNvSpPr>
            <a:spLocks noGrp="1"/>
          </p:cNvSpPr>
          <p:nvPr>
            <p:ph type="sldNum" idx="6"/>
          </p:nvPr>
        </p:nvSpPr>
        <p:spPr/>
        <p:txBody>
          <a:bodyPr/>
          <a:p>
            <a:fld id="{6B7EEC32-EDF8-497E-A1C6-E1417BF911DD}" type="slidenum">
              <a:t>&lt;#&gt;</a:t>
            </a:fld>
          </a:p>
        </p:txBody>
      </p:sp>
      <p:sp>
        <p:nvSpPr>
          <p:cNvPr id="9" name="PlaceHolder 8"/>
          <p:cNvSpPr>
            <a:spLocks noGrp="1"/>
          </p:cNvSpPr>
          <p:nvPr>
            <p:ph type="dt" idx="4"/>
          </p:nvPr>
        </p:nvSpPr>
        <p:spPr/>
        <p:txBody>
          <a:bodyPr/>
          <a:p>
            <a:r>
              <a:rPr lang="en-IN"/>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76" name="PlaceHolder 2"/>
          <p:cNvSpPr>
            <a:spLocks noGrp="1"/>
          </p:cNvSpPr>
          <p:nvPr>
            <p:ph/>
          </p:nvPr>
        </p:nvSpPr>
        <p:spPr>
          <a:xfrm>
            <a:off x="457200" y="1600200"/>
            <a:ext cx="26496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77" name="PlaceHolder 3"/>
          <p:cNvSpPr>
            <a:spLocks noGrp="1"/>
          </p:cNvSpPr>
          <p:nvPr>
            <p:ph/>
          </p:nvPr>
        </p:nvSpPr>
        <p:spPr>
          <a:xfrm>
            <a:off x="3239640" y="1600200"/>
            <a:ext cx="26496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78" name="PlaceHolder 4"/>
          <p:cNvSpPr>
            <a:spLocks noGrp="1"/>
          </p:cNvSpPr>
          <p:nvPr>
            <p:ph/>
          </p:nvPr>
        </p:nvSpPr>
        <p:spPr>
          <a:xfrm>
            <a:off x="6022080" y="1600200"/>
            <a:ext cx="26496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79" name="PlaceHolder 5"/>
          <p:cNvSpPr>
            <a:spLocks noGrp="1"/>
          </p:cNvSpPr>
          <p:nvPr>
            <p:ph/>
          </p:nvPr>
        </p:nvSpPr>
        <p:spPr>
          <a:xfrm>
            <a:off x="457200" y="3964320"/>
            <a:ext cx="26496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80" name="PlaceHolder 6"/>
          <p:cNvSpPr>
            <a:spLocks noGrp="1"/>
          </p:cNvSpPr>
          <p:nvPr>
            <p:ph/>
          </p:nvPr>
        </p:nvSpPr>
        <p:spPr>
          <a:xfrm>
            <a:off x="3239640" y="3964320"/>
            <a:ext cx="26496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81" name="PlaceHolder 7"/>
          <p:cNvSpPr>
            <a:spLocks noGrp="1"/>
          </p:cNvSpPr>
          <p:nvPr>
            <p:ph/>
          </p:nvPr>
        </p:nvSpPr>
        <p:spPr>
          <a:xfrm>
            <a:off x="6022080" y="3964320"/>
            <a:ext cx="26496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9" name="PlaceHolder 8"/>
          <p:cNvSpPr>
            <a:spLocks noGrp="1"/>
          </p:cNvSpPr>
          <p:nvPr>
            <p:ph type="ftr" idx="5"/>
          </p:nvPr>
        </p:nvSpPr>
        <p:spPr/>
        <p:txBody>
          <a:bodyPr/>
          <a:p>
            <a:r>
              <a:t>Footer</a:t>
            </a:r>
          </a:p>
        </p:txBody>
      </p:sp>
      <p:sp>
        <p:nvSpPr>
          <p:cNvPr id="10" name="PlaceHolder 9"/>
          <p:cNvSpPr>
            <a:spLocks noGrp="1"/>
          </p:cNvSpPr>
          <p:nvPr>
            <p:ph type="sldNum" idx="6"/>
          </p:nvPr>
        </p:nvSpPr>
        <p:spPr/>
        <p:txBody>
          <a:bodyPr/>
          <a:p>
            <a:fld id="{8652CD9C-4154-42C3-8019-FCC7B9B96B28}" type="slidenum">
              <a:t>&lt;#&gt;</a:t>
            </a:fld>
          </a:p>
        </p:txBody>
      </p:sp>
      <p:sp>
        <p:nvSpPr>
          <p:cNvPr id="11" name="PlaceHolder 10"/>
          <p:cNvSpPr>
            <a:spLocks noGrp="1"/>
          </p:cNvSpPr>
          <p:nvPr>
            <p:ph type="dt" idx="4"/>
          </p:nvPr>
        </p:nvSpPr>
        <p:spPr/>
        <p:txBody>
          <a:bodyPr/>
          <a:p>
            <a:r>
              <a:rPr lang="en-IN"/>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8" name="PlaceHolder 2"/>
          <p:cNvSpPr>
            <a:spLocks noGrp="1"/>
          </p:cNvSpPr>
          <p:nvPr>
            <p:ph/>
          </p:nvPr>
        </p:nvSpPr>
        <p:spPr>
          <a:xfrm>
            <a:off x="457200" y="1600200"/>
            <a:ext cx="8229240" cy="4525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3BEDE25F-1DD7-455B-B693-8D55CE808A81}" type="slidenum">
              <a:t>&lt;#&gt;</a:t>
            </a:fld>
          </a:p>
        </p:txBody>
      </p:sp>
      <p:sp>
        <p:nvSpPr>
          <p:cNvPr id="6" name="PlaceHolder 5"/>
          <p:cNvSpPr>
            <a:spLocks noGrp="1"/>
          </p:cNvSpPr>
          <p:nvPr>
            <p:ph type="dt" idx="1"/>
          </p:nvPr>
        </p:nvSpPr>
        <p:spPr/>
        <p:txBody>
          <a:bodyPr/>
          <a:p>
            <a:r>
              <a:rPr lang="en-I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0" name="PlaceHolder 2"/>
          <p:cNvSpPr>
            <a:spLocks noGrp="1"/>
          </p:cNvSpPr>
          <p:nvPr>
            <p:ph/>
          </p:nvPr>
        </p:nvSpPr>
        <p:spPr>
          <a:xfrm>
            <a:off x="457200" y="1600200"/>
            <a:ext cx="4015800" cy="4525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11" name="PlaceHolder 3"/>
          <p:cNvSpPr>
            <a:spLocks noGrp="1"/>
          </p:cNvSpPr>
          <p:nvPr>
            <p:ph/>
          </p:nvPr>
        </p:nvSpPr>
        <p:spPr>
          <a:xfrm>
            <a:off x="4674240" y="1600200"/>
            <a:ext cx="4015800" cy="4525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C0E46770-0B14-4101-BD4F-FA0A85341187}" type="slidenum">
              <a:t>&lt;#&gt;</a:t>
            </a:fld>
          </a:p>
        </p:txBody>
      </p:sp>
      <p:sp>
        <p:nvSpPr>
          <p:cNvPr id="7" name="PlaceHolder 6"/>
          <p:cNvSpPr>
            <a:spLocks noGrp="1"/>
          </p:cNvSpPr>
          <p:nvPr>
            <p:ph type="dt" idx="1"/>
          </p:nvPr>
        </p:nvSpPr>
        <p:spPr/>
        <p:txBody>
          <a:bodyPr/>
          <a:p>
            <a:r>
              <a:rPr lang="en-IN"/>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8211853C-86CE-4BA9-B661-93CCCCF608E4}" type="slidenum">
              <a:t>&lt;#&gt;</a:t>
            </a:fld>
          </a:p>
        </p:txBody>
      </p:sp>
      <p:sp>
        <p:nvSpPr>
          <p:cNvPr id="5" name="PlaceHolder 4"/>
          <p:cNvSpPr>
            <a:spLocks noGrp="1"/>
          </p:cNvSpPr>
          <p:nvPr>
            <p:ph type="dt" idx="1"/>
          </p:nvPr>
        </p:nvSpPr>
        <p:spPr/>
        <p:txBody>
          <a:bodyPr/>
          <a:p>
            <a:r>
              <a:rPr lang="en-IN"/>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4680"/>
            <a:ext cx="8229240" cy="529776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E3A0AB89-96A4-4889-AEB1-AE62552477F7}" type="slidenum">
              <a:t>&lt;#&gt;</a:t>
            </a:fld>
          </a:p>
        </p:txBody>
      </p:sp>
      <p:sp>
        <p:nvSpPr>
          <p:cNvPr id="5" name="PlaceHolder 4"/>
          <p:cNvSpPr>
            <a:spLocks noGrp="1"/>
          </p:cNvSpPr>
          <p:nvPr>
            <p:ph type="dt" idx="1"/>
          </p:nvPr>
        </p:nvSpPr>
        <p:spPr/>
        <p:txBody>
          <a:bodyPr/>
          <a:p>
            <a:r>
              <a:rPr lang="en-IN"/>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5" name="PlaceHolder 2"/>
          <p:cNvSpPr>
            <a:spLocks noGrp="1"/>
          </p:cNvSpPr>
          <p:nvPr>
            <p:ph/>
          </p:nvPr>
        </p:nvSpPr>
        <p:spPr>
          <a:xfrm>
            <a:off x="457200" y="1600200"/>
            <a:ext cx="40158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16" name="PlaceHolder 3"/>
          <p:cNvSpPr>
            <a:spLocks noGrp="1"/>
          </p:cNvSpPr>
          <p:nvPr>
            <p:ph/>
          </p:nvPr>
        </p:nvSpPr>
        <p:spPr>
          <a:xfrm>
            <a:off x="4674240" y="1600200"/>
            <a:ext cx="4015800" cy="4525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17" name="PlaceHolder 4"/>
          <p:cNvSpPr>
            <a:spLocks noGrp="1"/>
          </p:cNvSpPr>
          <p:nvPr>
            <p:ph/>
          </p:nvPr>
        </p:nvSpPr>
        <p:spPr>
          <a:xfrm>
            <a:off x="457200" y="3964320"/>
            <a:ext cx="40158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6F6C87B3-6DB2-4203-B0ED-499D373BEFDC}" type="slidenum">
              <a:t>&lt;#&gt;</a:t>
            </a:fld>
          </a:p>
        </p:txBody>
      </p:sp>
      <p:sp>
        <p:nvSpPr>
          <p:cNvPr id="8" name="PlaceHolder 7"/>
          <p:cNvSpPr>
            <a:spLocks noGrp="1"/>
          </p:cNvSpPr>
          <p:nvPr>
            <p:ph type="dt" idx="1"/>
          </p:nvPr>
        </p:nvSpPr>
        <p:spPr/>
        <p:txBody>
          <a:bodyPr/>
          <a:p>
            <a:r>
              <a:rPr lang="en-IN"/>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9" name="PlaceHolder 2"/>
          <p:cNvSpPr>
            <a:spLocks noGrp="1"/>
          </p:cNvSpPr>
          <p:nvPr>
            <p:ph/>
          </p:nvPr>
        </p:nvSpPr>
        <p:spPr>
          <a:xfrm>
            <a:off x="457200" y="1600200"/>
            <a:ext cx="4015800" cy="4525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20" name="PlaceHolder 3"/>
          <p:cNvSpPr>
            <a:spLocks noGrp="1"/>
          </p:cNvSpPr>
          <p:nvPr>
            <p:ph/>
          </p:nvPr>
        </p:nvSpPr>
        <p:spPr>
          <a:xfrm>
            <a:off x="4674240" y="1600200"/>
            <a:ext cx="40158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21" name="PlaceHolder 4"/>
          <p:cNvSpPr>
            <a:spLocks noGrp="1"/>
          </p:cNvSpPr>
          <p:nvPr>
            <p:ph/>
          </p:nvPr>
        </p:nvSpPr>
        <p:spPr>
          <a:xfrm>
            <a:off x="4674240" y="3964320"/>
            <a:ext cx="40158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67FF715C-1E30-4589-98B3-421501277A3C}" type="slidenum">
              <a:t>&lt;#&gt;</a:t>
            </a:fld>
          </a:p>
        </p:txBody>
      </p:sp>
      <p:sp>
        <p:nvSpPr>
          <p:cNvPr id="8" name="PlaceHolder 7"/>
          <p:cNvSpPr>
            <a:spLocks noGrp="1"/>
          </p:cNvSpPr>
          <p:nvPr>
            <p:ph type="dt" idx="1"/>
          </p:nvPr>
        </p:nvSpPr>
        <p:spPr/>
        <p:txBody>
          <a:bodyPr/>
          <a:p>
            <a:r>
              <a:rPr lang="en-IN"/>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23" name="PlaceHolder 2"/>
          <p:cNvSpPr>
            <a:spLocks noGrp="1"/>
          </p:cNvSpPr>
          <p:nvPr>
            <p:ph/>
          </p:nvPr>
        </p:nvSpPr>
        <p:spPr>
          <a:xfrm>
            <a:off x="457200" y="1600200"/>
            <a:ext cx="40158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24" name="PlaceHolder 3"/>
          <p:cNvSpPr>
            <a:spLocks noGrp="1"/>
          </p:cNvSpPr>
          <p:nvPr>
            <p:ph/>
          </p:nvPr>
        </p:nvSpPr>
        <p:spPr>
          <a:xfrm>
            <a:off x="4674240" y="1600200"/>
            <a:ext cx="40158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25" name="PlaceHolder 4"/>
          <p:cNvSpPr>
            <a:spLocks noGrp="1"/>
          </p:cNvSpPr>
          <p:nvPr>
            <p:ph/>
          </p:nvPr>
        </p:nvSpPr>
        <p:spPr>
          <a:xfrm>
            <a:off x="457200" y="3964320"/>
            <a:ext cx="822924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27481D15-E575-495E-B5CF-2B5B18E835C1}" type="slidenum">
              <a:t>&lt;#&gt;</a:t>
            </a:fld>
          </a:p>
        </p:txBody>
      </p:sp>
      <p:sp>
        <p:nvSpPr>
          <p:cNvPr id="8" name="PlaceHolder 7"/>
          <p:cNvSpPr>
            <a:spLocks noGrp="1"/>
          </p:cNvSpPr>
          <p:nvPr>
            <p:ph type="dt" idx="1"/>
          </p:nvPr>
        </p:nvSpPr>
        <p:spPr/>
        <p:txBody>
          <a:bodyPr/>
          <a:p>
            <a:r>
              <a:rPr lang="en-IN"/>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85800" y="2130480"/>
            <a:ext cx="7772040" cy="1469520"/>
          </a:xfrm>
          <a:prstGeom prst="rect">
            <a:avLst/>
          </a:prstGeom>
          <a:noFill/>
          <a:ln w="0">
            <a:noFill/>
          </a:ln>
        </p:spPr>
        <p:txBody>
          <a:bodyPr anchor="ctr">
            <a:noAutofit/>
          </a:bodyPr>
          <a:p>
            <a:pPr algn="ctr">
              <a:lnSpc>
                <a:spcPct val="100000"/>
              </a:lnSpc>
              <a:buNone/>
            </a:pPr>
            <a:r>
              <a:rPr b="0" lang="en-US" sz="4400" spc="-1" strike="noStrike">
                <a:solidFill>
                  <a:srgbClr val="000000"/>
                </a:solidFill>
                <a:latin typeface="Calibri"/>
              </a:rPr>
              <a:t>Click to edit Master title </a:t>
            </a:r>
            <a:r>
              <a:rPr b="0" lang="en-US" sz="4400" spc="-1" strike="noStrike">
                <a:solidFill>
                  <a:srgbClr val="000000"/>
                </a:solidFill>
                <a:latin typeface="Calibri"/>
              </a:rPr>
              <a:t>style</a:t>
            </a:r>
            <a:endParaRPr b="0" lang="en-US" sz="4400" spc="-1" strike="noStrike">
              <a:solidFill>
                <a:srgbClr val="000000"/>
              </a:solidFill>
              <a:latin typeface="Calibri"/>
            </a:endParaRPr>
          </a:p>
        </p:txBody>
      </p:sp>
      <p:sp>
        <p:nvSpPr>
          <p:cNvPr id="1" name="PlaceHolder 2"/>
          <p:cNvSpPr>
            <a:spLocks noGrp="1"/>
          </p:cNvSpPr>
          <p:nvPr>
            <p:ph type="dt" idx="1"/>
          </p:nvPr>
        </p:nvSpPr>
        <p:spPr>
          <a:xfrm>
            <a:off x="457200" y="6356520"/>
            <a:ext cx="2133360" cy="364680"/>
          </a:xfrm>
          <a:prstGeom prst="rect">
            <a:avLst/>
          </a:prstGeom>
          <a:noFill/>
          <a:ln w="0">
            <a:noFill/>
          </a:ln>
        </p:spPr>
        <p:txBody>
          <a:bodyPr anchor="ctr">
            <a:noAutofit/>
          </a:bodyPr>
          <a:lstStyle>
            <a:lvl1pPr>
              <a:lnSpc>
                <a:spcPct val="100000"/>
              </a:lnSpc>
              <a:buNone/>
              <a:defRPr b="0" lang="en-US" sz="1200" spc="-1" strike="noStrike">
                <a:solidFill>
                  <a:srgbClr val="8b8b8b"/>
                </a:solidFill>
                <a:latin typeface="Calibri"/>
              </a:defRPr>
            </a:lvl1pPr>
          </a:lstStyle>
          <a:p>
            <a:pPr>
              <a:lnSpc>
                <a:spcPct val="100000"/>
              </a:lnSpc>
              <a:buNone/>
            </a:pPr>
            <a:r>
              <a:rPr b="0" lang="en-US" sz="1200" spc="-1" strike="noStrike">
                <a:solidFill>
                  <a:srgbClr val="8b8b8b"/>
                </a:solidFill>
                <a:latin typeface="Calibri"/>
              </a:rPr>
              <a:t>&lt;date/time&gt;</a:t>
            </a:r>
            <a:endParaRPr b="0" lang="en-IN" sz="1200" spc="-1" strike="noStrike">
              <a:latin typeface="Times New Roman"/>
            </a:endParaRPr>
          </a:p>
        </p:txBody>
      </p:sp>
      <p:sp>
        <p:nvSpPr>
          <p:cNvPr id="2" name="PlaceHolder 3"/>
          <p:cNvSpPr>
            <a:spLocks noGrp="1"/>
          </p:cNvSpPr>
          <p:nvPr>
            <p:ph type="ftr" idx="2"/>
          </p:nvPr>
        </p:nvSpPr>
        <p:spPr>
          <a:xfrm>
            <a:off x="3124080" y="6356520"/>
            <a:ext cx="2895120" cy="364680"/>
          </a:xfrm>
          <a:prstGeom prst="rect">
            <a:avLst/>
          </a:prstGeom>
          <a:noFill/>
          <a:ln w="0">
            <a:noFill/>
          </a:ln>
        </p:spPr>
        <p:txBody>
          <a:bodyPr anchor="ctr">
            <a:noAutofit/>
          </a:bodyPr>
          <a:lstStyle>
            <a:lvl1pPr algn="ctr">
              <a:buNone/>
              <a:defRPr b="0" lang="en-IN" sz="1400" spc="-1" strike="noStrike">
                <a:latin typeface="Times New Roman"/>
              </a:defRPr>
            </a:lvl1pPr>
          </a:lstStyle>
          <a:p>
            <a:pPr algn="ctr">
              <a:buNone/>
            </a:pPr>
            <a:r>
              <a:rPr b="0" lang="en-IN" sz="1400" spc="-1" strike="noStrike">
                <a:latin typeface="Times New Roman"/>
              </a:rPr>
              <a:t>&lt;footer&gt;</a:t>
            </a:r>
            <a:endParaRPr b="0" lang="en-IN" sz="1400" spc="-1" strike="noStrike">
              <a:latin typeface="Times New Roman"/>
            </a:endParaRPr>
          </a:p>
        </p:txBody>
      </p:sp>
      <p:sp>
        <p:nvSpPr>
          <p:cNvPr id="3" name="PlaceHolder 4"/>
          <p:cNvSpPr>
            <a:spLocks noGrp="1"/>
          </p:cNvSpPr>
          <p:nvPr>
            <p:ph type="sldNum" idx="3"/>
          </p:nvPr>
        </p:nvSpPr>
        <p:spPr>
          <a:xfrm>
            <a:off x="6553080" y="6356520"/>
            <a:ext cx="2133360" cy="364680"/>
          </a:xfrm>
          <a:prstGeom prst="rect">
            <a:avLst/>
          </a:prstGeom>
          <a:noFill/>
          <a:ln w="0">
            <a:noFill/>
          </a:ln>
        </p:spPr>
        <p:txBody>
          <a:bodyPr anchor="ctr">
            <a:noAutofit/>
          </a:bodyPr>
          <a:lstStyle>
            <a:lvl1pPr algn="r">
              <a:lnSpc>
                <a:spcPct val="100000"/>
              </a:lnSpc>
              <a:buNone/>
              <a:defRPr b="0" lang="en-US" sz="1200" spc="-1" strike="noStrike">
                <a:solidFill>
                  <a:srgbClr val="8b8b8b"/>
                </a:solidFill>
                <a:latin typeface="Calibri"/>
              </a:defRPr>
            </a:lvl1pPr>
          </a:lstStyle>
          <a:p>
            <a:pPr algn="r">
              <a:lnSpc>
                <a:spcPct val="100000"/>
              </a:lnSpc>
              <a:buNone/>
            </a:pPr>
            <a:fld id="{5D59565A-BD9F-4774-837E-B1E8843B0695}" type="slidenum">
              <a:rPr b="0" lang="en-US" sz="1200" spc="-1" strike="noStrike">
                <a:solidFill>
                  <a:srgbClr val="8b8b8b"/>
                </a:solidFill>
                <a:latin typeface="Calibri"/>
              </a:rPr>
              <a:t>&lt;number&gt;</a:t>
            </a:fld>
            <a:endParaRPr b="0" lang="en-IN" sz="1200" spc="-1" strike="noStrike">
              <a:latin typeface="Times New Roman"/>
            </a:endParaRPr>
          </a:p>
        </p:txBody>
      </p:sp>
      <p:sp>
        <p:nvSpPr>
          <p:cNvPr id="4" name="PlaceHolder 5"/>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Calibri"/>
              </a:rPr>
              <a:t>Click to edit the outline text format</a:t>
            </a:r>
            <a:endParaRPr b="0" lang="en-US" sz="32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400" spc="-1" strike="noStrike">
                <a:solidFill>
                  <a:srgbClr val="000000"/>
                </a:solidFill>
                <a:latin typeface="Calibri"/>
              </a:rPr>
              <a:t>Second Outline Level</a:t>
            </a:r>
            <a:endParaRPr b="0" lang="en-US" sz="24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2000" spc="-1" strike="noStrike">
                <a:solidFill>
                  <a:srgbClr val="000000"/>
                </a:solidFill>
                <a:latin typeface="Calibri"/>
              </a:rPr>
              <a:t>Third Outline Level</a:t>
            </a:r>
            <a:endParaRPr b="0" lang="en-US" sz="20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Calibri"/>
              </a:rPr>
              <a:t>Fourth Outline Level</a:t>
            </a:r>
            <a:endParaRPr b="0" lang="en-US" sz="20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457200" y="274680"/>
            <a:ext cx="8229240" cy="1142640"/>
          </a:xfrm>
          <a:prstGeom prst="rect">
            <a:avLst/>
          </a:prstGeom>
          <a:noFill/>
          <a:ln w="0">
            <a:noFill/>
          </a:ln>
        </p:spPr>
        <p:txBody>
          <a:bodyPr anchor="ctr">
            <a:noAutofit/>
          </a:bodyPr>
          <a:p>
            <a:pPr algn="ctr">
              <a:lnSpc>
                <a:spcPct val="100000"/>
              </a:lnSpc>
              <a:buNone/>
            </a:pPr>
            <a:r>
              <a:rPr b="0" lang="en-US" sz="4400" spc="-1" strike="noStrike">
                <a:solidFill>
                  <a:srgbClr val="000000"/>
                </a:solidFill>
                <a:latin typeface="Calibri"/>
              </a:rPr>
              <a:t>Click to edit Master title style</a:t>
            </a:r>
            <a:endParaRPr b="0" lang="en-US" sz="4400" spc="-1" strike="noStrike">
              <a:solidFill>
                <a:srgbClr val="000000"/>
              </a:solidFill>
              <a:latin typeface="Calibri"/>
            </a:endParaRPr>
          </a:p>
        </p:txBody>
      </p:sp>
      <p:sp>
        <p:nvSpPr>
          <p:cNvPr id="42" name="PlaceHolder 2"/>
          <p:cNvSpPr>
            <a:spLocks noGrp="1"/>
          </p:cNvSpPr>
          <p:nvPr>
            <p:ph type="body"/>
          </p:nvPr>
        </p:nvSpPr>
        <p:spPr>
          <a:xfrm>
            <a:off x="457200" y="1600200"/>
            <a:ext cx="8229240" cy="4525560"/>
          </a:xfrm>
          <a:prstGeom prst="rect">
            <a:avLst/>
          </a:prstGeom>
          <a:noFill/>
          <a:ln w="0">
            <a:noFill/>
          </a:ln>
        </p:spPr>
        <p:txBody>
          <a:bodyPr anchor="t">
            <a:noAutofit/>
          </a:bodyPr>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Click to edit Master text styles</a:t>
            </a:r>
            <a:endParaRPr b="0" lang="en-US" sz="3200" spc="-1" strike="noStrike">
              <a:solidFill>
                <a:srgbClr val="000000"/>
              </a:solidFill>
              <a:latin typeface="Calibri"/>
            </a:endParaRPr>
          </a:p>
          <a:p>
            <a:pPr lvl="1" marL="743040" indent="-285840">
              <a:lnSpc>
                <a:spcPct val="100000"/>
              </a:lnSpc>
              <a:spcBef>
                <a:spcPts val="561"/>
              </a:spcBef>
              <a:buClr>
                <a:srgbClr val="000000"/>
              </a:buClr>
              <a:buFont typeface="Arial"/>
              <a:buChar char="–"/>
            </a:pPr>
            <a:r>
              <a:rPr b="0" lang="en-US" sz="2800" spc="-1" strike="noStrike">
                <a:solidFill>
                  <a:srgbClr val="000000"/>
                </a:solidFill>
                <a:latin typeface="Calibri"/>
              </a:rPr>
              <a:t>Second level</a:t>
            </a:r>
            <a:endParaRPr b="0" lang="en-US" sz="2800" spc="-1" strike="noStrike">
              <a:solidFill>
                <a:srgbClr val="000000"/>
              </a:solidFill>
              <a:latin typeface="Calibri"/>
            </a:endParaRPr>
          </a:p>
          <a:p>
            <a:pPr lvl="2" marL="1143000" indent="-228600">
              <a:lnSpc>
                <a:spcPct val="100000"/>
              </a:lnSpc>
              <a:spcBef>
                <a:spcPts val="479"/>
              </a:spcBef>
              <a:buClr>
                <a:srgbClr val="000000"/>
              </a:buClr>
              <a:buFont typeface="Arial"/>
              <a:buChar char="•"/>
            </a:pPr>
            <a:r>
              <a:rPr b="0" lang="en-US" sz="2400" spc="-1" strike="noStrike">
                <a:solidFill>
                  <a:srgbClr val="000000"/>
                </a:solidFill>
                <a:latin typeface="Calibri"/>
              </a:rPr>
              <a:t>Third level</a:t>
            </a:r>
            <a:endParaRPr b="0" lang="en-US" sz="2400" spc="-1" strike="noStrike">
              <a:solidFill>
                <a:srgbClr val="000000"/>
              </a:solidFill>
              <a:latin typeface="Calibri"/>
            </a:endParaRPr>
          </a:p>
          <a:p>
            <a:pPr lvl="3" marL="1600200" indent="-228600">
              <a:lnSpc>
                <a:spcPct val="100000"/>
              </a:lnSpc>
              <a:spcBef>
                <a:spcPts val="400"/>
              </a:spcBef>
              <a:buClr>
                <a:srgbClr val="000000"/>
              </a:buClr>
              <a:buFont typeface="Arial"/>
              <a:buChar char="–"/>
            </a:pPr>
            <a:r>
              <a:rPr b="0" lang="en-US" sz="2000" spc="-1" strike="noStrike">
                <a:solidFill>
                  <a:srgbClr val="000000"/>
                </a:solidFill>
                <a:latin typeface="Calibri"/>
              </a:rPr>
              <a:t>Fourth level</a:t>
            </a:r>
            <a:endParaRPr b="0" lang="en-US" sz="2000" spc="-1" strike="noStrike">
              <a:solidFill>
                <a:srgbClr val="000000"/>
              </a:solidFill>
              <a:latin typeface="Calibri"/>
            </a:endParaRPr>
          </a:p>
          <a:p>
            <a:pPr lvl="4" marL="2057400" indent="-228600">
              <a:lnSpc>
                <a:spcPct val="100000"/>
              </a:lnSpc>
              <a:spcBef>
                <a:spcPts val="400"/>
              </a:spcBef>
              <a:buClr>
                <a:srgbClr val="000000"/>
              </a:buClr>
              <a:buFont typeface="Arial"/>
              <a:buChar char="»"/>
            </a:pPr>
            <a:r>
              <a:rPr b="0" lang="en-US" sz="2000" spc="-1" strike="noStrike">
                <a:solidFill>
                  <a:srgbClr val="000000"/>
                </a:solidFill>
                <a:latin typeface="Calibri"/>
              </a:rPr>
              <a:t>Fifth level</a:t>
            </a:r>
            <a:endParaRPr b="0" lang="en-US" sz="2000" spc="-1" strike="noStrike">
              <a:solidFill>
                <a:srgbClr val="000000"/>
              </a:solidFill>
              <a:latin typeface="Calibri"/>
            </a:endParaRPr>
          </a:p>
        </p:txBody>
      </p:sp>
      <p:sp>
        <p:nvSpPr>
          <p:cNvPr id="43" name="PlaceHolder 3"/>
          <p:cNvSpPr>
            <a:spLocks noGrp="1"/>
          </p:cNvSpPr>
          <p:nvPr>
            <p:ph type="dt" idx="4"/>
          </p:nvPr>
        </p:nvSpPr>
        <p:spPr>
          <a:xfrm>
            <a:off x="457200" y="6356520"/>
            <a:ext cx="2133360" cy="364680"/>
          </a:xfrm>
          <a:prstGeom prst="rect">
            <a:avLst/>
          </a:prstGeom>
          <a:noFill/>
          <a:ln w="0">
            <a:noFill/>
          </a:ln>
        </p:spPr>
        <p:txBody>
          <a:bodyPr anchor="ctr">
            <a:noAutofit/>
          </a:bodyPr>
          <a:lstStyle>
            <a:lvl1pPr>
              <a:lnSpc>
                <a:spcPct val="100000"/>
              </a:lnSpc>
              <a:buNone/>
              <a:defRPr b="0" lang="en-US" sz="1200" spc="-1" strike="noStrike">
                <a:solidFill>
                  <a:srgbClr val="8b8b8b"/>
                </a:solidFill>
                <a:latin typeface="Calibri"/>
              </a:defRPr>
            </a:lvl1pPr>
          </a:lstStyle>
          <a:p>
            <a:pPr>
              <a:lnSpc>
                <a:spcPct val="100000"/>
              </a:lnSpc>
              <a:buNone/>
            </a:pPr>
            <a:r>
              <a:rPr b="0" lang="en-US" sz="1200" spc="-1" strike="noStrike">
                <a:solidFill>
                  <a:srgbClr val="8b8b8b"/>
                </a:solidFill>
                <a:latin typeface="Calibri"/>
              </a:rPr>
              <a:t>&lt;date/time&gt;</a:t>
            </a:r>
            <a:endParaRPr b="0" lang="en-IN" sz="1200" spc="-1" strike="noStrike">
              <a:latin typeface="Times New Roman"/>
            </a:endParaRPr>
          </a:p>
        </p:txBody>
      </p:sp>
      <p:sp>
        <p:nvSpPr>
          <p:cNvPr id="44" name="PlaceHolder 4"/>
          <p:cNvSpPr>
            <a:spLocks noGrp="1"/>
          </p:cNvSpPr>
          <p:nvPr>
            <p:ph type="ftr" idx="5"/>
          </p:nvPr>
        </p:nvSpPr>
        <p:spPr>
          <a:xfrm>
            <a:off x="3124080" y="6356520"/>
            <a:ext cx="2895120" cy="364680"/>
          </a:xfrm>
          <a:prstGeom prst="rect">
            <a:avLst/>
          </a:prstGeom>
          <a:noFill/>
          <a:ln w="0">
            <a:noFill/>
          </a:ln>
        </p:spPr>
        <p:txBody>
          <a:bodyPr anchor="ctr">
            <a:noAutofit/>
          </a:bodyPr>
          <a:lstStyle>
            <a:lvl1pPr algn="ctr">
              <a:buNone/>
              <a:defRPr b="0" lang="en-IN" sz="1400" spc="-1" strike="noStrike">
                <a:latin typeface="Times New Roman"/>
              </a:defRPr>
            </a:lvl1pPr>
          </a:lstStyle>
          <a:p>
            <a:pPr algn="ctr">
              <a:buNone/>
            </a:pPr>
            <a:r>
              <a:rPr b="0" lang="en-IN" sz="1400" spc="-1" strike="noStrike">
                <a:latin typeface="Times New Roman"/>
              </a:rPr>
              <a:t>&lt;footer&gt;</a:t>
            </a:r>
            <a:endParaRPr b="0" lang="en-IN" sz="1400" spc="-1" strike="noStrike">
              <a:latin typeface="Times New Roman"/>
            </a:endParaRPr>
          </a:p>
        </p:txBody>
      </p:sp>
      <p:sp>
        <p:nvSpPr>
          <p:cNvPr id="45" name="PlaceHolder 5"/>
          <p:cNvSpPr>
            <a:spLocks noGrp="1"/>
          </p:cNvSpPr>
          <p:nvPr>
            <p:ph type="sldNum" idx="6"/>
          </p:nvPr>
        </p:nvSpPr>
        <p:spPr>
          <a:xfrm>
            <a:off x="6553080" y="6356520"/>
            <a:ext cx="2133360" cy="364680"/>
          </a:xfrm>
          <a:prstGeom prst="rect">
            <a:avLst/>
          </a:prstGeom>
          <a:noFill/>
          <a:ln w="0">
            <a:noFill/>
          </a:ln>
        </p:spPr>
        <p:txBody>
          <a:bodyPr anchor="ctr">
            <a:noAutofit/>
          </a:bodyPr>
          <a:lstStyle>
            <a:lvl1pPr algn="r">
              <a:lnSpc>
                <a:spcPct val="100000"/>
              </a:lnSpc>
              <a:buNone/>
              <a:defRPr b="0" lang="en-US" sz="1200" spc="-1" strike="noStrike">
                <a:solidFill>
                  <a:srgbClr val="8b8b8b"/>
                </a:solidFill>
                <a:latin typeface="Calibri"/>
              </a:defRPr>
            </a:lvl1pPr>
          </a:lstStyle>
          <a:p>
            <a:pPr algn="r">
              <a:lnSpc>
                <a:spcPct val="100000"/>
              </a:lnSpc>
              <a:buNone/>
            </a:pPr>
            <a:fld id="{E31D9991-3376-4843-831D-EE7F1AF771D0}" type="slidenum">
              <a:rPr b="0" lang="en-US" sz="1200" spc="-1" strike="noStrike">
                <a:solidFill>
                  <a:srgbClr val="8b8b8b"/>
                </a:solidFill>
                <a:latin typeface="Calibri"/>
              </a:rPr>
              <a:t>&lt;number&gt;</a:t>
            </a:fld>
            <a:endParaRPr b="0" lang="en-IN"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PlaceHolder 1"/>
          <p:cNvSpPr>
            <a:spLocks noGrp="1"/>
          </p:cNvSpPr>
          <p:nvPr>
            <p:ph type="title"/>
          </p:nvPr>
        </p:nvSpPr>
        <p:spPr>
          <a:xfrm>
            <a:off x="685800" y="2130480"/>
            <a:ext cx="7772040" cy="1469520"/>
          </a:xfrm>
          <a:prstGeom prst="rect">
            <a:avLst/>
          </a:prstGeom>
          <a:noFill/>
          <a:ln w="0">
            <a:noFill/>
          </a:ln>
        </p:spPr>
        <p:txBody>
          <a:bodyPr anchor="ctr">
            <a:normAutofit fontScale="83000"/>
          </a:bodyPr>
          <a:p>
            <a:pPr algn="ctr">
              <a:lnSpc>
                <a:spcPct val="100000"/>
              </a:lnSpc>
              <a:buNone/>
            </a:pPr>
            <a:r>
              <a:rPr b="0" lang="en-US" sz="4400" spc="-1" strike="noStrike">
                <a:solidFill>
                  <a:srgbClr val="000000"/>
                </a:solidFill>
                <a:latin typeface="Calibri"/>
              </a:rPr>
              <a:t>Data Types</a:t>
            </a:r>
            <a:br>
              <a:rPr sz="4400"/>
            </a:br>
            <a:br>
              <a:rPr sz="4400"/>
            </a:br>
            <a:r>
              <a:rPr b="0" lang="en-US" sz="2000" spc="-1" strike="noStrike">
                <a:solidFill>
                  <a:srgbClr val="000000"/>
                </a:solidFill>
                <a:latin typeface="Calibri"/>
              </a:rPr>
              <a:t>Principles of Programming Language</a:t>
            </a:r>
            <a:endParaRPr b="0" lang="en-US" sz="2000" spc="-1" strike="noStrike">
              <a:solidFill>
                <a:srgbClr val="000000"/>
              </a:solidFill>
              <a:latin typeface="Calibri"/>
            </a:endParaRPr>
          </a:p>
        </p:txBody>
      </p:sp>
      <p:sp>
        <p:nvSpPr>
          <p:cNvPr id="83" name="PlaceHolder 2"/>
          <p:cNvSpPr>
            <a:spLocks noGrp="1"/>
          </p:cNvSpPr>
          <p:nvPr>
            <p:ph type="subTitle"/>
          </p:nvPr>
        </p:nvSpPr>
        <p:spPr>
          <a:xfrm>
            <a:off x="1371600" y="3886200"/>
            <a:ext cx="6400440" cy="1752120"/>
          </a:xfrm>
          <a:prstGeom prst="rect">
            <a:avLst/>
          </a:prstGeom>
          <a:noFill/>
          <a:ln w="0">
            <a:noFill/>
          </a:ln>
        </p:spPr>
        <p:txBody>
          <a:bodyPr anchor="t">
            <a:noAutofit/>
          </a:bodyPr>
          <a:p>
            <a:pPr algn="ctr">
              <a:lnSpc>
                <a:spcPct val="100000"/>
              </a:lnSpc>
              <a:spcBef>
                <a:spcPts val="641"/>
              </a:spcBef>
              <a:buNone/>
              <a:tabLst>
                <a:tab algn="l" pos="0"/>
              </a:tabLst>
            </a:pPr>
            <a:r>
              <a:rPr b="0" lang="en-US" sz="3200" spc="-1" strike="noStrike">
                <a:solidFill>
                  <a:srgbClr val="8b8b8b"/>
                </a:solidFill>
                <a:latin typeface="Calibri"/>
              </a:rPr>
              <a:t>S.Venkatesan</a:t>
            </a:r>
            <a:endParaRPr b="0" lang="en-IN" sz="3200" spc="-1" strike="noStrike">
              <a:latin typeface="Arial"/>
            </a:endParaRPr>
          </a:p>
        </p:txBody>
      </p:sp>
      <p:sp>
        <p:nvSpPr>
          <p:cNvPr id="84" name="Subtitle 2"/>
          <p:cNvSpPr/>
          <p:nvPr/>
        </p:nvSpPr>
        <p:spPr>
          <a:xfrm>
            <a:off x="304920" y="6324480"/>
            <a:ext cx="4876560" cy="342720"/>
          </a:xfrm>
          <a:prstGeom prst="rect">
            <a:avLst/>
          </a:prstGeom>
          <a:noFill/>
          <a:ln w="0">
            <a:noFill/>
          </a:ln>
        </p:spPr>
        <p:style>
          <a:lnRef idx="0"/>
          <a:fillRef idx="0"/>
          <a:effectRef idx="0"/>
          <a:fontRef idx="minor"/>
        </p:style>
        <p:txBody>
          <a:bodyPr anchor="t">
            <a:normAutofit fontScale="83000"/>
          </a:bodyPr>
          <a:p>
            <a:pPr>
              <a:lnSpc>
                <a:spcPct val="100000"/>
              </a:lnSpc>
              <a:spcBef>
                <a:spcPts val="201"/>
              </a:spcBef>
              <a:buNone/>
              <a:tabLst>
                <a:tab algn="l" pos="0"/>
              </a:tabLst>
            </a:pPr>
            <a:r>
              <a:rPr b="1" lang="en-US" sz="1000" spc="-1" strike="noStrike">
                <a:solidFill>
                  <a:srgbClr val="8b8b8b"/>
                </a:solidFill>
                <a:latin typeface="Calibri"/>
              </a:rPr>
              <a:t>Reference: Robert W. Sebesta, Concepts of Programming Languages, 10</a:t>
            </a:r>
            <a:r>
              <a:rPr b="1" lang="en-US" sz="1000" spc="-1" strike="noStrike" baseline="30000">
                <a:solidFill>
                  <a:srgbClr val="8b8b8b"/>
                </a:solidFill>
                <a:latin typeface="Calibri"/>
              </a:rPr>
              <a:t>th</a:t>
            </a:r>
            <a:r>
              <a:rPr b="1" lang="en-US" sz="1000" spc="-1" strike="noStrike">
                <a:solidFill>
                  <a:srgbClr val="8b8b8b"/>
                </a:solidFill>
                <a:latin typeface="Calibri"/>
              </a:rPr>
              <a:t> Edition, Pearson</a:t>
            </a:r>
            <a:endParaRPr b="0" lang="en-IN" sz="10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PlaceHolder 1"/>
          <p:cNvSpPr>
            <a:spLocks noGrp="1"/>
          </p:cNvSpPr>
          <p:nvPr>
            <p:ph type="title"/>
          </p:nvPr>
        </p:nvSpPr>
        <p:spPr>
          <a:xfrm>
            <a:off x="457200" y="274680"/>
            <a:ext cx="8229240" cy="1142640"/>
          </a:xfrm>
          <a:prstGeom prst="rect">
            <a:avLst/>
          </a:prstGeom>
          <a:noFill/>
          <a:ln w="0">
            <a:noFill/>
          </a:ln>
        </p:spPr>
        <p:txBody>
          <a:bodyPr anchor="ctr">
            <a:normAutofit fontScale="78000"/>
          </a:bodyPr>
          <a:p>
            <a:pPr algn="ctr">
              <a:lnSpc>
                <a:spcPct val="100000"/>
              </a:lnSpc>
              <a:buNone/>
            </a:pPr>
            <a:r>
              <a:rPr b="0" lang="en-US" sz="4400" spc="-1" strike="noStrike">
                <a:solidFill>
                  <a:srgbClr val="000000"/>
                </a:solidFill>
                <a:latin typeface="Calibri"/>
              </a:rPr>
              <a:t>Referential Transparency and Side Effects</a:t>
            </a:r>
            <a:endParaRPr b="0" lang="en-US" sz="4400" spc="-1" strike="noStrike">
              <a:solidFill>
                <a:srgbClr val="000000"/>
              </a:solidFill>
              <a:latin typeface="Calibri"/>
            </a:endParaRPr>
          </a:p>
        </p:txBody>
      </p:sp>
      <p:sp>
        <p:nvSpPr>
          <p:cNvPr id="104" name="PlaceHolder 2"/>
          <p:cNvSpPr>
            <a:spLocks noGrp="1"/>
          </p:cNvSpPr>
          <p:nvPr>
            <p:ph/>
          </p:nvPr>
        </p:nvSpPr>
        <p:spPr>
          <a:xfrm>
            <a:off x="457200" y="1600200"/>
            <a:ext cx="8229240" cy="4525560"/>
          </a:xfrm>
          <a:prstGeom prst="rect">
            <a:avLst/>
          </a:prstGeom>
          <a:noFill/>
          <a:ln w="0">
            <a:noFill/>
          </a:ln>
        </p:spPr>
        <p:txBody>
          <a:bodyPr anchor="t">
            <a:normAutofit fontScale="56000"/>
          </a:bodyPr>
          <a:p>
            <a:pPr marL="343080" indent="-343080" algn="just">
              <a:lnSpc>
                <a:spcPct val="100000"/>
              </a:lnSpc>
              <a:spcBef>
                <a:spcPts val="641"/>
              </a:spcBef>
              <a:buClr>
                <a:srgbClr val="000000"/>
              </a:buClr>
              <a:buFont typeface="Arial"/>
              <a:buChar char="•"/>
            </a:pPr>
            <a:r>
              <a:rPr b="0" lang="en-US" sz="3200" spc="-1" strike="noStrike">
                <a:solidFill>
                  <a:srgbClr val="000000"/>
                </a:solidFill>
                <a:latin typeface="Calibri"/>
              </a:rPr>
              <a:t>A program has the property of referential transparency if any two expressions in the program that have the same value can be substituted for one another anywhere in the program, without affecting the action of the program.</a:t>
            </a:r>
            <a:endParaRPr b="0" lang="en-US" sz="3200" spc="-1" strike="noStrike">
              <a:solidFill>
                <a:srgbClr val="000000"/>
              </a:solidFill>
              <a:latin typeface="Calibri"/>
            </a:endParaRPr>
          </a:p>
          <a:p>
            <a:pPr algn="just">
              <a:lnSpc>
                <a:spcPct val="100000"/>
              </a:lnSpc>
              <a:spcBef>
                <a:spcPts val="641"/>
              </a:spcBef>
              <a:buNone/>
            </a:pPr>
            <a:endParaRPr b="0" lang="en-US" sz="3200" spc="-1" strike="noStrike">
              <a:solidFill>
                <a:srgbClr val="000000"/>
              </a:solidFill>
              <a:latin typeface="Calibri"/>
            </a:endParaRPr>
          </a:p>
          <a:p>
            <a:pPr algn="just">
              <a:lnSpc>
                <a:spcPct val="100000"/>
              </a:lnSpc>
              <a:spcBef>
                <a:spcPts val="641"/>
              </a:spcBef>
              <a:buNone/>
              <a:tabLst>
                <a:tab algn="l" pos="0"/>
              </a:tabLst>
            </a:pPr>
            <a:r>
              <a:rPr b="0" lang="en-US" sz="3200" spc="-1" strike="noStrike">
                <a:solidFill>
                  <a:srgbClr val="000000"/>
                </a:solidFill>
                <a:latin typeface="Consolas"/>
              </a:rPr>
              <a:t>result1 = (fun(a) + b) / (fun(a) - c); </a:t>
            </a:r>
            <a:endParaRPr b="0" lang="en-US" sz="3200" spc="-1" strike="noStrike">
              <a:solidFill>
                <a:srgbClr val="000000"/>
              </a:solidFill>
              <a:latin typeface="Calibri"/>
            </a:endParaRPr>
          </a:p>
          <a:p>
            <a:pPr algn="just">
              <a:lnSpc>
                <a:spcPct val="100000"/>
              </a:lnSpc>
              <a:spcBef>
                <a:spcPts val="641"/>
              </a:spcBef>
              <a:buNone/>
              <a:tabLst>
                <a:tab algn="l" pos="0"/>
              </a:tabLst>
            </a:pPr>
            <a:r>
              <a:rPr b="0" lang="en-US" sz="3200" spc="-1" strike="noStrike">
                <a:solidFill>
                  <a:srgbClr val="000000"/>
                </a:solidFill>
                <a:latin typeface="Consolas"/>
              </a:rPr>
              <a:t>temp = fun(a); </a:t>
            </a:r>
            <a:endParaRPr b="0" lang="en-US" sz="3200" spc="-1" strike="noStrike">
              <a:solidFill>
                <a:srgbClr val="000000"/>
              </a:solidFill>
              <a:latin typeface="Calibri"/>
            </a:endParaRPr>
          </a:p>
          <a:p>
            <a:pPr algn="just">
              <a:lnSpc>
                <a:spcPct val="100000"/>
              </a:lnSpc>
              <a:spcBef>
                <a:spcPts val="641"/>
              </a:spcBef>
              <a:buNone/>
              <a:tabLst>
                <a:tab algn="l" pos="0"/>
              </a:tabLst>
            </a:pPr>
            <a:r>
              <a:rPr b="0" lang="en-US" sz="3200" spc="-1" strike="noStrike">
                <a:solidFill>
                  <a:srgbClr val="000000"/>
                </a:solidFill>
                <a:latin typeface="Consolas"/>
              </a:rPr>
              <a:t>result2 = (temp + b) / (temp - c);</a:t>
            </a:r>
            <a:endParaRPr b="0" lang="en-US" sz="3200" spc="-1" strike="noStrike">
              <a:solidFill>
                <a:srgbClr val="000000"/>
              </a:solidFill>
              <a:latin typeface="Calibri"/>
            </a:endParaRPr>
          </a:p>
          <a:p>
            <a:pPr algn="just">
              <a:lnSpc>
                <a:spcPct val="100000"/>
              </a:lnSpc>
              <a:spcBef>
                <a:spcPts val="641"/>
              </a:spcBef>
              <a:buNone/>
              <a:tabLst>
                <a:tab algn="l" pos="0"/>
              </a:tabLst>
            </a:pPr>
            <a:endParaRPr b="0" lang="en-US" sz="3200" spc="-1" strike="noStrike">
              <a:solidFill>
                <a:srgbClr val="000000"/>
              </a:solidFill>
              <a:latin typeface="Calibri"/>
            </a:endParaRPr>
          </a:p>
          <a:p>
            <a:pPr marL="343080" indent="-343080" algn="just">
              <a:lnSpc>
                <a:spcPct val="100000"/>
              </a:lnSpc>
              <a:spcBef>
                <a:spcPts val="641"/>
              </a:spcBef>
              <a:buClr>
                <a:srgbClr val="000000"/>
              </a:buClr>
              <a:buFont typeface="Arial"/>
              <a:buChar char="•"/>
              <a:tabLst>
                <a:tab algn="l" pos="0"/>
              </a:tabLst>
            </a:pPr>
            <a:r>
              <a:rPr b="0" lang="en-US" sz="3200" spc="-1" strike="noStrike">
                <a:solidFill>
                  <a:srgbClr val="000000"/>
                </a:solidFill>
                <a:latin typeface="Calibri"/>
              </a:rPr>
              <a:t>If the function fun has no side effects, </a:t>
            </a:r>
            <a:r>
              <a:rPr b="1" lang="en-US" sz="3200" spc="-1" strike="noStrike">
                <a:solidFill>
                  <a:srgbClr val="000000"/>
                </a:solidFill>
                <a:latin typeface="Calibri"/>
              </a:rPr>
              <a:t>result1 and result2 will be equal</a:t>
            </a:r>
            <a:r>
              <a:rPr b="0" lang="en-US" sz="3200" spc="-1" strike="noStrike">
                <a:solidFill>
                  <a:srgbClr val="000000"/>
                </a:solidFill>
                <a:latin typeface="Calibri"/>
              </a:rPr>
              <a:t>, because the expressions assigned to them are equivalent. However, suppose fun has the </a:t>
            </a:r>
            <a:r>
              <a:rPr b="1" lang="en-US" sz="3200" spc="-1" strike="noStrike">
                <a:solidFill>
                  <a:srgbClr val="000000"/>
                </a:solidFill>
                <a:latin typeface="Calibri"/>
              </a:rPr>
              <a:t>side effect of adding 1 to either b or c.</a:t>
            </a:r>
            <a:r>
              <a:rPr b="0" lang="en-US" sz="3200" spc="-1" strike="noStrike">
                <a:solidFill>
                  <a:srgbClr val="000000"/>
                </a:solidFill>
                <a:latin typeface="Calibri"/>
              </a:rPr>
              <a:t> Then </a:t>
            </a:r>
            <a:r>
              <a:rPr b="1" lang="en-US" sz="3200" spc="-1" strike="noStrike">
                <a:solidFill>
                  <a:srgbClr val="000000"/>
                </a:solidFill>
                <a:latin typeface="Calibri"/>
              </a:rPr>
              <a:t>result1 would not be equal to result2</a:t>
            </a:r>
            <a:r>
              <a:rPr b="0" lang="en-US" sz="3200" spc="-1" strike="noStrike">
                <a:solidFill>
                  <a:srgbClr val="000000"/>
                </a:solidFill>
                <a:latin typeface="Calibri"/>
              </a:rPr>
              <a:t>. So, that side effect violates the referential transparency of the program in which the code appears.</a:t>
            </a:r>
            <a:endParaRPr b="0" lang="en-US"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PlaceHolder 1"/>
          <p:cNvSpPr>
            <a:spLocks noGrp="1"/>
          </p:cNvSpPr>
          <p:nvPr>
            <p:ph type="title"/>
          </p:nvPr>
        </p:nvSpPr>
        <p:spPr>
          <a:xfrm>
            <a:off x="457200" y="274680"/>
            <a:ext cx="8229240" cy="1142640"/>
          </a:xfrm>
          <a:prstGeom prst="rect">
            <a:avLst/>
          </a:prstGeom>
          <a:noFill/>
          <a:ln w="0">
            <a:noFill/>
          </a:ln>
        </p:spPr>
        <p:txBody>
          <a:bodyPr anchor="ctr">
            <a:noAutofit/>
          </a:bodyPr>
          <a:p>
            <a:pPr algn="ctr">
              <a:lnSpc>
                <a:spcPct val="100000"/>
              </a:lnSpc>
              <a:buNone/>
            </a:pPr>
            <a:r>
              <a:rPr b="0" lang="en-US" sz="4400" spc="-1" strike="noStrike">
                <a:solidFill>
                  <a:srgbClr val="000000"/>
                </a:solidFill>
                <a:latin typeface="Calibri"/>
              </a:rPr>
              <a:t>Enumeration Types</a:t>
            </a:r>
            <a:endParaRPr b="0" lang="en-US" sz="4400" spc="-1" strike="noStrike">
              <a:solidFill>
                <a:srgbClr val="000000"/>
              </a:solidFill>
              <a:latin typeface="Calibri"/>
            </a:endParaRPr>
          </a:p>
        </p:txBody>
      </p:sp>
      <p:sp>
        <p:nvSpPr>
          <p:cNvPr id="106" name="PlaceHolder 2"/>
          <p:cNvSpPr>
            <a:spLocks noGrp="1"/>
          </p:cNvSpPr>
          <p:nvPr>
            <p:ph/>
          </p:nvPr>
        </p:nvSpPr>
        <p:spPr>
          <a:xfrm>
            <a:off x="457200" y="1600200"/>
            <a:ext cx="8229240" cy="4525560"/>
          </a:xfrm>
          <a:prstGeom prst="rect">
            <a:avLst/>
          </a:prstGeom>
          <a:noFill/>
          <a:ln w="0">
            <a:noFill/>
          </a:ln>
        </p:spPr>
        <p:txBody>
          <a:bodyPr anchor="t">
            <a:normAutofit fontScale="92000"/>
          </a:bodyPr>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The design issues for enumeration types are as follows:</a:t>
            </a:r>
            <a:endParaRPr b="0" lang="en-US" sz="3200" spc="-1" strike="noStrike">
              <a:solidFill>
                <a:srgbClr val="000000"/>
              </a:solidFill>
              <a:latin typeface="Calibri"/>
            </a:endParaRPr>
          </a:p>
          <a:p>
            <a:pPr lvl="2" marL="1143000" indent="-228600" algn="just">
              <a:lnSpc>
                <a:spcPct val="100000"/>
              </a:lnSpc>
              <a:spcBef>
                <a:spcPts val="479"/>
              </a:spcBef>
              <a:buClr>
                <a:srgbClr val="000000"/>
              </a:buClr>
              <a:buFont typeface="Arial"/>
              <a:buChar char="•"/>
            </a:pPr>
            <a:r>
              <a:rPr b="0" lang="en-US" sz="2400" spc="-1" strike="noStrike">
                <a:solidFill>
                  <a:srgbClr val="000000"/>
                </a:solidFill>
                <a:latin typeface="Calibri"/>
              </a:rPr>
              <a:t>Is an enumeration constant allowed to appear in more than one type definition, and if so, how is the type of an occurrence of that constant in the program checked?</a:t>
            </a:r>
            <a:endParaRPr b="0" lang="en-US" sz="2400" spc="-1" strike="noStrike">
              <a:solidFill>
                <a:srgbClr val="000000"/>
              </a:solidFill>
              <a:latin typeface="Calibri"/>
            </a:endParaRPr>
          </a:p>
          <a:p>
            <a:endParaRPr b="0" lang="en-US" sz="2400" spc="-1" strike="noStrike">
              <a:solidFill>
                <a:srgbClr val="000000"/>
              </a:solidFill>
              <a:latin typeface="Calibri"/>
            </a:endParaRPr>
          </a:p>
          <a:p>
            <a:pPr lvl="2" marL="1143000" indent="-228600">
              <a:lnSpc>
                <a:spcPct val="100000"/>
              </a:lnSpc>
              <a:spcBef>
                <a:spcPts val="479"/>
              </a:spcBef>
              <a:buClr>
                <a:srgbClr val="000000"/>
              </a:buClr>
              <a:buFont typeface="Arial"/>
              <a:buChar char="•"/>
            </a:pPr>
            <a:r>
              <a:rPr b="0" lang="en-US" sz="2400" spc="-1" strike="noStrike">
                <a:solidFill>
                  <a:srgbClr val="000000"/>
                </a:solidFill>
                <a:latin typeface="Calibri"/>
              </a:rPr>
              <a:t>Are enumeration values coerced to integer?</a:t>
            </a:r>
            <a:endParaRPr b="0" lang="en-US" sz="2400" spc="-1" strike="noStrike">
              <a:solidFill>
                <a:srgbClr val="000000"/>
              </a:solidFill>
              <a:latin typeface="Calibri"/>
            </a:endParaRPr>
          </a:p>
          <a:p>
            <a:endParaRPr b="0" lang="en-US" sz="2400" spc="-1" strike="noStrike">
              <a:solidFill>
                <a:srgbClr val="000000"/>
              </a:solidFill>
              <a:latin typeface="Calibri"/>
            </a:endParaRPr>
          </a:p>
          <a:p>
            <a:pPr lvl="2" marL="1143000" indent="-228600">
              <a:lnSpc>
                <a:spcPct val="100000"/>
              </a:lnSpc>
              <a:spcBef>
                <a:spcPts val="479"/>
              </a:spcBef>
              <a:buClr>
                <a:srgbClr val="000000"/>
              </a:buClr>
              <a:buFont typeface="Arial"/>
              <a:buChar char="•"/>
            </a:pPr>
            <a:r>
              <a:rPr b="0" lang="en-US" sz="2400" spc="-1" strike="noStrike">
                <a:solidFill>
                  <a:srgbClr val="000000"/>
                </a:solidFill>
                <a:latin typeface="Calibri"/>
              </a:rPr>
              <a:t>Are any other types coerced to an enumeration type?</a:t>
            </a:r>
            <a:endParaRPr b="0" lang="en-US" sz="2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PlaceHolder 1"/>
          <p:cNvSpPr>
            <a:spLocks noGrp="1"/>
          </p:cNvSpPr>
          <p:nvPr>
            <p:ph type="title"/>
          </p:nvPr>
        </p:nvSpPr>
        <p:spPr>
          <a:xfrm>
            <a:off x="457200" y="274680"/>
            <a:ext cx="8229240" cy="1142640"/>
          </a:xfrm>
          <a:prstGeom prst="rect">
            <a:avLst/>
          </a:prstGeom>
          <a:noFill/>
          <a:ln w="0">
            <a:noFill/>
          </a:ln>
        </p:spPr>
        <p:txBody>
          <a:bodyPr anchor="ctr">
            <a:noAutofit/>
          </a:bodyPr>
          <a:p>
            <a:pPr algn="ctr">
              <a:lnSpc>
                <a:spcPct val="100000"/>
              </a:lnSpc>
              <a:buNone/>
            </a:pPr>
            <a:r>
              <a:rPr b="0" lang="en-US" sz="4400" spc="-1" strike="noStrike">
                <a:solidFill>
                  <a:srgbClr val="000000"/>
                </a:solidFill>
                <a:latin typeface="Calibri"/>
              </a:rPr>
              <a:t>Array</a:t>
            </a:r>
            <a:endParaRPr b="0" lang="en-US" sz="4400" spc="-1" strike="noStrike">
              <a:solidFill>
                <a:srgbClr val="000000"/>
              </a:solidFill>
              <a:latin typeface="Calibri"/>
            </a:endParaRPr>
          </a:p>
        </p:txBody>
      </p:sp>
      <p:sp>
        <p:nvSpPr>
          <p:cNvPr id="108" name="PlaceHolder 2"/>
          <p:cNvSpPr>
            <a:spLocks noGrp="1"/>
          </p:cNvSpPr>
          <p:nvPr>
            <p:ph/>
          </p:nvPr>
        </p:nvSpPr>
        <p:spPr>
          <a:xfrm>
            <a:off x="457200" y="1600200"/>
            <a:ext cx="8229240" cy="4525560"/>
          </a:xfrm>
          <a:prstGeom prst="rect">
            <a:avLst/>
          </a:prstGeom>
          <a:noFill/>
          <a:ln w="0">
            <a:noFill/>
          </a:ln>
        </p:spPr>
        <p:txBody>
          <a:bodyPr anchor="t">
            <a:noAutofit/>
          </a:bodyPr>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Static Array</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Fixed Stack - Dynamic Array</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Fixed Heap – Dynamic Array</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Heap Dynamic Array</a:t>
            </a:r>
            <a:endParaRPr b="0" lang="en-US" sz="3200" spc="-1" strike="noStrike">
              <a:solidFill>
                <a:srgbClr val="000000"/>
              </a:solidFill>
              <a:latin typeface="Calibri"/>
            </a:endParaRPr>
          </a:p>
          <a:p>
            <a:pPr>
              <a:lnSpc>
                <a:spcPct val="100000"/>
              </a:lnSpc>
              <a:spcBef>
                <a:spcPts val="641"/>
              </a:spcBef>
              <a:buNone/>
            </a:pPr>
            <a:endParaRPr b="0" lang="en-US" sz="3200" spc="-1" strike="noStrike">
              <a:solidFill>
                <a:srgbClr val="000000"/>
              </a:solidFill>
              <a:latin typeface="Calibri"/>
            </a:endParaRPr>
          </a:p>
          <a:p>
            <a:pPr>
              <a:lnSpc>
                <a:spcPct val="100000"/>
              </a:lnSpc>
              <a:spcBef>
                <a:spcPts val="641"/>
              </a:spcBef>
              <a:buNone/>
            </a:pPr>
            <a:endParaRPr b="0" lang="en-US" sz="3200" spc="-1" strike="noStrike">
              <a:solidFill>
                <a:srgbClr val="000000"/>
              </a:solidFill>
              <a:latin typeface="Calibri"/>
            </a:endParaRPr>
          </a:p>
        </p:txBody>
      </p:sp>
      <p:pic>
        <p:nvPicPr>
          <p:cNvPr id="109" name="Picture 2" descr=""/>
          <p:cNvPicPr/>
          <p:nvPr/>
        </p:nvPicPr>
        <p:blipFill>
          <a:blip r:embed="rId1"/>
          <a:stretch/>
        </p:blipFill>
        <p:spPr>
          <a:xfrm>
            <a:off x="6019920" y="3581280"/>
            <a:ext cx="2619000" cy="1761840"/>
          </a:xfrm>
          <a:prstGeom prst="rect">
            <a:avLst/>
          </a:prstGeom>
          <a:ln w="0">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PlaceHolder 1"/>
          <p:cNvSpPr>
            <a:spLocks noGrp="1"/>
          </p:cNvSpPr>
          <p:nvPr>
            <p:ph type="title"/>
          </p:nvPr>
        </p:nvSpPr>
        <p:spPr>
          <a:xfrm>
            <a:off x="457200" y="274680"/>
            <a:ext cx="8229240" cy="1142640"/>
          </a:xfrm>
          <a:prstGeom prst="rect">
            <a:avLst/>
          </a:prstGeom>
          <a:noFill/>
          <a:ln w="0">
            <a:noFill/>
          </a:ln>
        </p:spPr>
        <p:txBody>
          <a:bodyPr anchor="ctr">
            <a:noAutofit/>
          </a:bodyPr>
          <a:p>
            <a:pPr algn="ctr">
              <a:lnSpc>
                <a:spcPct val="100000"/>
              </a:lnSpc>
              <a:buNone/>
            </a:pPr>
            <a:r>
              <a:rPr b="0" lang="en-US" sz="4400" spc="-1" strike="noStrike">
                <a:solidFill>
                  <a:srgbClr val="000000"/>
                </a:solidFill>
                <a:latin typeface="Calibri"/>
              </a:rPr>
              <a:t>Array Representation</a:t>
            </a:r>
            <a:endParaRPr b="0" lang="en-US" sz="4400" spc="-1" strike="noStrike">
              <a:solidFill>
                <a:srgbClr val="000000"/>
              </a:solidFill>
              <a:latin typeface="Calibri"/>
            </a:endParaRPr>
          </a:p>
        </p:txBody>
      </p:sp>
      <p:sp>
        <p:nvSpPr>
          <p:cNvPr id="111" name="PlaceHolder 2"/>
          <p:cNvSpPr>
            <a:spLocks noGrp="1"/>
          </p:cNvSpPr>
          <p:nvPr>
            <p:ph/>
          </p:nvPr>
        </p:nvSpPr>
        <p:spPr>
          <a:xfrm>
            <a:off x="457200" y="1600200"/>
            <a:ext cx="8229240" cy="4525560"/>
          </a:xfrm>
          <a:prstGeom prst="rect">
            <a:avLst/>
          </a:prstGeom>
          <a:noFill/>
          <a:ln w="0">
            <a:noFill/>
          </a:ln>
        </p:spPr>
        <p:txBody>
          <a:bodyPr anchor="t">
            <a:noAutofit/>
          </a:bodyPr>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Row major and column major order</a:t>
            </a:r>
            <a:endParaRPr b="0" lang="en-US" sz="3200" spc="-1" strike="noStrike">
              <a:solidFill>
                <a:srgbClr val="000000"/>
              </a:solidFill>
              <a:latin typeface="Calibri"/>
            </a:endParaRPr>
          </a:p>
          <a:p>
            <a:pPr>
              <a:lnSpc>
                <a:spcPct val="100000"/>
              </a:lnSpc>
              <a:spcBef>
                <a:spcPts val="641"/>
              </a:spcBef>
              <a:buNone/>
            </a:pPr>
            <a:endParaRPr b="0" lang="en-US"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PlaceHolder 1"/>
          <p:cNvSpPr>
            <a:spLocks noGrp="1"/>
          </p:cNvSpPr>
          <p:nvPr>
            <p:ph type="title"/>
          </p:nvPr>
        </p:nvSpPr>
        <p:spPr>
          <a:xfrm>
            <a:off x="457200" y="274680"/>
            <a:ext cx="8229240" cy="1142640"/>
          </a:xfrm>
          <a:prstGeom prst="rect">
            <a:avLst/>
          </a:prstGeom>
          <a:noFill/>
          <a:ln w="0">
            <a:noFill/>
          </a:ln>
        </p:spPr>
        <p:txBody>
          <a:bodyPr anchor="ctr">
            <a:noAutofit/>
          </a:bodyPr>
          <a:p>
            <a:pPr algn="ctr">
              <a:lnSpc>
                <a:spcPct val="100000"/>
              </a:lnSpc>
              <a:buNone/>
            </a:pPr>
            <a:r>
              <a:rPr b="0" lang="en-US" sz="4400" spc="-1" strike="noStrike">
                <a:solidFill>
                  <a:srgbClr val="000000"/>
                </a:solidFill>
                <a:latin typeface="Calibri"/>
              </a:rPr>
              <a:t>Union Types</a:t>
            </a:r>
            <a:endParaRPr b="0" lang="en-US" sz="4400" spc="-1" strike="noStrike">
              <a:solidFill>
                <a:srgbClr val="000000"/>
              </a:solidFill>
              <a:latin typeface="Calibri"/>
            </a:endParaRPr>
          </a:p>
        </p:txBody>
      </p:sp>
      <p:sp>
        <p:nvSpPr>
          <p:cNvPr id="113" name="PlaceHolder 2"/>
          <p:cNvSpPr>
            <a:spLocks noGrp="1"/>
          </p:cNvSpPr>
          <p:nvPr>
            <p:ph/>
          </p:nvPr>
        </p:nvSpPr>
        <p:spPr>
          <a:xfrm>
            <a:off x="457200" y="1600200"/>
            <a:ext cx="8229240" cy="4525560"/>
          </a:xfrm>
          <a:prstGeom prst="rect">
            <a:avLst/>
          </a:prstGeom>
          <a:noFill/>
          <a:ln w="0">
            <a:noFill/>
          </a:ln>
        </p:spPr>
        <p:txBody>
          <a:bodyPr anchor="t">
            <a:noAutofit/>
          </a:bodyPr>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Store one value at a time that is recent but how C manages to get more.</a:t>
            </a:r>
            <a:endParaRPr b="0" lang="en-US" sz="3200" spc="-1" strike="noStrike">
              <a:solidFill>
                <a:srgbClr val="000000"/>
              </a:solidFill>
              <a:latin typeface="Calibri"/>
            </a:endParaRPr>
          </a:p>
          <a:p>
            <a:pPr>
              <a:lnSpc>
                <a:spcPct val="100000"/>
              </a:lnSpc>
              <a:spcBef>
                <a:spcPts val="641"/>
              </a:spcBef>
              <a:buNone/>
            </a:pP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Union Punning [Discriminant -&gt; Type Checking or free -&gt; freedom in using data type]</a:t>
            </a:r>
            <a:endParaRPr b="0" lang="en-US"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PlaceHolder 1"/>
          <p:cNvSpPr>
            <a:spLocks noGrp="1"/>
          </p:cNvSpPr>
          <p:nvPr>
            <p:ph type="title"/>
          </p:nvPr>
        </p:nvSpPr>
        <p:spPr>
          <a:xfrm>
            <a:off x="457200" y="274680"/>
            <a:ext cx="8229240" cy="1142640"/>
          </a:xfrm>
          <a:prstGeom prst="rect">
            <a:avLst/>
          </a:prstGeom>
          <a:noFill/>
          <a:ln w="0">
            <a:noFill/>
          </a:ln>
        </p:spPr>
        <p:txBody>
          <a:bodyPr anchor="ctr">
            <a:noAutofit/>
          </a:bodyPr>
          <a:p>
            <a:pPr algn="ctr">
              <a:lnSpc>
                <a:spcPct val="100000"/>
              </a:lnSpc>
              <a:buNone/>
            </a:pPr>
            <a:r>
              <a:rPr b="0" lang="en-US" sz="4400" spc="-1" strike="noStrike">
                <a:solidFill>
                  <a:srgbClr val="000000"/>
                </a:solidFill>
                <a:latin typeface="Calibri"/>
              </a:rPr>
              <a:t>Runtime Memory</a:t>
            </a:r>
            <a:endParaRPr b="0" lang="en-US" sz="4400" spc="-1" strike="noStrike">
              <a:solidFill>
                <a:srgbClr val="000000"/>
              </a:solidFill>
              <a:latin typeface="Calibri"/>
            </a:endParaRPr>
          </a:p>
        </p:txBody>
      </p:sp>
      <p:pic>
        <p:nvPicPr>
          <p:cNvPr id="115" name="Picture 2" descr=""/>
          <p:cNvPicPr/>
          <p:nvPr/>
        </p:nvPicPr>
        <p:blipFill>
          <a:blip r:embed="rId1"/>
          <a:stretch/>
        </p:blipFill>
        <p:spPr>
          <a:xfrm>
            <a:off x="990720" y="1828800"/>
            <a:ext cx="2222640" cy="2971440"/>
          </a:xfrm>
          <a:prstGeom prst="rect">
            <a:avLst/>
          </a:prstGeom>
          <a:ln w="0">
            <a:noFill/>
          </a:ln>
        </p:spPr>
      </p:pic>
      <p:pic>
        <p:nvPicPr>
          <p:cNvPr id="116" name="Picture 3" descr=""/>
          <p:cNvPicPr/>
          <p:nvPr/>
        </p:nvPicPr>
        <p:blipFill>
          <a:blip r:embed="rId2"/>
          <a:stretch/>
        </p:blipFill>
        <p:spPr>
          <a:xfrm>
            <a:off x="5029200" y="2057400"/>
            <a:ext cx="1780920" cy="2742840"/>
          </a:xfrm>
          <a:prstGeom prst="rect">
            <a:avLst/>
          </a:prstGeom>
          <a:ln w="0">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PlaceHolder 1"/>
          <p:cNvSpPr>
            <a:spLocks noGrp="1"/>
          </p:cNvSpPr>
          <p:nvPr>
            <p:ph type="title"/>
          </p:nvPr>
        </p:nvSpPr>
        <p:spPr>
          <a:xfrm>
            <a:off x="457200" y="274680"/>
            <a:ext cx="8229240" cy="1142640"/>
          </a:xfrm>
          <a:prstGeom prst="rect">
            <a:avLst/>
          </a:prstGeom>
          <a:noFill/>
          <a:ln w="0">
            <a:noFill/>
          </a:ln>
        </p:spPr>
        <p:txBody>
          <a:bodyPr anchor="ctr">
            <a:noAutofit/>
          </a:bodyPr>
          <a:p>
            <a:pPr algn="ctr">
              <a:lnSpc>
                <a:spcPct val="100000"/>
              </a:lnSpc>
              <a:buNone/>
            </a:pPr>
            <a:r>
              <a:rPr b="0" lang="en-US" sz="4400" spc="-1" strike="noStrike">
                <a:solidFill>
                  <a:srgbClr val="000000"/>
                </a:solidFill>
                <a:latin typeface="Calibri"/>
              </a:rPr>
              <a:t>Referencing Environments</a:t>
            </a:r>
            <a:endParaRPr b="0" lang="en-US" sz="4400" spc="-1" strike="noStrike">
              <a:solidFill>
                <a:srgbClr val="000000"/>
              </a:solidFill>
              <a:latin typeface="Calibri"/>
            </a:endParaRPr>
          </a:p>
        </p:txBody>
      </p:sp>
      <p:sp>
        <p:nvSpPr>
          <p:cNvPr id="118" name="PlaceHolder 2"/>
          <p:cNvSpPr>
            <a:spLocks noGrp="1"/>
          </p:cNvSpPr>
          <p:nvPr>
            <p:ph/>
          </p:nvPr>
        </p:nvSpPr>
        <p:spPr>
          <a:xfrm>
            <a:off x="457200" y="1600200"/>
            <a:ext cx="8229240" cy="4525560"/>
          </a:xfrm>
          <a:prstGeom prst="rect">
            <a:avLst/>
          </a:prstGeom>
          <a:noFill/>
          <a:ln w="0">
            <a:noFill/>
          </a:ln>
        </p:spPr>
        <p:txBody>
          <a:bodyPr anchor="t">
            <a:normAutofit/>
          </a:bodyPr>
          <a:p>
            <a:pPr marL="343080" indent="-343080" algn="just">
              <a:lnSpc>
                <a:spcPct val="100000"/>
              </a:lnSpc>
              <a:spcBef>
                <a:spcPts val="479"/>
              </a:spcBef>
              <a:buClr>
                <a:srgbClr val="000000"/>
              </a:buClr>
              <a:buFont typeface="Arial"/>
              <a:buChar char="•"/>
            </a:pPr>
            <a:r>
              <a:rPr b="0" lang="en-US" sz="2400" spc="-1" strike="noStrike">
                <a:solidFill>
                  <a:srgbClr val="000000"/>
                </a:solidFill>
                <a:latin typeface="Calibri"/>
              </a:rPr>
              <a:t>It is a collection of all variables that are visible in the statement.</a:t>
            </a:r>
            <a:endParaRPr b="0" lang="en-US" sz="2400" spc="-1" strike="noStrike">
              <a:solidFill>
                <a:srgbClr val="000000"/>
              </a:solidFill>
              <a:latin typeface="Calibri"/>
            </a:endParaRPr>
          </a:p>
          <a:p>
            <a:pPr algn="just">
              <a:lnSpc>
                <a:spcPct val="100000"/>
              </a:lnSpc>
              <a:spcBef>
                <a:spcPts val="479"/>
              </a:spcBef>
              <a:buNone/>
            </a:pPr>
            <a:endParaRPr b="0" lang="en-US" sz="2400" spc="-1" strike="noStrike">
              <a:solidFill>
                <a:srgbClr val="000000"/>
              </a:solidFill>
              <a:latin typeface="Calibri"/>
            </a:endParaRPr>
          </a:p>
          <a:p>
            <a:pPr marL="343080" indent="-343080" algn="just">
              <a:lnSpc>
                <a:spcPct val="100000"/>
              </a:lnSpc>
              <a:spcBef>
                <a:spcPts val="479"/>
              </a:spcBef>
              <a:buClr>
                <a:srgbClr val="000000"/>
              </a:buClr>
              <a:buFont typeface="Arial"/>
              <a:buChar char="•"/>
            </a:pPr>
            <a:r>
              <a:rPr b="0" lang="en-US" sz="2400" spc="-1" strike="noStrike">
                <a:solidFill>
                  <a:srgbClr val="000000"/>
                </a:solidFill>
                <a:latin typeface="Calibri"/>
              </a:rPr>
              <a:t>The referencing environment of a statement in a static-scoped language is the variables declared in its local scope plus the collection of all variables of its ancestor scopes that are visible.</a:t>
            </a:r>
            <a:endParaRPr b="0" lang="en-US" sz="2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PlaceHolder 1"/>
          <p:cNvSpPr>
            <a:spLocks noGrp="1"/>
          </p:cNvSpPr>
          <p:nvPr>
            <p:ph type="title"/>
          </p:nvPr>
        </p:nvSpPr>
        <p:spPr>
          <a:xfrm>
            <a:off x="457200" y="274680"/>
            <a:ext cx="8229240" cy="1142640"/>
          </a:xfrm>
          <a:prstGeom prst="rect">
            <a:avLst/>
          </a:prstGeom>
          <a:noFill/>
          <a:ln w="0">
            <a:noFill/>
          </a:ln>
        </p:spPr>
        <p:txBody>
          <a:bodyPr anchor="ctr">
            <a:noAutofit/>
          </a:bodyPr>
          <a:p>
            <a:pPr algn="ctr">
              <a:lnSpc>
                <a:spcPct val="100000"/>
              </a:lnSpc>
              <a:buNone/>
            </a:pPr>
            <a:r>
              <a:rPr b="0" lang="en-US" sz="4400" spc="-1" strike="noStrike">
                <a:solidFill>
                  <a:srgbClr val="000000"/>
                </a:solidFill>
                <a:latin typeface="Calibri"/>
              </a:rPr>
              <a:t>Python Example</a:t>
            </a:r>
            <a:endParaRPr b="0" lang="en-US" sz="4400" spc="-1" strike="noStrike">
              <a:solidFill>
                <a:srgbClr val="000000"/>
              </a:solidFill>
              <a:latin typeface="Calibri"/>
            </a:endParaRPr>
          </a:p>
        </p:txBody>
      </p:sp>
      <p:pic>
        <p:nvPicPr>
          <p:cNvPr id="120" name="Picture 2" descr=""/>
          <p:cNvPicPr/>
          <p:nvPr/>
        </p:nvPicPr>
        <p:blipFill>
          <a:blip r:embed="rId1"/>
          <a:stretch/>
        </p:blipFill>
        <p:spPr>
          <a:xfrm>
            <a:off x="457200" y="1752480"/>
            <a:ext cx="4495320" cy="3952440"/>
          </a:xfrm>
          <a:prstGeom prst="rect">
            <a:avLst/>
          </a:prstGeom>
          <a:ln w="0">
            <a:noFill/>
          </a:ln>
        </p:spPr>
      </p:pic>
      <p:pic>
        <p:nvPicPr>
          <p:cNvPr id="121" name="Picture 3" descr=""/>
          <p:cNvPicPr/>
          <p:nvPr/>
        </p:nvPicPr>
        <p:blipFill>
          <a:blip r:embed="rId2"/>
          <a:stretch/>
        </p:blipFill>
        <p:spPr>
          <a:xfrm>
            <a:off x="5181480" y="1720080"/>
            <a:ext cx="3485880" cy="3918240"/>
          </a:xfrm>
          <a:prstGeom prst="rect">
            <a:avLst/>
          </a:prstGeom>
          <a:ln w="0">
            <a:noFill/>
          </a:ln>
        </p:spPr>
      </p:pic>
      <p:sp>
        <p:nvSpPr>
          <p:cNvPr id="122" name="Straight Connector 4"/>
          <p:cNvSpPr/>
          <p:nvPr/>
        </p:nvSpPr>
        <p:spPr>
          <a:xfrm>
            <a:off x="4952880" y="1676160"/>
            <a:ext cx="360" cy="3886200"/>
          </a:xfrm>
          <a:prstGeom prst="line">
            <a:avLst/>
          </a:prstGeom>
          <a:ln>
            <a:solidFill>
              <a:srgbClr val="4a7ebb"/>
            </a:solidFill>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PlaceHolder 1"/>
          <p:cNvSpPr>
            <a:spLocks noGrp="1"/>
          </p:cNvSpPr>
          <p:nvPr>
            <p:ph type="title"/>
          </p:nvPr>
        </p:nvSpPr>
        <p:spPr>
          <a:xfrm>
            <a:off x="457200" y="274680"/>
            <a:ext cx="8229240" cy="1142640"/>
          </a:xfrm>
          <a:prstGeom prst="rect">
            <a:avLst/>
          </a:prstGeom>
          <a:noFill/>
          <a:ln w="0">
            <a:noFill/>
          </a:ln>
        </p:spPr>
        <p:txBody>
          <a:bodyPr anchor="ctr">
            <a:noAutofit/>
          </a:bodyPr>
          <a:p>
            <a:pPr algn="ctr">
              <a:lnSpc>
                <a:spcPct val="100000"/>
              </a:lnSpc>
              <a:buNone/>
            </a:pPr>
            <a:r>
              <a:rPr b="0" lang="en-US" sz="4400" spc="-1" strike="noStrike">
                <a:solidFill>
                  <a:srgbClr val="000000"/>
                </a:solidFill>
                <a:latin typeface="Calibri"/>
              </a:rPr>
              <a:t>Named Constants</a:t>
            </a:r>
            <a:endParaRPr b="0" lang="en-US" sz="4400" spc="-1" strike="noStrike">
              <a:solidFill>
                <a:srgbClr val="000000"/>
              </a:solidFill>
              <a:latin typeface="Calibri"/>
            </a:endParaRPr>
          </a:p>
        </p:txBody>
      </p:sp>
      <p:sp>
        <p:nvSpPr>
          <p:cNvPr id="124" name="PlaceHolder 2"/>
          <p:cNvSpPr>
            <a:spLocks noGrp="1"/>
          </p:cNvSpPr>
          <p:nvPr>
            <p:ph/>
          </p:nvPr>
        </p:nvSpPr>
        <p:spPr>
          <a:xfrm>
            <a:off x="457200" y="1600200"/>
            <a:ext cx="8229240" cy="4525560"/>
          </a:xfrm>
          <a:prstGeom prst="rect">
            <a:avLst/>
          </a:prstGeom>
          <a:noFill/>
          <a:ln w="0">
            <a:noFill/>
          </a:ln>
        </p:spPr>
        <p:txBody>
          <a:bodyPr anchor="t">
            <a:normAutofit fontScale="57000"/>
          </a:bodyPr>
          <a:p>
            <a:pPr marL="343080" indent="-343080" algn="just">
              <a:lnSpc>
                <a:spcPct val="100000"/>
              </a:lnSpc>
              <a:spcBef>
                <a:spcPts val="641"/>
              </a:spcBef>
              <a:buClr>
                <a:srgbClr val="000000"/>
              </a:buClr>
              <a:buFont typeface="Arial"/>
              <a:buChar char="•"/>
            </a:pPr>
            <a:r>
              <a:rPr b="0" lang="en-US" sz="3200" spc="-1" strike="noStrike">
                <a:solidFill>
                  <a:srgbClr val="000000"/>
                </a:solidFill>
                <a:latin typeface="Calibri"/>
              </a:rPr>
              <a:t>It is a variable that is bound to a value only once.</a:t>
            </a:r>
            <a:endParaRPr b="0" lang="en-US" sz="3200" spc="-1" strike="noStrike">
              <a:solidFill>
                <a:srgbClr val="000000"/>
              </a:solidFill>
              <a:latin typeface="Calibri"/>
            </a:endParaRPr>
          </a:p>
          <a:p>
            <a:pPr algn="just">
              <a:lnSpc>
                <a:spcPct val="100000"/>
              </a:lnSpc>
              <a:spcBef>
                <a:spcPts val="641"/>
              </a:spcBef>
              <a:buNone/>
            </a:pPr>
            <a:endParaRPr b="0" lang="en-US" sz="3200" spc="-1" strike="noStrike">
              <a:solidFill>
                <a:srgbClr val="000000"/>
              </a:solidFill>
              <a:latin typeface="Calibri"/>
            </a:endParaRPr>
          </a:p>
          <a:p>
            <a:pPr marL="343080" indent="-343080" algn="just">
              <a:lnSpc>
                <a:spcPct val="100000"/>
              </a:lnSpc>
              <a:spcBef>
                <a:spcPts val="641"/>
              </a:spcBef>
              <a:buClr>
                <a:srgbClr val="000000"/>
              </a:buClr>
              <a:buFont typeface="Arial"/>
              <a:buChar char="•"/>
            </a:pPr>
            <a:r>
              <a:rPr b="0" lang="en-US" sz="3200" spc="-1" strike="noStrike">
                <a:solidFill>
                  <a:srgbClr val="000000"/>
                </a:solidFill>
                <a:latin typeface="Calibri"/>
              </a:rPr>
              <a:t>It increases the readability and program reliability for example pi.</a:t>
            </a:r>
            <a:endParaRPr b="0" lang="en-US" sz="3200" spc="-1" strike="noStrike">
              <a:solidFill>
                <a:srgbClr val="000000"/>
              </a:solidFill>
              <a:latin typeface="Calibri"/>
            </a:endParaRPr>
          </a:p>
          <a:p>
            <a:pPr algn="just">
              <a:lnSpc>
                <a:spcPct val="100000"/>
              </a:lnSpc>
              <a:spcBef>
                <a:spcPts val="641"/>
              </a:spcBef>
              <a:buNone/>
            </a:pPr>
            <a:endParaRPr b="0" lang="en-US" sz="3200" spc="-1" strike="noStrike">
              <a:solidFill>
                <a:srgbClr val="000000"/>
              </a:solidFill>
              <a:latin typeface="Calibri"/>
            </a:endParaRPr>
          </a:p>
          <a:p>
            <a:pPr marL="343080" indent="-343080" algn="just">
              <a:lnSpc>
                <a:spcPct val="100000"/>
              </a:lnSpc>
              <a:spcBef>
                <a:spcPts val="641"/>
              </a:spcBef>
              <a:buClr>
                <a:srgbClr val="000000"/>
              </a:buClr>
              <a:buFont typeface="Arial"/>
              <a:buChar char="•"/>
            </a:pPr>
            <a:r>
              <a:rPr b="0" lang="en-US" sz="3200" spc="-1" strike="noStrike">
                <a:solidFill>
                  <a:srgbClr val="000000"/>
                </a:solidFill>
                <a:latin typeface="Calibri"/>
              </a:rPr>
              <a:t>Another use of it is parameterize -&gt; program usually uses the constant in a number of locations. Instead of that a name can be given so that it can be modified efficiently.</a:t>
            </a:r>
            <a:endParaRPr b="0" lang="en-US" sz="3200" spc="-1" strike="noStrike">
              <a:solidFill>
                <a:srgbClr val="000000"/>
              </a:solidFill>
              <a:latin typeface="Calibri"/>
            </a:endParaRPr>
          </a:p>
          <a:p>
            <a:pPr algn="just">
              <a:lnSpc>
                <a:spcPct val="100000"/>
              </a:lnSpc>
              <a:spcBef>
                <a:spcPts val="641"/>
              </a:spcBef>
              <a:buNone/>
            </a:pPr>
            <a:endParaRPr b="0" lang="en-US" sz="3200" spc="-1" strike="noStrike">
              <a:solidFill>
                <a:srgbClr val="000000"/>
              </a:solidFill>
              <a:latin typeface="Calibri"/>
            </a:endParaRPr>
          </a:p>
          <a:p>
            <a:pPr marL="343080" indent="-343080" algn="just">
              <a:lnSpc>
                <a:spcPct val="100000"/>
              </a:lnSpc>
              <a:spcBef>
                <a:spcPts val="641"/>
              </a:spcBef>
              <a:buClr>
                <a:srgbClr val="000000"/>
              </a:buClr>
              <a:buFont typeface="Arial"/>
              <a:buChar char="•"/>
            </a:pPr>
            <a:r>
              <a:rPr b="0" lang="en-US" sz="3200" spc="-1" strike="noStrike">
                <a:solidFill>
                  <a:srgbClr val="000000"/>
                </a:solidFill>
                <a:latin typeface="Calibri"/>
              </a:rPr>
              <a:t>Ada and C++ allow dynamic binding of values to named constants. </a:t>
            </a:r>
            <a:endParaRPr b="0" lang="en-US" sz="3200" spc="-1" strike="noStrike">
              <a:solidFill>
                <a:srgbClr val="000000"/>
              </a:solidFill>
              <a:latin typeface="Calibri"/>
            </a:endParaRPr>
          </a:p>
          <a:p>
            <a:pPr lvl="1" marL="743040" indent="-285840" algn="just">
              <a:lnSpc>
                <a:spcPct val="100000"/>
              </a:lnSpc>
              <a:spcBef>
                <a:spcPts val="561"/>
              </a:spcBef>
              <a:buClr>
                <a:srgbClr val="000000"/>
              </a:buClr>
              <a:buFont typeface="Arial"/>
              <a:buChar char="–"/>
            </a:pPr>
            <a:r>
              <a:rPr b="0" lang="en-US" sz="2800" spc="-1" strike="noStrike">
                <a:solidFill>
                  <a:srgbClr val="000000"/>
                </a:solidFill>
                <a:latin typeface="Calibri"/>
              </a:rPr>
              <a:t>C++ , const int result = 2 * width + 1</a:t>
            </a:r>
            <a:endParaRPr b="0" lang="en-US" sz="2800" spc="-1" strike="noStrike">
              <a:solidFill>
                <a:srgbClr val="000000"/>
              </a:solidFill>
              <a:latin typeface="Calibri"/>
            </a:endParaRPr>
          </a:p>
          <a:p>
            <a:pPr lvl="1" marL="743040" indent="-285840" algn="just">
              <a:lnSpc>
                <a:spcPct val="100000"/>
              </a:lnSpc>
              <a:spcBef>
                <a:spcPts val="561"/>
              </a:spcBef>
              <a:buClr>
                <a:srgbClr val="000000"/>
              </a:buClr>
              <a:buFont typeface="Arial"/>
              <a:buChar char="–"/>
            </a:pPr>
            <a:r>
              <a:rPr b="0" lang="en-US" sz="2800" spc="-1" strike="noStrike">
                <a:solidFill>
                  <a:srgbClr val="000000"/>
                </a:solidFill>
                <a:latin typeface="Calibri"/>
              </a:rPr>
              <a:t>Java, final</a:t>
            </a:r>
            <a:endParaRPr b="0" lang="en-US" sz="2800" spc="-1" strike="noStrike">
              <a:solidFill>
                <a:srgbClr val="000000"/>
              </a:solidFill>
              <a:latin typeface="Calibri"/>
            </a:endParaRPr>
          </a:p>
          <a:p>
            <a:pPr lvl="1" marL="743040" indent="-285840" algn="just">
              <a:lnSpc>
                <a:spcPct val="100000"/>
              </a:lnSpc>
              <a:spcBef>
                <a:spcPts val="561"/>
              </a:spcBef>
              <a:buClr>
                <a:srgbClr val="000000"/>
              </a:buClr>
              <a:buFont typeface="Arial"/>
              <a:buChar char="–"/>
            </a:pPr>
            <a:r>
              <a:rPr b="0" lang="en-US" sz="2800" spc="-1" strike="noStrike">
                <a:solidFill>
                  <a:srgbClr val="000000"/>
                </a:solidFill>
                <a:latin typeface="Calibri"/>
              </a:rPr>
              <a:t>C#, const and readonly</a:t>
            </a:r>
            <a:endParaRPr b="0" lang="en-US" sz="2800" spc="-1" strike="noStrike">
              <a:solidFill>
                <a:srgbClr val="000000"/>
              </a:solidFill>
              <a:latin typeface="Calibri"/>
            </a:endParaRPr>
          </a:p>
          <a:p>
            <a:pPr algn="just">
              <a:lnSpc>
                <a:spcPct val="100000"/>
              </a:lnSpc>
              <a:spcBef>
                <a:spcPts val="641"/>
              </a:spcBef>
              <a:buNone/>
            </a:pPr>
            <a:endParaRPr b="0" lang="en-US" sz="3200" spc="-1" strike="noStrike">
              <a:solidFill>
                <a:srgbClr val="000000"/>
              </a:solidFill>
              <a:latin typeface="Calibri"/>
            </a:endParaRPr>
          </a:p>
          <a:p>
            <a:pPr marL="343080" indent="-343080" algn="just">
              <a:lnSpc>
                <a:spcPct val="100000"/>
              </a:lnSpc>
              <a:spcBef>
                <a:spcPts val="641"/>
              </a:spcBef>
              <a:buClr>
                <a:srgbClr val="000000"/>
              </a:buClr>
              <a:buFont typeface="Arial"/>
              <a:buChar char="•"/>
            </a:pPr>
            <a:r>
              <a:rPr b="0" lang="en-US" sz="3200" spc="-1" strike="noStrike">
                <a:solidFill>
                  <a:srgbClr val="000000"/>
                </a:solidFill>
                <a:latin typeface="Calibri"/>
              </a:rPr>
              <a:t>Static (before run time - initialization) and dynamic at run time.</a:t>
            </a:r>
            <a:endParaRPr b="0" lang="en-US" sz="3200" spc="-1" strike="noStrike">
              <a:solidFill>
                <a:srgbClr val="000000"/>
              </a:solidFill>
              <a:latin typeface="Calibri"/>
            </a:endParaRPr>
          </a:p>
          <a:p>
            <a:pPr>
              <a:lnSpc>
                <a:spcPct val="100000"/>
              </a:lnSpc>
              <a:spcBef>
                <a:spcPts val="641"/>
              </a:spcBef>
              <a:buNone/>
            </a:pPr>
            <a:endParaRPr b="0" lang="en-US"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PlaceHolder 1"/>
          <p:cNvSpPr>
            <a:spLocks noGrp="1"/>
          </p:cNvSpPr>
          <p:nvPr>
            <p:ph type="title"/>
          </p:nvPr>
        </p:nvSpPr>
        <p:spPr>
          <a:xfrm>
            <a:off x="457200" y="274680"/>
            <a:ext cx="8229240" cy="1142640"/>
          </a:xfrm>
          <a:prstGeom prst="rect">
            <a:avLst/>
          </a:prstGeom>
          <a:noFill/>
          <a:ln w="0">
            <a:noFill/>
          </a:ln>
        </p:spPr>
        <p:txBody>
          <a:bodyPr anchor="ctr">
            <a:noAutofit/>
          </a:bodyPr>
          <a:p>
            <a:pPr algn="ctr">
              <a:lnSpc>
                <a:spcPct val="100000"/>
              </a:lnSpc>
              <a:buNone/>
            </a:pPr>
            <a:r>
              <a:rPr b="0" lang="en-US" sz="4400" spc="-1" strike="noStrike">
                <a:solidFill>
                  <a:srgbClr val="000000"/>
                </a:solidFill>
                <a:latin typeface="Calibri"/>
              </a:rPr>
              <a:t>Assignment Statements</a:t>
            </a:r>
            <a:endParaRPr b="0" lang="en-US" sz="4400" spc="-1" strike="noStrike">
              <a:solidFill>
                <a:srgbClr val="000000"/>
              </a:solidFill>
              <a:latin typeface="Calibri"/>
            </a:endParaRPr>
          </a:p>
        </p:txBody>
      </p:sp>
      <p:sp>
        <p:nvSpPr>
          <p:cNvPr id="126" name="PlaceHolder 2"/>
          <p:cNvSpPr>
            <a:spLocks noGrp="1"/>
          </p:cNvSpPr>
          <p:nvPr>
            <p:ph/>
          </p:nvPr>
        </p:nvSpPr>
        <p:spPr>
          <a:xfrm>
            <a:off x="457200" y="1600200"/>
            <a:ext cx="8229240" cy="4525560"/>
          </a:xfrm>
          <a:prstGeom prst="rect">
            <a:avLst/>
          </a:prstGeom>
          <a:noFill/>
          <a:ln w="0">
            <a:noFill/>
          </a:ln>
        </p:spPr>
        <p:txBody>
          <a:bodyPr anchor="t">
            <a:noAutofit/>
          </a:bodyPr>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Simple Assignments</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Conditional Targets</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Compound Assignment: </a:t>
            </a:r>
            <a:r>
              <a:rPr b="0" lang="en-US" sz="3200" spc="-1" strike="noStrike">
                <a:solidFill>
                  <a:srgbClr val="000000"/>
                </a:solidFill>
                <a:latin typeface="Consolas"/>
              </a:rPr>
              <a:t>sum += value;</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onsolas"/>
              </a:rPr>
              <a:t>Unary Assignment: sum = ++ count;</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Assignment as an Expression</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Multiple Assignments</a:t>
            </a:r>
            <a:endParaRPr b="0" lang="en-US" sz="3200" spc="-1" strike="noStrike">
              <a:solidFill>
                <a:srgbClr val="000000"/>
              </a:solidFill>
              <a:latin typeface="Calibri"/>
            </a:endParaRPr>
          </a:p>
          <a:p>
            <a:pPr>
              <a:lnSpc>
                <a:spcPct val="100000"/>
              </a:lnSpc>
              <a:spcBef>
                <a:spcPts val="641"/>
              </a:spcBef>
              <a:buNone/>
            </a:pPr>
            <a:endParaRPr b="0" lang="en-US"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PlaceHolder 1"/>
          <p:cNvSpPr>
            <a:spLocks noGrp="1"/>
          </p:cNvSpPr>
          <p:nvPr>
            <p:ph type="title"/>
          </p:nvPr>
        </p:nvSpPr>
        <p:spPr>
          <a:xfrm>
            <a:off x="457200" y="274680"/>
            <a:ext cx="8229240" cy="1142640"/>
          </a:xfrm>
          <a:prstGeom prst="rect">
            <a:avLst/>
          </a:prstGeom>
          <a:noFill/>
          <a:ln w="0">
            <a:noFill/>
          </a:ln>
        </p:spPr>
        <p:txBody>
          <a:bodyPr anchor="ctr">
            <a:noAutofit/>
          </a:bodyPr>
          <a:p>
            <a:pPr algn="ctr">
              <a:lnSpc>
                <a:spcPct val="100000"/>
              </a:lnSpc>
              <a:buNone/>
            </a:pPr>
            <a:r>
              <a:rPr b="0" lang="en-US" sz="4400" spc="-1" strike="noStrike">
                <a:solidFill>
                  <a:srgbClr val="000000"/>
                </a:solidFill>
                <a:latin typeface="Calibri"/>
              </a:rPr>
              <a:t>Data Types</a:t>
            </a:r>
            <a:endParaRPr b="0" lang="en-US" sz="4400" spc="-1" strike="noStrike">
              <a:solidFill>
                <a:srgbClr val="000000"/>
              </a:solidFill>
              <a:latin typeface="Calibri"/>
            </a:endParaRPr>
          </a:p>
        </p:txBody>
      </p:sp>
      <p:sp>
        <p:nvSpPr>
          <p:cNvPr id="86" name="PlaceHolder 2"/>
          <p:cNvSpPr>
            <a:spLocks noGrp="1"/>
          </p:cNvSpPr>
          <p:nvPr>
            <p:ph/>
          </p:nvPr>
        </p:nvSpPr>
        <p:spPr>
          <a:xfrm>
            <a:off x="457200" y="1600200"/>
            <a:ext cx="8229240" cy="4525560"/>
          </a:xfrm>
          <a:prstGeom prst="rect">
            <a:avLst/>
          </a:prstGeom>
          <a:noFill/>
          <a:ln w="0">
            <a:noFill/>
          </a:ln>
        </p:spPr>
        <p:txBody>
          <a:bodyPr anchor="t">
            <a:normAutofit fontScale="87000"/>
          </a:bodyPr>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Primitive Data Types</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String</a:t>
            </a:r>
            <a:endParaRPr b="0" lang="en-US" sz="3200" spc="-1" strike="noStrike">
              <a:solidFill>
                <a:srgbClr val="000000"/>
              </a:solidFill>
              <a:latin typeface="Calibri"/>
            </a:endParaRPr>
          </a:p>
          <a:p>
            <a:pPr lvl="1" marL="743040" indent="-285840">
              <a:lnSpc>
                <a:spcPct val="100000"/>
              </a:lnSpc>
              <a:spcBef>
                <a:spcPts val="561"/>
              </a:spcBef>
              <a:buClr>
                <a:srgbClr val="000000"/>
              </a:buClr>
              <a:buFont typeface="Arial"/>
              <a:buChar char="–"/>
            </a:pPr>
            <a:r>
              <a:rPr b="0" lang="en-US" sz="2800" spc="-1" strike="noStrike">
                <a:solidFill>
                  <a:srgbClr val="000000"/>
                </a:solidFill>
                <a:latin typeface="Calibri"/>
              </a:rPr>
              <a:t>Should strings be a special kind of character array or a primitive type? </a:t>
            </a:r>
            <a:endParaRPr b="0" lang="en-US" sz="2800" spc="-1" strike="noStrike">
              <a:solidFill>
                <a:srgbClr val="000000"/>
              </a:solidFill>
              <a:latin typeface="Calibri"/>
            </a:endParaRPr>
          </a:p>
          <a:p>
            <a:pPr lvl="1" marL="743040" indent="-285840">
              <a:lnSpc>
                <a:spcPct val="100000"/>
              </a:lnSpc>
              <a:spcBef>
                <a:spcPts val="561"/>
              </a:spcBef>
              <a:buClr>
                <a:srgbClr val="000000"/>
              </a:buClr>
              <a:buFont typeface="Arial"/>
              <a:buChar char="–"/>
            </a:pPr>
            <a:r>
              <a:rPr b="0" lang="en-US" sz="2800" spc="-1" strike="noStrike">
                <a:solidFill>
                  <a:srgbClr val="000000"/>
                </a:solidFill>
                <a:latin typeface="Calibri"/>
              </a:rPr>
              <a:t>Should strings have static or dynamic length?</a:t>
            </a:r>
            <a:endParaRPr b="0" lang="en-US" sz="28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Arrays – Static, Fixed Stack-Dynamic, Fixed Heap-Dynamic, Heap-Dynamic.</a:t>
            </a:r>
            <a:endParaRPr b="0" lang="en-US" sz="3200" spc="-1" strike="noStrike">
              <a:solidFill>
                <a:srgbClr val="000000"/>
              </a:solidFill>
              <a:latin typeface="Calibri"/>
            </a:endParaRPr>
          </a:p>
          <a:p>
            <a:pPr lvl="1" marL="743040" indent="-285840">
              <a:lnSpc>
                <a:spcPct val="100000"/>
              </a:lnSpc>
              <a:spcBef>
                <a:spcPts val="561"/>
              </a:spcBef>
              <a:buClr>
                <a:srgbClr val="000000"/>
              </a:buClr>
              <a:buFont typeface="Arial"/>
              <a:buChar char="–"/>
            </a:pPr>
            <a:r>
              <a:rPr b="0" lang="en-US" sz="2800" spc="-1" strike="noStrike">
                <a:solidFill>
                  <a:srgbClr val="000000"/>
                </a:solidFill>
                <a:latin typeface="Calibri"/>
              </a:rPr>
              <a:t>Rectangular and Jagged Arrays</a:t>
            </a:r>
            <a:endParaRPr b="0" lang="en-US" sz="28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Strong Typing  -&gt; type errors are always detected.</a:t>
            </a:r>
            <a:endParaRPr b="0" lang="en-US" sz="3200" spc="-1" strike="noStrike">
              <a:solidFill>
                <a:srgbClr val="000000"/>
              </a:solidFill>
              <a:latin typeface="Calibri"/>
            </a:endParaRPr>
          </a:p>
          <a:p>
            <a:endParaRPr b="0" lang="en-US" sz="2800" spc="-1" strike="noStrike">
              <a:solidFill>
                <a:srgbClr val="000000"/>
              </a:solidFill>
              <a:latin typeface="Calibri"/>
            </a:endParaRPr>
          </a:p>
        </p:txBody>
      </p:sp>
      <p:pic>
        <p:nvPicPr>
          <p:cNvPr id="87" name="Picture 2" descr=""/>
          <p:cNvPicPr/>
          <p:nvPr/>
        </p:nvPicPr>
        <p:blipFill>
          <a:blip r:embed="rId1"/>
          <a:stretch/>
        </p:blipFill>
        <p:spPr>
          <a:xfrm>
            <a:off x="7162920" y="380880"/>
            <a:ext cx="1803960" cy="2371320"/>
          </a:xfrm>
          <a:prstGeom prst="rect">
            <a:avLst/>
          </a:prstGeom>
          <a:ln w="0">
            <a:noFill/>
          </a:ln>
        </p:spPr>
      </p:pic>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PlaceHolder 1"/>
          <p:cNvSpPr>
            <a:spLocks noGrp="1"/>
          </p:cNvSpPr>
          <p:nvPr>
            <p:ph type="title"/>
          </p:nvPr>
        </p:nvSpPr>
        <p:spPr>
          <a:xfrm>
            <a:off x="457200" y="274680"/>
            <a:ext cx="8229240" cy="1142640"/>
          </a:xfrm>
          <a:prstGeom prst="rect">
            <a:avLst/>
          </a:prstGeom>
          <a:noFill/>
          <a:ln w="0">
            <a:noFill/>
          </a:ln>
        </p:spPr>
        <p:txBody>
          <a:bodyPr anchor="ctr">
            <a:noAutofit/>
          </a:bodyPr>
          <a:p>
            <a:pPr algn="ctr">
              <a:lnSpc>
                <a:spcPct val="100000"/>
              </a:lnSpc>
              <a:buNone/>
            </a:pPr>
            <a:r>
              <a:rPr b="0" lang="en-US" sz="4400" spc="-1" strike="noStrike">
                <a:solidFill>
                  <a:srgbClr val="000000"/>
                </a:solidFill>
                <a:latin typeface="Calibri"/>
              </a:rPr>
              <a:t>Expression</a:t>
            </a:r>
            <a:endParaRPr b="0" lang="en-US" sz="4400" spc="-1" strike="noStrike">
              <a:solidFill>
                <a:srgbClr val="000000"/>
              </a:solidFill>
              <a:latin typeface="Calibri"/>
            </a:endParaRPr>
          </a:p>
        </p:txBody>
      </p:sp>
      <p:sp>
        <p:nvSpPr>
          <p:cNvPr id="128" name="PlaceHolder 2"/>
          <p:cNvSpPr>
            <a:spLocks noGrp="1"/>
          </p:cNvSpPr>
          <p:nvPr>
            <p:ph/>
          </p:nvPr>
        </p:nvSpPr>
        <p:spPr>
          <a:xfrm>
            <a:off x="457200" y="1600200"/>
            <a:ext cx="8229240" cy="4525560"/>
          </a:xfrm>
          <a:prstGeom prst="rect">
            <a:avLst/>
          </a:prstGeom>
          <a:noFill/>
          <a:ln w="0">
            <a:noFill/>
          </a:ln>
        </p:spPr>
        <p:txBody>
          <a:bodyPr anchor="t">
            <a:noAutofit/>
          </a:bodyPr>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Short Circuit Evaluation</a:t>
            </a:r>
            <a:endParaRPr b="0" lang="en-US"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PlaceHolder 1"/>
          <p:cNvSpPr>
            <a:spLocks noGrp="1"/>
          </p:cNvSpPr>
          <p:nvPr>
            <p:ph type="title"/>
          </p:nvPr>
        </p:nvSpPr>
        <p:spPr>
          <a:xfrm>
            <a:off x="457200" y="2971800"/>
            <a:ext cx="8229240" cy="1142640"/>
          </a:xfrm>
          <a:prstGeom prst="rect">
            <a:avLst/>
          </a:prstGeom>
          <a:noFill/>
          <a:ln w="0">
            <a:noFill/>
          </a:ln>
        </p:spPr>
        <p:txBody>
          <a:bodyPr anchor="ctr">
            <a:noAutofit/>
          </a:bodyPr>
          <a:p>
            <a:pPr algn="ctr">
              <a:lnSpc>
                <a:spcPct val="100000"/>
              </a:lnSpc>
              <a:buNone/>
            </a:pPr>
            <a:r>
              <a:rPr b="0" lang="en-US" sz="4400" spc="-1" strike="noStrike">
                <a:solidFill>
                  <a:srgbClr val="000000"/>
                </a:solidFill>
                <a:latin typeface="Calibri"/>
              </a:rPr>
              <a:t>Thanks</a:t>
            </a:r>
            <a:endParaRPr b="0" lang="en-US" sz="4400" spc="-1" strike="noStrike">
              <a:solidFill>
                <a:srgbClr val="000000"/>
              </a:solidFill>
              <a:latin typeface="Calibri"/>
            </a:endParaRPr>
          </a:p>
        </p:txBody>
      </p:sp>
      <p:sp>
        <p:nvSpPr>
          <p:cNvPr id="130" name="PlaceHolder 2"/>
          <p:cNvSpPr>
            <a:spLocks noGrp="1"/>
          </p:cNvSpPr>
          <p:nvPr>
            <p:ph/>
          </p:nvPr>
        </p:nvSpPr>
        <p:spPr>
          <a:xfrm>
            <a:off x="457200" y="1600200"/>
            <a:ext cx="8229240" cy="4525560"/>
          </a:xfrm>
          <a:prstGeom prst="rect">
            <a:avLst/>
          </a:prstGeom>
          <a:noFill/>
          <a:ln w="0">
            <a:noFill/>
          </a:ln>
        </p:spPr>
        <p:txBody>
          <a:bodyPr anchor="t">
            <a:noAutofit/>
          </a:bodyPr>
          <a:p>
            <a:endParaRPr b="0" lang="en-US"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PlaceHolder 1"/>
          <p:cNvSpPr>
            <a:spLocks noGrp="1"/>
          </p:cNvSpPr>
          <p:nvPr>
            <p:ph type="title"/>
          </p:nvPr>
        </p:nvSpPr>
        <p:spPr>
          <a:xfrm>
            <a:off x="457200" y="274680"/>
            <a:ext cx="8229240" cy="1142640"/>
          </a:xfrm>
          <a:prstGeom prst="rect">
            <a:avLst/>
          </a:prstGeom>
          <a:noFill/>
          <a:ln w="0">
            <a:noFill/>
          </a:ln>
        </p:spPr>
        <p:txBody>
          <a:bodyPr anchor="ctr">
            <a:noAutofit/>
          </a:bodyPr>
          <a:p>
            <a:pPr algn="ctr">
              <a:lnSpc>
                <a:spcPct val="100000"/>
              </a:lnSpc>
              <a:buNone/>
            </a:pPr>
            <a:r>
              <a:rPr b="0" lang="en-US" sz="4400" spc="-1" strike="noStrike">
                <a:solidFill>
                  <a:srgbClr val="000000"/>
                </a:solidFill>
                <a:latin typeface="Calibri"/>
              </a:rPr>
              <a:t>Floating Point</a:t>
            </a:r>
            <a:endParaRPr b="0" lang="en-US" sz="4400" spc="-1" strike="noStrike">
              <a:solidFill>
                <a:srgbClr val="000000"/>
              </a:solidFill>
              <a:latin typeface="Calibri"/>
            </a:endParaRPr>
          </a:p>
        </p:txBody>
      </p:sp>
      <p:pic>
        <p:nvPicPr>
          <p:cNvPr id="89" name="Picture 2" descr=""/>
          <p:cNvPicPr/>
          <p:nvPr/>
        </p:nvPicPr>
        <p:blipFill>
          <a:blip r:embed="rId1"/>
          <a:stretch/>
        </p:blipFill>
        <p:spPr>
          <a:xfrm>
            <a:off x="1752480" y="2057400"/>
            <a:ext cx="5714640" cy="2428560"/>
          </a:xfrm>
          <a:prstGeom prst="rect">
            <a:avLst/>
          </a:prstGeom>
          <a:ln w="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PlaceHolder 1"/>
          <p:cNvSpPr>
            <a:spLocks noGrp="1"/>
          </p:cNvSpPr>
          <p:nvPr>
            <p:ph type="title"/>
          </p:nvPr>
        </p:nvSpPr>
        <p:spPr>
          <a:xfrm>
            <a:off x="457200" y="274680"/>
            <a:ext cx="8229240" cy="1142640"/>
          </a:xfrm>
          <a:prstGeom prst="rect">
            <a:avLst/>
          </a:prstGeom>
          <a:noFill/>
          <a:ln w="0">
            <a:noFill/>
          </a:ln>
        </p:spPr>
        <p:txBody>
          <a:bodyPr anchor="ctr">
            <a:noAutofit/>
          </a:bodyPr>
          <a:p>
            <a:pPr algn="ctr">
              <a:lnSpc>
                <a:spcPct val="100000"/>
              </a:lnSpc>
              <a:buNone/>
            </a:pPr>
            <a:r>
              <a:rPr b="0" lang="en-US" sz="4400" spc="-1" strike="noStrike">
                <a:solidFill>
                  <a:srgbClr val="000000"/>
                </a:solidFill>
                <a:latin typeface="Calibri"/>
              </a:rPr>
              <a:t>String</a:t>
            </a:r>
            <a:endParaRPr b="0" lang="en-US" sz="4400" spc="-1" strike="noStrike">
              <a:solidFill>
                <a:srgbClr val="000000"/>
              </a:solidFill>
              <a:latin typeface="Calibri"/>
            </a:endParaRPr>
          </a:p>
        </p:txBody>
      </p:sp>
      <p:pic>
        <p:nvPicPr>
          <p:cNvPr id="91" name="Picture 2" descr=""/>
          <p:cNvPicPr/>
          <p:nvPr/>
        </p:nvPicPr>
        <p:blipFill>
          <a:blip r:embed="rId1"/>
          <a:stretch/>
        </p:blipFill>
        <p:spPr>
          <a:xfrm>
            <a:off x="2743200" y="1981080"/>
            <a:ext cx="3462120" cy="289512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PlaceHolder 1"/>
          <p:cNvSpPr>
            <a:spLocks noGrp="1"/>
          </p:cNvSpPr>
          <p:nvPr>
            <p:ph type="title"/>
          </p:nvPr>
        </p:nvSpPr>
        <p:spPr>
          <a:xfrm>
            <a:off x="457200" y="274680"/>
            <a:ext cx="8229240" cy="1142640"/>
          </a:xfrm>
          <a:prstGeom prst="rect">
            <a:avLst/>
          </a:prstGeom>
          <a:noFill/>
          <a:ln w="0">
            <a:noFill/>
          </a:ln>
        </p:spPr>
        <p:txBody>
          <a:bodyPr anchor="ctr">
            <a:noAutofit/>
          </a:bodyPr>
          <a:p>
            <a:pPr algn="ctr">
              <a:lnSpc>
                <a:spcPct val="100000"/>
              </a:lnSpc>
              <a:buNone/>
            </a:pPr>
            <a:r>
              <a:rPr b="0" lang="en-US" sz="4400" spc="-1" strike="noStrike">
                <a:solidFill>
                  <a:srgbClr val="000000"/>
                </a:solidFill>
                <a:latin typeface="Calibri"/>
              </a:rPr>
              <a:t>Solutions – Dynamic Length</a:t>
            </a:r>
            <a:endParaRPr b="0" lang="en-US" sz="4400" spc="-1" strike="noStrike">
              <a:solidFill>
                <a:srgbClr val="000000"/>
              </a:solidFill>
              <a:latin typeface="Calibri"/>
            </a:endParaRPr>
          </a:p>
        </p:txBody>
      </p:sp>
      <p:sp>
        <p:nvSpPr>
          <p:cNvPr id="93" name="PlaceHolder 2"/>
          <p:cNvSpPr>
            <a:spLocks noGrp="1"/>
          </p:cNvSpPr>
          <p:nvPr>
            <p:ph/>
          </p:nvPr>
        </p:nvSpPr>
        <p:spPr>
          <a:xfrm>
            <a:off x="457200" y="1600200"/>
            <a:ext cx="8229240" cy="4525560"/>
          </a:xfrm>
          <a:prstGeom prst="rect">
            <a:avLst/>
          </a:prstGeom>
          <a:noFill/>
          <a:ln w="0">
            <a:noFill/>
          </a:ln>
        </p:spPr>
        <p:txBody>
          <a:bodyPr anchor="t">
            <a:noAutofit/>
          </a:bodyPr>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Linked List</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Array of Pointers to individual characters</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Store in adjacent storage.</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Move to other location on Demand</a:t>
            </a:r>
            <a:endParaRPr b="0" lang="en-US"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PlaceHolder 1"/>
          <p:cNvSpPr>
            <a:spLocks noGrp="1"/>
          </p:cNvSpPr>
          <p:nvPr>
            <p:ph/>
          </p:nvPr>
        </p:nvSpPr>
        <p:spPr>
          <a:xfrm>
            <a:off x="457200" y="1600200"/>
            <a:ext cx="8229240" cy="4525560"/>
          </a:xfrm>
          <a:prstGeom prst="rect">
            <a:avLst/>
          </a:prstGeom>
          <a:noFill/>
          <a:ln w="0">
            <a:noFill/>
          </a:ln>
        </p:spPr>
        <p:txBody>
          <a:bodyPr anchor="t">
            <a:normAutofit fontScale="63000"/>
          </a:bodyPr>
          <a:p>
            <a:pPr marL="343080" indent="-343080" algn="just">
              <a:lnSpc>
                <a:spcPct val="100000"/>
              </a:lnSpc>
              <a:spcBef>
                <a:spcPts val="641"/>
              </a:spcBef>
              <a:buClr>
                <a:srgbClr val="000000"/>
              </a:buClr>
              <a:buFont typeface="Arial"/>
              <a:buChar char="•"/>
            </a:pPr>
            <a:r>
              <a:rPr b="0" lang="en-US" sz="3200" spc="-1" strike="noStrike">
                <a:solidFill>
                  <a:srgbClr val="000000"/>
                </a:solidFill>
                <a:latin typeface="Calibri"/>
              </a:rPr>
              <a:t>What are the scope and lifetime of a pointer variable? </a:t>
            </a:r>
            <a:endParaRPr b="0" lang="en-US" sz="3200" spc="-1" strike="noStrike">
              <a:solidFill>
                <a:srgbClr val="000000"/>
              </a:solidFill>
              <a:latin typeface="Calibri"/>
            </a:endParaRPr>
          </a:p>
          <a:p>
            <a:pPr algn="just">
              <a:lnSpc>
                <a:spcPct val="100000"/>
              </a:lnSpc>
              <a:spcBef>
                <a:spcPts val="641"/>
              </a:spcBef>
              <a:buNone/>
            </a:pPr>
            <a:endParaRPr b="0" lang="en-US" sz="3200" spc="-1" strike="noStrike">
              <a:solidFill>
                <a:srgbClr val="000000"/>
              </a:solidFill>
              <a:latin typeface="Calibri"/>
            </a:endParaRPr>
          </a:p>
          <a:p>
            <a:pPr marL="343080" indent="-343080" algn="just">
              <a:lnSpc>
                <a:spcPct val="100000"/>
              </a:lnSpc>
              <a:spcBef>
                <a:spcPts val="641"/>
              </a:spcBef>
              <a:buClr>
                <a:srgbClr val="000000"/>
              </a:buClr>
              <a:buFont typeface="Arial"/>
              <a:buChar char="•"/>
            </a:pPr>
            <a:r>
              <a:rPr b="0" lang="en-US" sz="3200" spc="-1" strike="noStrike">
                <a:solidFill>
                  <a:srgbClr val="000000"/>
                </a:solidFill>
                <a:latin typeface="Calibri"/>
              </a:rPr>
              <a:t>What is the lifetime of a heap- dynamic variable (the value a pointer references)? </a:t>
            </a:r>
            <a:endParaRPr b="0" lang="en-US" sz="3200" spc="-1" strike="noStrike">
              <a:solidFill>
                <a:srgbClr val="000000"/>
              </a:solidFill>
              <a:latin typeface="Calibri"/>
            </a:endParaRPr>
          </a:p>
          <a:p>
            <a:pPr algn="just">
              <a:lnSpc>
                <a:spcPct val="100000"/>
              </a:lnSpc>
              <a:spcBef>
                <a:spcPts val="641"/>
              </a:spcBef>
              <a:buNone/>
            </a:pPr>
            <a:endParaRPr b="0" lang="en-US" sz="3200" spc="-1" strike="noStrike">
              <a:solidFill>
                <a:srgbClr val="000000"/>
              </a:solidFill>
              <a:latin typeface="Calibri"/>
            </a:endParaRPr>
          </a:p>
          <a:p>
            <a:pPr marL="343080" indent="-343080" algn="just">
              <a:lnSpc>
                <a:spcPct val="100000"/>
              </a:lnSpc>
              <a:spcBef>
                <a:spcPts val="641"/>
              </a:spcBef>
              <a:buClr>
                <a:srgbClr val="000000"/>
              </a:buClr>
              <a:buFont typeface="Arial"/>
              <a:buChar char="•"/>
            </a:pPr>
            <a:r>
              <a:rPr b="0" lang="en-US" sz="3200" spc="-1" strike="noStrike">
                <a:solidFill>
                  <a:srgbClr val="000000"/>
                </a:solidFill>
                <a:latin typeface="Calibri"/>
              </a:rPr>
              <a:t>Are pointers restricted as to the type of value to which they can point? </a:t>
            </a:r>
            <a:endParaRPr b="0" lang="en-US" sz="3200" spc="-1" strike="noStrike">
              <a:solidFill>
                <a:srgbClr val="000000"/>
              </a:solidFill>
              <a:latin typeface="Calibri"/>
            </a:endParaRPr>
          </a:p>
          <a:p>
            <a:pPr algn="just">
              <a:lnSpc>
                <a:spcPct val="100000"/>
              </a:lnSpc>
              <a:spcBef>
                <a:spcPts val="641"/>
              </a:spcBef>
              <a:buNone/>
            </a:pPr>
            <a:endParaRPr b="0" lang="en-US" sz="3200" spc="-1" strike="noStrike">
              <a:solidFill>
                <a:srgbClr val="000000"/>
              </a:solidFill>
              <a:latin typeface="Calibri"/>
            </a:endParaRPr>
          </a:p>
          <a:p>
            <a:pPr marL="343080" indent="-343080" algn="just">
              <a:lnSpc>
                <a:spcPct val="100000"/>
              </a:lnSpc>
              <a:spcBef>
                <a:spcPts val="641"/>
              </a:spcBef>
              <a:buClr>
                <a:srgbClr val="000000"/>
              </a:buClr>
              <a:buFont typeface="Arial"/>
              <a:buChar char="•"/>
            </a:pPr>
            <a:r>
              <a:rPr b="0" lang="en-US" sz="3200" spc="-1" strike="noStrike">
                <a:solidFill>
                  <a:srgbClr val="000000"/>
                </a:solidFill>
                <a:latin typeface="Calibri"/>
              </a:rPr>
              <a:t>Are pointers used for dynamic storage management, indirect addressing, or both?</a:t>
            </a:r>
            <a:endParaRPr b="0" lang="en-US" sz="3200" spc="-1" strike="noStrike">
              <a:solidFill>
                <a:srgbClr val="000000"/>
              </a:solidFill>
              <a:latin typeface="Calibri"/>
            </a:endParaRPr>
          </a:p>
          <a:p>
            <a:pPr algn="just">
              <a:lnSpc>
                <a:spcPct val="100000"/>
              </a:lnSpc>
              <a:spcBef>
                <a:spcPts val="641"/>
              </a:spcBef>
              <a:buNone/>
            </a:pPr>
            <a:endParaRPr b="0" lang="en-US" sz="3200" spc="-1" strike="noStrike">
              <a:solidFill>
                <a:srgbClr val="000000"/>
              </a:solidFill>
              <a:latin typeface="Calibri"/>
            </a:endParaRPr>
          </a:p>
          <a:p>
            <a:pPr marL="343080" indent="-343080" algn="just">
              <a:lnSpc>
                <a:spcPct val="100000"/>
              </a:lnSpc>
              <a:spcBef>
                <a:spcPts val="641"/>
              </a:spcBef>
              <a:buClr>
                <a:srgbClr val="000000"/>
              </a:buClr>
              <a:buFont typeface="Arial"/>
              <a:buChar char="•"/>
            </a:pPr>
            <a:r>
              <a:rPr b="0" lang="en-US" sz="3200" spc="-1" strike="noStrike">
                <a:solidFill>
                  <a:srgbClr val="000000"/>
                </a:solidFill>
                <a:latin typeface="Calibri"/>
              </a:rPr>
              <a:t>Should the language support pointer types, reference types, or both</a:t>
            </a:r>
            <a:endParaRPr b="0" lang="en-US" sz="3200" spc="-1" strike="noStrike">
              <a:solidFill>
                <a:srgbClr val="000000"/>
              </a:solidFill>
              <a:latin typeface="Calibri"/>
            </a:endParaRPr>
          </a:p>
        </p:txBody>
      </p:sp>
      <p:sp>
        <p:nvSpPr>
          <p:cNvPr id="95" name="PlaceHolder 2"/>
          <p:cNvSpPr>
            <a:spLocks noGrp="1"/>
          </p:cNvSpPr>
          <p:nvPr>
            <p:ph type="title"/>
          </p:nvPr>
        </p:nvSpPr>
        <p:spPr>
          <a:xfrm>
            <a:off x="457200" y="274680"/>
            <a:ext cx="8229240" cy="1142640"/>
          </a:xfrm>
          <a:prstGeom prst="rect">
            <a:avLst/>
          </a:prstGeom>
          <a:noFill/>
          <a:ln w="0">
            <a:noFill/>
          </a:ln>
        </p:spPr>
        <p:txBody>
          <a:bodyPr anchor="ctr">
            <a:noAutofit/>
          </a:bodyPr>
          <a:p>
            <a:pPr algn="ctr">
              <a:lnSpc>
                <a:spcPct val="100000"/>
              </a:lnSpc>
              <a:buNone/>
            </a:pPr>
            <a:r>
              <a:rPr b="0" lang="en-US" sz="4400" spc="-1" strike="noStrike">
                <a:solidFill>
                  <a:srgbClr val="000000"/>
                </a:solidFill>
                <a:latin typeface="Calibri"/>
              </a:rPr>
              <a:t>Pointer – Design Issues</a:t>
            </a:r>
            <a:endParaRPr b="0" lang="en-US" sz="4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PlaceHolder 1"/>
          <p:cNvSpPr>
            <a:spLocks noGrp="1"/>
          </p:cNvSpPr>
          <p:nvPr>
            <p:ph type="title"/>
          </p:nvPr>
        </p:nvSpPr>
        <p:spPr>
          <a:xfrm>
            <a:off x="457200" y="274680"/>
            <a:ext cx="8229240" cy="1142640"/>
          </a:xfrm>
          <a:prstGeom prst="rect">
            <a:avLst/>
          </a:prstGeom>
          <a:noFill/>
          <a:ln w="0">
            <a:noFill/>
          </a:ln>
        </p:spPr>
        <p:txBody>
          <a:bodyPr anchor="ctr">
            <a:noAutofit/>
          </a:bodyPr>
          <a:p>
            <a:pPr algn="ctr">
              <a:lnSpc>
                <a:spcPct val="100000"/>
              </a:lnSpc>
              <a:buNone/>
            </a:pPr>
            <a:r>
              <a:rPr b="0" lang="en-US" sz="4400" spc="-1" strike="noStrike">
                <a:solidFill>
                  <a:srgbClr val="000000"/>
                </a:solidFill>
                <a:latin typeface="Calibri"/>
              </a:rPr>
              <a:t>Reference Type</a:t>
            </a:r>
            <a:endParaRPr b="0" lang="en-US" sz="4400" spc="-1" strike="noStrike">
              <a:solidFill>
                <a:srgbClr val="000000"/>
              </a:solidFill>
              <a:latin typeface="Calibri"/>
            </a:endParaRPr>
          </a:p>
        </p:txBody>
      </p:sp>
      <p:sp>
        <p:nvSpPr>
          <p:cNvPr id="97" name="PlaceHolder 2"/>
          <p:cNvSpPr>
            <a:spLocks noGrp="1"/>
          </p:cNvSpPr>
          <p:nvPr>
            <p:ph/>
          </p:nvPr>
        </p:nvSpPr>
        <p:spPr>
          <a:xfrm>
            <a:off x="457200" y="1600200"/>
            <a:ext cx="8229240" cy="4525560"/>
          </a:xfrm>
          <a:prstGeom prst="rect">
            <a:avLst/>
          </a:prstGeom>
          <a:noFill/>
          <a:ln w="0">
            <a:noFill/>
          </a:ln>
        </p:spPr>
        <p:txBody>
          <a:bodyPr anchor="t">
            <a:noAutofit/>
          </a:bodyPr>
          <a:p>
            <a:pPr marL="343080" indent="-343080" algn="just">
              <a:lnSpc>
                <a:spcPct val="100000"/>
              </a:lnSpc>
              <a:spcBef>
                <a:spcPts val="641"/>
              </a:spcBef>
              <a:buClr>
                <a:srgbClr val="000000"/>
              </a:buClr>
              <a:buFont typeface="Arial"/>
              <a:buChar char="•"/>
            </a:pPr>
            <a:r>
              <a:rPr b="0" lang="en-US" sz="3200" spc="-1" strike="noStrike">
                <a:solidFill>
                  <a:srgbClr val="000000"/>
                </a:solidFill>
                <a:latin typeface="Calibri"/>
              </a:rPr>
              <a:t>A reference type variable is similar to a pointer, with one important and fundamental difference: </a:t>
            </a:r>
            <a:endParaRPr b="0" lang="en-US" sz="3200" spc="-1" strike="noStrike">
              <a:solidFill>
                <a:srgbClr val="000000"/>
              </a:solidFill>
              <a:latin typeface="Calibri"/>
            </a:endParaRPr>
          </a:p>
          <a:p>
            <a:pPr lvl="1" marL="743040" indent="-285840" algn="just">
              <a:lnSpc>
                <a:spcPct val="100000"/>
              </a:lnSpc>
              <a:spcBef>
                <a:spcPts val="561"/>
              </a:spcBef>
              <a:buClr>
                <a:srgbClr val="000000"/>
              </a:buClr>
              <a:buFont typeface="Arial"/>
              <a:buChar char="–"/>
            </a:pPr>
            <a:r>
              <a:rPr b="0" lang="en-US" sz="2800" spc="-1" strike="noStrike">
                <a:solidFill>
                  <a:srgbClr val="000000"/>
                </a:solidFill>
                <a:latin typeface="Calibri"/>
              </a:rPr>
              <a:t>A pointer refers to an address in memory, while a reference refers to an object or a value in memory.</a:t>
            </a:r>
            <a:endParaRPr b="0" lang="en-US" sz="2800" spc="-1" strike="noStrike">
              <a:solidFill>
                <a:srgbClr val="000000"/>
              </a:solidFill>
              <a:latin typeface="Calibri"/>
            </a:endParaRPr>
          </a:p>
          <a:p>
            <a:endParaRPr b="0" lang="en-US" sz="2800" spc="-1" strike="noStrike">
              <a:solidFill>
                <a:srgbClr val="000000"/>
              </a:solidFill>
              <a:latin typeface="Calibri"/>
            </a:endParaRPr>
          </a:p>
          <a:p>
            <a:pPr marL="457200" algn="just">
              <a:lnSpc>
                <a:spcPct val="100000"/>
              </a:lnSpc>
              <a:spcBef>
                <a:spcPts val="561"/>
              </a:spcBef>
              <a:buNone/>
              <a:tabLst>
                <a:tab algn="l" pos="0"/>
              </a:tabLst>
            </a:pPr>
            <a:r>
              <a:rPr b="0" i="1" lang="en-US" sz="2800" spc="-1" strike="noStrike">
                <a:solidFill>
                  <a:srgbClr val="ff0000"/>
                </a:solidFill>
                <a:latin typeface="Calibri"/>
              </a:rPr>
              <a:t>int result = 0; </a:t>
            </a:r>
            <a:endParaRPr b="0" lang="en-US" sz="2800" spc="-1" strike="noStrike">
              <a:solidFill>
                <a:srgbClr val="000000"/>
              </a:solidFill>
              <a:latin typeface="Calibri"/>
            </a:endParaRPr>
          </a:p>
          <a:p>
            <a:pPr marL="457200" algn="just">
              <a:lnSpc>
                <a:spcPct val="100000"/>
              </a:lnSpc>
              <a:spcBef>
                <a:spcPts val="561"/>
              </a:spcBef>
              <a:buNone/>
              <a:tabLst>
                <a:tab algn="l" pos="0"/>
              </a:tabLst>
            </a:pPr>
            <a:r>
              <a:rPr b="0" i="1" lang="en-US" sz="2800" spc="-1" strike="noStrike">
                <a:solidFill>
                  <a:srgbClr val="ff0000"/>
                </a:solidFill>
                <a:latin typeface="Calibri"/>
              </a:rPr>
              <a:t>int &amp;ref_result = result;</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PlaceHolder 1"/>
          <p:cNvSpPr>
            <a:spLocks noGrp="1"/>
          </p:cNvSpPr>
          <p:nvPr>
            <p:ph type="title"/>
          </p:nvPr>
        </p:nvSpPr>
        <p:spPr>
          <a:xfrm>
            <a:off x="457200" y="274680"/>
            <a:ext cx="8229240" cy="1142640"/>
          </a:xfrm>
          <a:prstGeom prst="rect">
            <a:avLst/>
          </a:prstGeom>
          <a:noFill/>
          <a:ln w="0">
            <a:noFill/>
          </a:ln>
        </p:spPr>
        <p:txBody>
          <a:bodyPr anchor="ctr">
            <a:noAutofit/>
          </a:bodyPr>
          <a:p>
            <a:pPr algn="ctr">
              <a:lnSpc>
                <a:spcPct val="100000"/>
              </a:lnSpc>
              <a:buNone/>
            </a:pPr>
            <a:r>
              <a:rPr b="0" lang="en-US" sz="4400" spc="-1" strike="noStrike">
                <a:solidFill>
                  <a:srgbClr val="000000"/>
                </a:solidFill>
                <a:latin typeface="Calibri"/>
              </a:rPr>
              <a:t>Operations</a:t>
            </a:r>
            <a:endParaRPr b="0" lang="en-US" sz="4400" spc="-1" strike="noStrike">
              <a:solidFill>
                <a:srgbClr val="000000"/>
              </a:solidFill>
              <a:latin typeface="Calibri"/>
            </a:endParaRPr>
          </a:p>
        </p:txBody>
      </p:sp>
      <p:sp>
        <p:nvSpPr>
          <p:cNvPr id="99" name="PlaceHolder 2"/>
          <p:cNvSpPr>
            <a:spLocks noGrp="1"/>
          </p:cNvSpPr>
          <p:nvPr>
            <p:ph/>
          </p:nvPr>
        </p:nvSpPr>
        <p:spPr>
          <a:xfrm>
            <a:off x="457200" y="1600200"/>
            <a:ext cx="8229240" cy="4525560"/>
          </a:xfrm>
          <a:prstGeom prst="rect">
            <a:avLst/>
          </a:prstGeom>
          <a:noFill/>
          <a:ln w="0">
            <a:noFill/>
          </a:ln>
        </p:spPr>
        <p:txBody>
          <a:bodyPr anchor="t">
            <a:noAutofit/>
          </a:bodyPr>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Assignment</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Dereferencing.</a:t>
            </a:r>
            <a:endParaRPr b="0" lang="en-US" sz="3200" spc="-1" strike="noStrike">
              <a:solidFill>
                <a:srgbClr val="000000"/>
              </a:solidFill>
              <a:latin typeface="Calibri"/>
            </a:endParaRPr>
          </a:p>
          <a:p>
            <a:pPr>
              <a:lnSpc>
                <a:spcPct val="100000"/>
              </a:lnSpc>
              <a:spcBef>
                <a:spcPts val="641"/>
              </a:spcBef>
              <a:buNone/>
            </a:pPr>
            <a:endParaRPr b="0" lang="en-US" sz="3200" spc="-1" strike="noStrike">
              <a:solidFill>
                <a:srgbClr val="000000"/>
              </a:solidFill>
              <a:latin typeface="Calibri"/>
            </a:endParaRPr>
          </a:p>
          <a:p>
            <a:pPr marL="343080" indent="-343080" algn="just">
              <a:lnSpc>
                <a:spcPct val="100000"/>
              </a:lnSpc>
              <a:spcBef>
                <a:spcPts val="641"/>
              </a:spcBef>
              <a:buClr>
                <a:srgbClr val="000000"/>
              </a:buClr>
              <a:buFont typeface="Arial"/>
              <a:buChar char="•"/>
            </a:pPr>
            <a:r>
              <a:rPr b="1" lang="en-US" sz="3200" spc="-1" strike="noStrike">
                <a:solidFill>
                  <a:srgbClr val="000000"/>
                </a:solidFill>
                <a:latin typeface="Calibri"/>
              </a:rPr>
              <a:t>Dangling Pointers:  </a:t>
            </a:r>
            <a:r>
              <a:rPr b="0" lang="en-US" sz="3200" spc="-1" strike="noStrike">
                <a:solidFill>
                  <a:srgbClr val="000000"/>
                </a:solidFill>
                <a:latin typeface="Calibri"/>
              </a:rPr>
              <a:t>A dangling pointer, or dangling reference, is a pointer that contains the address of a heap-dynamic variable that has been deallocated.</a:t>
            </a:r>
            <a:endParaRPr b="0" lang="en-US" sz="3200" spc="-1" strike="noStrike">
              <a:solidFill>
                <a:srgbClr val="000000"/>
              </a:solidFill>
              <a:latin typeface="Calibri"/>
            </a:endParaRPr>
          </a:p>
        </p:txBody>
      </p:sp>
      <p:sp>
        <p:nvSpPr>
          <p:cNvPr id="100" name="Rectangle 3"/>
          <p:cNvSpPr/>
          <p:nvPr/>
        </p:nvSpPr>
        <p:spPr>
          <a:xfrm>
            <a:off x="3551400" y="5638680"/>
            <a:ext cx="210600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ff0000"/>
                </a:solidFill>
                <a:latin typeface="Calibri"/>
              </a:rPr>
              <a:t>memory leakage</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PlaceHolder 1"/>
          <p:cNvSpPr>
            <a:spLocks noGrp="1"/>
          </p:cNvSpPr>
          <p:nvPr>
            <p:ph type="title"/>
          </p:nvPr>
        </p:nvSpPr>
        <p:spPr>
          <a:xfrm>
            <a:off x="457200" y="274680"/>
            <a:ext cx="8229240" cy="1142640"/>
          </a:xfrm>
          <a:prstGeom prst="rect">
            <a:avLst/>
          </a:prstGeom>
          <a:noFill/>
          <a:ln w="0">
            <a:noFill/>
          </a:ln>
        </p:spPr>
        <p:txBody>
          <a:bodyPr anchor="ctr">
            <a:noAutofit/>
          </a:bodyPr>
          <a:p>
            <a:pPr algn="ctr">
              <a:lnSpc>
                <a:spcPct val="100000"/>
              </a:lnSpc>
              <a:buNone/>
            </a:pPr>
            <a:r>
              <a:rPr b="0" lang="en-US" sz="4400" spc="-1" strike="noStrike">
                <a:solidFill>
                  <a:srgbClr val="000000"/>
                </a:solidFill>
                <a:latin typeface="Calibri"/>
              </a:rPr>
              <a:t>Expressions</a:t>
            </a:r>
            <a:endParaRPr b="0" lang="en-US" sz="4400" spc="-1" strike="noStrike">
              <a:solidFill>
                <a:srgbClr val="000000"/>
              </a:solidFill>
              <a:latin typeface="Calibri"/>
            </a:endParaRPr>
          </a:p>
        </p:txBody>
      </p:sp>
      <p:sp>
        <p:nvSpPr>
          <p:cNvPr id="102" name="PlaceHolder 2"/>
          <p:cNvSpPr>
            <a:spLocks noGrp="1"/>
          </p:cNvSpPr>
          <p:nvPr>
            <p:ph/>
          </p:nvPr>
        </p:nvSpPr>
        <p:spPr>
          <a:xfrm>
            <a:off x="457200" y="1600200"/>
            <a:ext cx="8229240" cy="4525560"/>
          </a:xfrm>
          <a:prstGeom prst="rect">
            <a:avLst/>
          </a:prstGeom>
          <a:noFill/>
          <a:ln w="0">
            <a:noFill/>
          </a:ln>
        </p:spPr>
        <p:txBody>
          <a:bodyPr anchor="t">
            <a:normAutofit fontScale="48000"/>
          </a:bodyPr>
          <a:p>
            <a:pPr marL="343080" indent="-343080" algn="just">
              <a:lnSpc>
                <a:spcPct val="100000"/>
              </a:lnSpc>
              <a:spcBef>
                <a:spcPts val="641"/>
              </a:spcBef>
              <a:buClr>
                <a:srgbClr val="000000"/>
              </a:buClr>
              <a:buFont typeface="Arial"/>
              <a:buChar char="•"/>
            </a:pPr>
            <a:r>
              <a:rPr b="0" lang="en-US" sz="3200" spc="-1" strike="noStrike">
                <a:solidFill>
                  <a:srgbClr val="000000"/>
                </a:solidFill>
                <a:latin typeface="Calibri"/>
              </a:rPr>
              <a:t>An operator can be unary, meaning it has a single operand, binary, meaning it has two operands, or ternary, meaning it has three operands.</a:t>
            </a:r>
            <a:endParaRPr b="0" lang="en-US" sz="3200" spc="-1" strike="noStrike">
              <a:solidFill>
                <a:srgbClr val="000000"/>
              </a:solidFill>
              <a:latin typeface="Calibri"/>
            </a:endParaRPr>
          </a:p>
          <a:p>
            <a:pPr algn="just">
              <a:lnSpc>
                <a:spcPct val="100000"/>
              </a:lnSpc>
              <a:spcBef>
                <a:spcPts val="641"/>
              </a:spcBef>
              <a:buNone/>
            </a:pPr>
            <a:endParaRPr b="0" lang="en-US" sz="3200" spc="-1" strike="noStrike">
              <a:solidFill>
                <a:srgbClr val="000000"/>
              </a:solidFill>
              <a:latin typeface="Calibri"/>
            </a:endParaRPr>
          </a:p>
          <a:p>
            <a:pPr marL="343080" indent="-343080" algn="just">
              <a:lnSpc>
                <a:spcPct val="100000"/>
              </a:lnSpc>
              <a:spcBef>
                <a:spcPts val="641"/>
              </a:spcBef>
              <a:buClr>
                <a:srgbClr val="000000"/>
              </a:buClr>
              <a:buFont typeface="Arial"/>
              <a:buChar char="•"/>
            </a:pPr>
            <a:r>
              <a:rPr b="0" lang="en-US" sz="3200" spc="-1" strike="noStrike">
                <a:solidFill>
                  <a:srgbClr val="000000"/>
                </a:solidFill>
                <a:latin typeface="Calibri"/>
              </a:rPr>
              <a:t>Operator Evaluation Order – Precedence, Associativity, Parenthesis</a:t>
            </a:r>
            <a:endParaRPr b="0" lang="en-US" sz="3200" spc="-1" strike="noStrike">
              <a:solidFill>
                <a:srgbClr val="000000"/>
              </a:solidFill>
              <a:latin typeface="Calibri"/>
            </a:endParaRPr>
          </a:p>
          <a:p>
            <a:pPr algn="just">
              <a:lnSpc>
                <a:spcPct val="100000"/>
              </a:lnSpc>
              <a:spcBef>
                <a:spcPts val="641"/>
              </a:spcBef>
              <a:buNone/>
            </a:pPr>
            <a:endParaRPr b="0" lang="en-US" sz="3200" spc="-1" strike="noStrike">
              <a:solidFill>
                <a:srgbClr val="000000"/>
              </a:solidFill>
              <a:latin typeface="Calibri"/>
            </a:endParaRPr>
          </a:p>
          <a:p>
            <a:pPr marL="343080" indent="-343080" algn="just">
              <a:lnSpc>
                <a:spcPct val="100000"/>
              </a:lnSpc>
              <a:spcBef>
                <a:spcPts val="641"/>
              </a:spcBef>
              <a:buClr>
                <a:srgbClr val="000000"/>
              </a:buClr>
              <a:buFont typeface="Arial"/>
              <a:buChar char="•"/>
            </a:pPr>
            <a:r>
              <a:rPr b="0" lang="en-US" sz="3200" spc="-1" strike="noStrike">
                <a:solidFill>
                  <a:srgbClr val="000000"/>
                </a:solidFill>
                <a:latin typeface="Calibri"/>
              </a:rPr>
              <a:t>Operand Evaluation Order </a:t>
            </a:r>
            <a:endParaRPr b="0" lang="en-US" sz="3200" spc="-1" strike="noStrike">
              <a:solidFill>
                <a:srgbClr val="000000"/>
              </a:solidFill>
              <a:latin typeface="Calibri"/>
            </a:endParaRPr>
          </a:p>
          <a:p>
            <a:pPr lvl="1" marL="743040" indent="-285840" algn="just">
              <a:lnSpc>
                <a:spcPct val="100000"/>
              </a:lnSpc>
              <a:spcBef>
                <a:spcPts val="561"/>
              </a:spcBef>
              <a:buClr>
                <a:srgbClr val="000000"/>
              </a:buClr>
              <a:buFont typeface="Arial"/>
              <a:buChar char="–"/>
            </a:pPr>
            <a:r>
              <a:rPr b="0" lang="en-US" sz="2800" spc="-1" strike="noStrike">
                <a:solidFill>
                  <a:srgbClr val="000000"/>
                </a:solidFill>
                <a:latin typeface="Calibri"/>
              </a:rPr>
              <a:t>Side effect: A side effect of a function, naturally called a functional side effect, occurs when the function changes either one of its parameters or a global variable.</a:t>
            </a:r>
            <a:endParaRPr b="0" lang="en-US" sz="2800" spc="-1" strike="noStrike">
              <a:solidFill>
                <a:srgbClr val="000000"/>
              </a:solidFill>
              <a:latin typeface="Calibri"/>
            </a:endParaRPr>
          </a:p>
          <a:p>
            <a:pPr marL="457200" algn="just">
              <a:lnSpc>
                <a:spcPct val="100000"/>
              </a:lnSpc>
              <a:spcBef>
                <a:spcPts val="561"/>
              </a:spcBef>
              <a:buNone/>
              <a:tabLst>
                <a:tab algn="l" pos="0"/>
              </a:tabLst>
            </a:pPr>
            <a:r>
              <a:rPr b="0" lang="en-US" sz="2800" spc="-1" strike="noStrike">
                <a:solidFill>
                  <a:srgbClr val="000000"/>
                </a:solidFill>
                <a:latin typeface="Calibri"/>
              </a:rPr>
              <a:t>	</a:t>
            </a:r>
            <a:r>
              <a:rPr b="0" lang="en-US" sz="2800" spc="-1" strike="noStrike">
                <a:solidFill>
                  <a:srgbClr val="000000"/>
                </a:solidFill>
                <a:latin typeface="Consolas"/>
              </a:rPr>
              <a:t>a + fun(a)</a:t>
            </a:r>
            <a:endParaRPr b="0" lang="en-US" sz="2800" spc="-1" strike="noStrike">
              <a:solidFill>
                <a:srgbClr val="000000"/>
              </a:solidFill>
              <a:latin typeface="Calibri"/>
            </a:endParaRPr>
          </a:p>
          <a:p>
            <a:pPr marL="457200" algn="just">
              <a:lnSpc>
                <a:spcPct val="100000"/>
              </a:lnSpc>
              <a:spcBef>
                <a:spcPts val="561"/>
              </a:spcBef>
              <a:buNone/>
              <a:tabLst>
                <a:tab algn="l" pos="0"/>
              </a:tabLst>
            </a:pPr>
            <a:endParaRPr b="0" lang="en-US" sz="2800" spc="-1" strike="noStrike">
              <a:solidFill>
                <a:srgbClr val="000000"/>
              </a:solidFill>
              <a:latin typeface="Calibri"/>
            </a:endParaRPr>
          </a:p>
          <a:p>
            <a:pPr marL="457200" algn="just">
              <a:lnSpc>
                <a:spcPct val="100000"/>
              </a:lnSpc>
              <a:spcBef>
                <a:spcPts val="561"/>
              </a:spcBef>
              <a:buNone/>
              <a:tabLst>
                <a:tab algn="l" pos="0"/>
              </a:tabLst>
            </a:pPr>
            <a:r>
              <a:rPr b="0" lang="en-US" sz="2800" spc="-1" strike="noStrike">
                <a:solidFill>
                  <a:srgbClr val="000000"/>
                </a:solidFill>
                <a:latin typeface="Consolas"/>
              </a:rPr>
              <a:t>int a = 5; </a:t>
            </a:r>
            <a:endParaRPr b="0" lang="en-US" sz="2800" spc="-1" strike="noStrike">
              <a:solidFill>
                <a:srgbClr val="000000"/>
              </a:solidFill>
              <a:latin typeface="Calibri"/>
            </a:endParaRPr>
          </a:p>
          <a:p>
            <a:pPr marL="457200" algn="just">
              <a:lnSpc>
                <a:spcPct val="100000"/>
              </a:lnSpc>
              <a:spcBef>
                <a:spcPts val="561"/>
              </a:spcBef>
              <a:buNone/>
              <a:tabLst>
                <a:tab algn="l" pos="0"/>
              </a:tabLst>
            </a:pPr>
            <a:r>
              <a:rPr b="0" lang="en-US" sz="2800" spc="-1" strike="noStrike">
                <a:solidFill>
                  <a:srgbClr val="000000"/>
                </a:solidFill>
                <a:latin typeface="Consolas"/>
              </a:rPr>
              <a:t>int fun1() {</a:t>
            </a:r>
            <a:endParaRPr b="0" lang="en-US" sz="2800" spc="-1" strike="noStrike">
              <a:solidFill>
                <a:srgbClr val="000000"/>
              </a:solidFill>
              <a:latin typeface="Calibri"/>
            </a:endParaRPr>
          </a:p>
          <a:p>
            <a:pPr marL="457200" algn="just">
              <a:lnSpc>
                <a:spcPct val="100000"/>
              </a:lnSpc>
              <a:spcBef>
                <a:spcPts val="561"/>
              </a:spcBef>
              <a:buNone/>
              <a:tabLst>
                <a:tab algn="l" pos="0"/>
              </a:tabLst>
            </a:pPr>
            <a:r>
              <a:rPr b="0" lang="en-US" sz="2800" spc="-1" strike="noStrike">
                <a:solidFill>
                  <a:srgbClr val="000000"/>
                </a:solidFill>
                <a:latin typeface="Consolas"/>
              </a:rPr>
              <a:t>	</a:t>
            </a:r>
            <a:r>
              <a:rPr b="0" lang="en-US" sz="2800" spc="-1" strike="noStrike">
                <a:solidFill>
                  <a:srgbClr val="000000"/>
                </a:solidFill>
                <a:latin typeface="Consolas"/>
              </a:rPr>
              <a:t>a = 17; </a:t>
            </a:r>
            <a:endParaRPr b="0" lang="en-US" sz="2800" spc="-1" strike="noStrike">
              <a:solidFill>
                <a:srgbClr val="000000"/>
              </a:solidFill>
              <a:latin typeface="Calibri"/>
            </a:endParaRPr>
          </a:p>
          <a:p>
            <a:pPr marL="457200" algn="just">
              <a:lnSpc>
                <a:spcPct val="100000"/>
              </a:lnSpc>
              <a:spcBef>
                <a:spcPts val="561"/>
              </a:spcBef>
              <a:buNone/>
              <a:tabLst>
                <a:tab algn="l" pos="0"/>
              </a:tabLst>
            </a:pPr>
            <a:r>
              <a:rPr b="0" lang="en-US" sz="2800" spc="-1" strike="noStrike">
                <a:solidFill>
                  <a:srgbClr val="000000"/>
                </a:solidFill>
                <a:latin typeface="Consolas"/>
              </a:rPr>
              <a:t>	</a:t>
            </a:r>
            <a:r>
              <a:rPr b="0" lang="en-US" sz="2800" spc="-1" strike="noStrike">
                <a:solidFill>
                  <a:srgbClr val="000000"/>
                </a:solidFill>
                <a:latin typeface="Consolas"/>
              </a:rPr>
              <a:t>return 3; </a:t>
            </a:r>
            <a:endParaRPr b="0" lang="en-US" sz="2800" spc="-1" strike="noStrike">
              <a:solidFill>
                <a:srgbClr val="000000"/>
              </a:solidFill>
              <a:latin typeface="Calibri"/>
            </a:endParaRPr>
          </a:p>
          <a:p>
            <a:pPr marL="457200" algn="just">
              <a:lnSpc>
                <a:spcPct val="100000"/>
              </a:lnSpc>
              <a:spcBef>
                <a:spcPts val="561"/>
              </a:spcBef>
              <a:buNone/>
              <a:tabLst>
                <a:tab algn="l" pos="0"/>
              </a:tabLst>
            </a:pPr>
            <a:r>
              <a:rPr b="0" lang="en-US" sz="2800" spc="-1" strike="noStrike">
                <a:solidFill>
                  <a:srgbClr val="000000"/>
                </a:solidFill>
                <a:latin typeface="Consolas"/>
              </a:rPr>
              <a:t>} /* end of fun1 */ </a:t>
            </a:r>
            <a:endParaRPr b="0" lang="en-US" sz="2800" spc="-1" strike="noStrike">
              <a:solidFill>
                <a:srgbClr val="000000"/>
              </a:solidFill>
              <a:latin typeface="Calibri"/>
            </a:endParaRPr>
          </a:p>
          <a:p>
            <a:pPr marL="457200" algn="just">
              <a:lnSpc>
                <a:spcPct val="100000"/>
              </a:lnSpc>
              <a:spcBef>
                <a:spcPts val="561"/>
              </a:spcBef>
              <a:buNone/>
              <a:tabLst>
                <a:tab algn="l" pos="0"/>
              </a:tabLst>
            </a:pPr>
            <a:r>
              <a:rPr b="0" lang="en-US" sz="2800" spc="-1" strike="noStrike">
                <a:solidFill>
                  <a:srgbClr val="000000"/>
                </a:solidFill>
                <a:latin typeface="Consolas"/>
              </a:rPr>
              <a:t>void main() { </a:t>
            </a:r>
            <a:endParaRPr b="0" lang="en-US" sz="2800" spc="-1" strike="noStrike">
              <a:solidFill>
                <a:srgbClr val="000000"/>
              </a:solidFill>
              <a:latin typeface="Calibri"/>
            </a:endParaRPr>
          </a:p>
          <a:p>
            <a:pPr marL="457200" algn="just">
              <a:lnSpc>
                <a:spcPct val="100000"/>
              </a:lnSpc>
              <a:spcBef>
                <a:spcPts val="561"/>
              </a:spcBef>
              <a:buNone/>
              <a:tabLst>
                <a:tab algn="l" pos="0"/>
              </a:tabLst>
            </a:pPr>
            <a:r>
              <a:rPr b="0" lang="en-US" sz="2800" spc="-1" strike="noStrike">
                <a:solidFill>
                  <a:srgbClr val="000000"/>
                </a:solidFill>
                <a:latin typeface="Consolas"/>
              </a:rPr>
              <a:t>	</a:t>
            </a:r>
            <a:r>
              <a:rPr b="0" lang="en-US" sz="2800" spc="-1" strike="noStrike">
                <a:solidFill>
                  <a:srgbClr val="000000"/>
                </a:solidFill>
                <a:latin typeface="Consolas"/>
              </a:rPr>
              <a:t>a = a + fun1(); </a:t>
            </a:r>
            <a:endParaRPr b="0" lang="en-US" sz="2800" spc="-1" strike="noStrike">
              <a:solidFill>
                <a:srgbClr val="000000"/>
              </a:solidFill>
              <a:latin typeface="Calibri"/>
            </a:endParaRPr>
          </a:p>
          <a:p>
            <a:pPr marL="457200" algn="just">
              <a:lnSpc>
                <a:spcPct val="100000"/>
              </a:lnSpc>
              <a:spcBef>
                <a:spcPts val="561"/>
              </a:spcBef>
              <a:buNone/>
              <a:tabLst>
                <a:tab algn="l" pos="0"/>
              </a:tabLst>
            </a:pPr>
            <a:r>
              <a:rPr b="0" lang="en-US" sz="2800" spc="-1" strike="noStrike">
                <a:solidFill>
                  <a:srgbClr val="000000"/>
                </a:solidFill>
                <a:latin typeface="Consolas"/>
              </a:rPr>
              <a:t>} /* end of main */</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96</TotalTime>
  <Application>LibreOffice/7.3.7.2$Linux_X86_64 LibreOffice_project/30$Build-2</Application>
  <AppVersion>15.0000</AppVersion>
  <Words>787</Words>
  <Paragraphs>112</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2024-02-13T13:53:00Z</dcterms:created>
  <dc:creator>IIIT</dc:creator>
  <dc:description/>
  <dc:language>en-IN</dc:language>
  <cp:lastModifiedBy/>
  <dcterms:modified xsi:type="dcterms:W3CDTF">2024-02-27T08:53:59Z</dcterms:modified>
  <cp:revision>12</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On-screen Show (4:3)</vt:lpwstr>
  </property>
  <property fmtid="{D5CDD505-2E9C-101B-9397-08002B2CF9AE}" pid="3" name="Slides">
    <vt:i4>21</vt:i4>
  </property>
</Properties>
</file>