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5" r:id="rId2"/>
    <p:sldId id="280" r:id="rId3"/>
    <p:sldId id="287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8000"/>
    <a:srgbClr val="0080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4660"/>
  </p:normalViewPr>
  <p:slideViewPr>
    <p:cSldViewPr>
      <p:cViewPr varScale="1">
        <p:scale>
          <a:sx n="110" d="100"/>
          <a:sy n="110" d="100"/>
        </p:scale>
        <p:origin x="-19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2C51A7-87A4-4EF0-A87F-F5096BC533AD}" type="doc">
      <dgm:prSet loTypeId="urn:microsoft.com/office/officeart/2005/8/layout/vList3#2" loCatId="list" qsTypeId="urn:microsoft.com/office/officeart/2005/8/quickstyle/simple1" qsCatId="simple" csTypeId="urn:microsoft.com/office/officeart/2005/8/colors/colorful3" csCatId="colorful" phldr="1"/>
      <dgm:spPr/>
    </dgm:pt>
    <dgm:pt modelId="{9301D07E-5F0A-4D50-BD28-2ADE89F4ADB4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Guten Morgen!</a:t>
          </a:r>
        </a:p>
        <a:p>
          <a:r>
            <a:rPr 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Guten Tag!</a:t>
          </a:r>
          <a:endParaRPr lang="en-US" sz="1600" b="1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gm:t>
    </dgm:pt>
    <dgm:pt modelId="{40DDE0F4-5854-4DD2-ACC3-7A708A137C9E}" type="parTrans" cxnId="{B897315B-542F-4153-AE91-F8E73151B27C}">
      <dgm:prSet/>
      <dgm:spPr/>
      <dgm:t>
        <a:bodyPr/>
        <a:lstStyle/>
        <a:p>
          <a:endParaRPr lang="en-US"/>
        </a:p>
      </dgm:t>
    </dgm:pt>
    <dgm:pt modelId="{3F333570-CFFA-474A-8D89-80632F88A3C6}" type="sibTrans" cxnId="{B897315B-542F-4153-AE91-F8E73151B27C}">
      <dgm:prSet/>
      <dgm:spPr/>
      <dgm:t>
        <a:bodyPr/>
        <a:lstStyle/>
        <a:p>
          <a:endParaRPr lang="en-US"/>
        </a:p>
      </dgm:t>
    </dgm:pt>
    <dgm:pt modelId="{71FBB3DC-35A6-43E1-B12B-D2A7AA876D7F}">
      <dgm:prSet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Guten Abend!</a:t>
          </a:r>
        </a:p>
      </dgm:t>
    </dgm:pt>
    <dgm:pt modelId="{7B182BCD-C9CF-4AC4-A042-4979637A588F}" type="parTrans" cxnId="{160E32F4-0285-47BE-A72D-892E6F830C98}">
      <dgm:prSet/>
      <dgm:spPr/>
      <dgm:t>
        <a:bodyPr/>
        <a:lstStyle/>
        <a:p>
          <a:endParaRPr lang="en-US"/>
        </a:p>
      </dgm:t>
    </dgm:pt>
    <dgm:pt modelId="{98E6D452-7D6C-4B63-A1A0-FDEAC6084E98}" type="sibTrans" cxnId="{160E32F4-0285-47BE-A72D-892E6F830C98}">
      <dgm:prSet/>
      <dgm:spPr/>
      <dgm:t>
        <a:bodyPr/>
        <a:lstStyle/>
        <a:p>
          <a:endParaRPr lang="en-US"/>
        </a:p>
      </dgm:t>
    </dgm:pt>
    <dgm:pt modelId="{AAA4F9DB-85A9-4480-9642-344775CFD4D7}">
      <dgm:prSet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Danke! / Vielen Dank!</a:t>
          </a:r>
        </a:p>
      </dgm:t>
    </dgm:pt>
    <dgm:pt modelId="{C89D56E8-1028-4178-830F-DA7CF7CF9618}" type="parTrans" cxnId="{505D63E4-A4E7-46EF-885B-4B654EFA3943}">
      <dgm:prSet/>
      <dgm:spPr/>
      <dgm:t>
        <a:bodyPr/>
        <a:lstStyle/>
        <a:p>
          <a:endParaRPr lang="en-US"/>
        </a:p>
      </dgm:t>
    </dgm:pt>
    <dgm:pt modelId="{4C94F1D3-BFE2-48DA-A083-1444FC3AB532}" type="sibTrans" cxnId="{505D63E4-A4E7-46EF-885B-4B654EFA3943}">
      <dgm:prSet/>
      <dgm:spPr/>
      <dgm:t>
        <a:bodyPr/>
        <a:lstStyle/>
        <a:p>
          <a:endParaRPr lang="en-US"/>
        </a:p>
      </dgm:t>
    </dgm:pt>
    <dgm:pt modelId="{18B46200-FF3D-4E4E-9113-D7859FDA0CC9}">
      <dgm:prSet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Gute Nacht!</a:t>
          </a:r>
        </a:p>
      </dgm:t>
    </dgm:pt>
    <dgm:pt modelId="{5058B3A9-C82F-4C7A-8AE5-BCC81B45FF0C}" type="parTrans" cxnId="{85116BE9-AFEF-4454-9F12-2E8014D45337}">
      <dgm:prSet/>
      <dgm:spPr/>
      <dgm:t>
        <a:bodyPr/>
        <a:lstStyle/>
        <a:p>
          <a:endParaRPr lang="en-US"/>
        </a:p>
      </dgm:t>
    </dgm:pt>
    <dgm:pt modelId="{771ADADE-A255-4937-9553-3893968C9762}" type="sibTrans" cxnId="{85116BE9-AFEF-4454-9F12-2E8014D45337}">
      <dgm:prSet/>
      <dgm:spPr/>
      <dgm:t>
        <a:bodyPr/>
        <a:lstStyle/>
        <a:p>
          <a:endParaRPr lang="en-US"/>
        </a:p>
      </dgm:t>
    </dgm:pt>
    <dgm:pt modelId="{59C2609B-886D-4B9E-A441-09EA83375195}">
      <dgm:prSet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Bitte!</a:t>
          </a:r>
        </a:p>
      </dgm:t>
    </dgm:pt>
    <dgm:pt modelId="{402ED02C-7B98-4A4D-AF04-7DE2F5A33B01}" type="parTrans" cxnId="{1C301561-46BA-4891-A7CC-B4E12A1608CA}">
      <dgm:prSet/>
      <dgm:spPr/>
      <dgm:t>
        <a:bodyPr/>
        <a:lstStyle/>
        <a:p>
          <a:endParaRPr lang="en-US"/>
        </a:p>
      </dgm:t>
    </dgm:pt>
    <dgm:pt modelId="{B3077547-4DAC-4672-ADC3-A96650349325}" type="sibTrans" cxnId="{1C301561-46BA-4891-A7CC-B4E12A1608CA}">
      <dgm:prSet/>
      <dgm:spPr/>
      <dgm:t>
        <a:bodyPr/>
        <a:lstStyle/>
        <a:p>
          <a:endParaRPr lang="en-US"/>
        </a:p>
      </dgm:t>
    </dgm:pt>
    <dgm:pt modelId="{2A19F941-D30B-4A23-B73A-56367A8D7F26}">
      <dgm:prSet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Es tut mir leid!</a:t>
          </a:r>
        </a:p>
      </dgm:t>
    </dgm:pt>
    <dgm:pt modelId="{ED981F2E-74C2-49B5-8AF0-E57F3468DF6D}" type="parTrans" cxnId="{AF5258D8-707C-4375-A2D9-C4F5A1322093}">
      <dgm:prSet/>
      <dgm:spPr/>
      <dgm:t>
        <a:bodyPr/>
        <a:lstStyle/>
        <a:p>
          <a:endParaRPr lang="en-US"/>
        </a:p>
      </dgm:t>
    </dgm:pt>
    <dgm:pt modelId="{C813CBDE-D6AE-4123-9BC3-A3A6ED2EC1EF}" type="sibTrans" cxnId="{AF5258D8-707C-4375-A2D9-C4F5A1322093}">
      <dgm:prSet/>
      <dgm:spPr/>
      <dgm:t>
        <a:bodyPr/>
        <a:lstStyle/>
        <a:p>
          <a:endParaRPr lang="en-US"/>
        </a:p>
      </dgm:t>
    </dgm:pt>
    <dgm:pt modelId="{52AFF216-A798-4DC5-94A7-222F0B4C2360}">
      <dgm:prSet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Entschuldigung!</a:t>
          </a:r>
        </a:p>
      </dgm:t>
    </dgm:pt>
    <dgm:pt modelId="{229D1059-2123-4D72-884F-8679A3D3C306}" type="parTrans" cxnId="{15F878C9-52BD-4DD3-A870-2760F456889C}">
      <dgm:prSet/>
      <dgm:spPr/>
      <dgm:t>
        <a:bodyPr/>
        <a:lstStyle/>
        <a:p>
          <a:endParaRPr lang="en-US"/>
        </a:p>
      </dgm:t>
    </dgm:pt>
    <dgm:pt modelId="{E82707DD-45F6-4A02-82F0-8FBE471A2A04}" type="sibTrans" cxnId="{15F878C9-52BD-4DD3-A870-2760F456889C}">
      <dgm:prSet/>
      <dgm:spPr/>
      <dgm:t>
        <a:bodyPr/>
        <a:lstStyle/>
        <a:p>
          <a:endParaRPr lang="en-US"/>
        </a:p>
      </dgm:t>
    </dgm:pt>
    <dgm:pt modelId="{DA3E9A3B-7A49-4F02-BBE7-EAC2F625A30B}" type="pres">
      <dgm:prSet presAssocID="{FB2C51A7-87A4-4EF0-A87F-F5096BC533AD}" presName="linearFlow" presStyleCnt="0">
        <dgm:presLayoutVars>
          <dgm:dir/>
          <dgm:resizeHandles val="exact"/>
        </dgm:presLayoutVars>
      </dgm:prSet>
      <dgm:spPr/>
    </dgm:pt>
    <dgm:pt modelId="{ABC72D8A-E382-409D-A327-EE0139AC1419}" type="pres">
      <dgm:prSet presAssocID="{9301D07E-5F0A-4D50-BD28-2ADE89F4ADB4}" presName="composite" presStyleCnt="0"/>
      <dgm:spPr/>
    </dgm:pt>
    <dgm:pt modelId="{8998D6C1-1B24-4917-B09A-EA0C7EE3BC77}" type="pres">
      <dgm:prSet presAssocID="{9301D07E-5F0A-4D50-BD28-2ADE89F4ADB4}" presName="imgShp" presStyleLbl="fgImgPlace1" presStyleIdx="0" presStyleCnt="7" custScaleX="496782" custScaleY="262589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55B6567-E09F-4498-B2EB-D4DCD803C36F}" type="pres">
      <dgm:prSet presAssocID="{9301D07E-5F0A-4D50-BD28-2ADE89F4ADB4}" presName="txShp" presStyleLbl="node1" presStyleIdx="0" presStyleCnt="7" custScaleY="3220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D79E5-29CB-482D-98FC-B1CA57A09C00}" type="pres">
      <dgm:prSet presAssocID="{3F333570-CFFA-474A-8D89-80632F88A3C6}" presName="spacing" presStyleCnt="0"/>
      <dgm:spPr/>
    </dgm:pt>
    <dgm:pt modelId="{0432EB50-ABB8-4751-AD42-712E1060D40C}" type="pres">
      <dgm:prSet presAssocID="{71FBB3DC-35A6-43E1-B12B-D2A7AA876D7F}" presName="composite" presStyleCnt="0"/>
      <dgm:spPr/>
    </dgm:pt>
    <dgm:pt modelId="{E6E5560D-7390-4D85-8FD5-9849752BC55B}" type="pres">
      <dgm:prSet presAssocID="{71FBB3DC-35A6-43E1-B12B-D2A7AA876D7F}" presName="imgShp" presStyleLbl="fgImgPlace1" presStyleIdx="1" presStyleCnt="7" custScaleX="385499" custScaleY="296179" custLinFactNeighborX="-7272" custLinFactNeighborY="5460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66C3716-6FC5-4449-86E2-4AAF04F151FC}" type="pres">
      <dgm:prSet presAssocID="{71FBB3DC-35A6-43E1-B12B-D2A7AA876D7F}" presName="txShp" presStyleLbl="node1" presStyleIdx="1" presStyleCnt="7" custScaleY="2001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ADBDA8-A1BB-4E14-A8F8-9DF5D56339EF}" type="pres">
      <dgm:prSet presAssocID="{98E6D452-7D6C-4B63-A1A0-FDEAC6084E98}" presName="spacing" presStyleCnt="0"/>
      <dgm:spPr/>
    </dgm:pt>
    <dgm:pt modelId="{EDFA9CAC-3270-4CA4-B10A-35A1E8E61C9E}" type="pres">
      <dgm:prSet presAssocID="{18B46200-FF3D-4E4E-9113-D7859FDA0CC9}" presName="composite" presStyleCnt="0"/>
      <dgm:spPr/>
    </dgm:pt>
    <dgm:pt modelId="{CE414A2A-BEB7-4329-8106-BC173571FE7F}" type="pres">
      <dgm:prSet presAssocID="{18B46200-FF3D-4E4E-9113-D7859FDA0CC9}" presName="imgShp" presStyleLbl="fgImgPlace1" presStyleIdx="2" presStyleCnt="7" custScaleX="336336" custScaleY="341409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EFD9398-07F5-4858-96CE-4BEFBC26419A}" type="pres">
      <dgm:prSet presAssocID="{18B46200-FF3D-4E4E-9113-D7859FDA0CC9}" presName="txShp" presStyleLbl="node1" presStyleIdx="2" presStyleCnt="7" custScaleY="2179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4FCD3-D7F6-4B6C-8E1C-B542FDE65778}" type="pres">
      <dgm:prSet presAssocID="{771ADADE-A255-4937-9553-3893968C9762}" presName="spacing" presStyleCnt="0"/>
      <dgm:spPr/>
    </dgm:pt>
    <dgm:pt modelId="{FD587891-797D-48AD-816D-63B8710D695E}" type="pres">
      <dgm:prSet presAssocID="{AAA4F9DB-85A9-4480-9642-344775CFD4D7}" presName="composite" presStyleCnt="0"/>
      <dgm:spPr/>
    </dgm:pt>
    <dgm:pt modelId="{2F17509C-D1AE-445B-9E03-65B9EEC91B84}" type="pres">
      <dgm:prSet presAssocID="{AAA4F9DB-85A9-4480-9642-344775CFD4D7}" presName="imgShp" presStyleLbl="fgImgPlace1" presStyleIdx="3" presStyleCnt="7" custScaleX="367282" custScaleY="322435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3D3B4C02-0E5E-43FB-BB12-BC8FD1C8CAAA}" type="pres">
      <dgm:prSet presAssocID="{AAA4F9DB-85A9-4480-9642-344775CFD4D7}" presName="txShp" presStyleLbl="node1" presStyleIdx="3" presStyleCnt="7" custScaleY="1994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923403-01D6-4595-A247-7D5C2E385B45}" type="pres">
      <dgm:prSet presAssocID="{4C94F1D3-BFE2-48DA-A083-1444FC3AB532}" presName="spacing" presStyleCnt="0"/>
      <dgm:spPr/>
    </dgm:pt>
    <dgm:pt modelId="{48CAE164-8FA5-4852-8A66-9E0D8B674B61}" type="pres">
      <dgm:prSet presAssocID="{59C2609B-886D-4B9E-A441-09EA83375195}" presName="composite" presStyleCnt="0"/>
      <dgm:spPr/>
    </dgm:pt>
    <dgm:pt modelId="{AC4444D5-B37E-4DD7-B7A6-E029A146FF5E}" type="pres">
      <dgm:prSet presAssocID="{59C2609B-886D-4B9E-A441-09EA83375195}" presName="imgShp" presStyleLbl="fgImgPlace1" presStyleIdx="4" presStyleCnt="7" custScaleX="476327" custScaleY="345959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  <dgm:pt modelId="{95C69B5F-3A2B-406B-A4D7-E111A8C9A751}" type="pres">
      <dgm:prSet presAssocID="{59C2609B-886D-4B9E-A441-09EA83375195}" presName="txShp" presStyleLbl="node1" presStyleIdx="4" presStyleCnt="7" custScaleY="303976" custLinFactNeighborX="-162" custLinFactNeighborY="68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7A690-2A08-4278-B03F-FF0EC5B22B8D}" type="pres">
      <dgm:prSet presAssocID="{B3077547-4DAC-4672-ADC3-A96650349325}" presName="spacing" presStyleCnt="0"/>
      <dgm:spPr/>
    </dgm:pt>
    <dgm:pt modelId="{F0739765-4525-4E86-9CF2-1F56E4C2473A}" type="pres">
      <dgm:prSet presAssocID="{2A19F941-D30B-4A23-B73A-56367A8D7F26}" presName="composite" presStyleCnt="0"/>
      <dgm:spPr/>
    </dgm:pt>
    <dgm:pt modelId="{09021877-9E95-4B5D-B3B5-D43CCD876BEE}" type="pres">
      <dgm:prSet presAssocID="{2A19F941-D30B-4A23-B73A-56367A8D7F26}" presName="imgShp" presStyleLbl="fgImgPlace1" presStyleIdx="5" presStyleCnt="7" custScaleX="459848" custScaleY="472309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</dgm:pt>
    <dgm:pt modelId="{BC79E8CD-CEEA-4A1D-9D4D-149A747057F7}" type="pres">
      <dgm:prSet presAssocID="{2A19F941-D30B-4A23-B73A-56367A8D7F26}" presName="txShp" presStyleLbl="node1" presStyleIdx="5" presStyleCnt="7" custScaleY="2862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F4270-38ED-4E2A-A48E-F60DD8D5A24B}" type="pres">
      <dgm:prSet presAssocID="{C813CBDE-D6AE-4123-9BC3-A3A6ED2EC1EF}" presName="spacing" presStyleCnt="0"/>
      <dgm:spPr/>
    </dgm:pt>
    <dgm:pt modelId="{B4D5B2BD-4093-41A4-ACCF-29134EA81C80}" type="pres">
      <dgm:prSet presAssocID="{52AFF216-A798-4DC5-94A7-222F0B4C2360}" presName="composite" presStyleCnt="0"/>
      <dgm:spPr/>
    </dgm:pt>
    <dgm:pt modelId="{8343EF86-8F92-4327-8464-6171A832D631}" type="pres">
      <dgm:prSet presAssocID="{52AFF216-A798-4DC5-94A7-222F0B4C2360}" presName="imgShp" presStyleLbl="fgImgPlace1" presStyleIdx="6" presStyleCnt="7" custScaleX="597137" custScaleY="510044"/>
      <dgm:spPr>
        <a:blipFill rotWithShape="0">
          <a:blip xmlns:r="http://schemas.openxmlformats.org/officeDocument/2006/relationships" r:embed="rId7"/>
          <a:stretch>
            <a:fillRect/>
          </a:stretch>
        </a:blipFill>
      </dgm:spPr>
    </dgm:pt>
    <dgm:pt modelId="{DC9B22EC-C41C-4DAE-AD4A-0D19340B51E3}" type="pres">
      <dgm:prSet presAssocID="{52AFF216-A798-4DC5-94A7-222F0B4C2360}" presName="txShp" presStyleLbl="node1" presStyleIdx="6" presStyleCnt="7" custScaleX="95540" custScaleY="2177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5258D8-707C-4375-A2D9-C4F5A1322093}" srcId="{FB2C51A7-87A4-4EF0-A87F-F5096BC533AD}" destId="{2A19F941-D30B-4A23-B73A-56367A8D7F26}" srcOrd="5" destOrd="0" parTransId="{ED981F2E-74C2-49B5-8AF0-E57F3468DF6D}" sibTransId="{C813CBDE-D6AE-4123-9BC3-A3A6ED2EC1EF}"/>
    <dgm:cxn modelId="{85116BE9-AFEF-4454-9F12-2E8014D45337}" srcId="{FB2C51A7-87A4-4EF0-A87F-F5096BC533AD}" destId="{18B46200-FF3D-4E4E-9113-D7859FDA0CC9}" srcOrd="2" destOrd="0" parTransId="{5058B3A9-C82F-4C7A-8AE5-BCC81B45FF0C}" sibTransId="{771ADADE-A255-4937-9553-3893968C9762}"/>
    <dgm:cxn modelId="{15F878C9-52BD-4DD3-A870-2760F456889C}" srcId="{FB2C51A7-87A4-4EF0-A87F-F5096BC533AD}" destId="{52AFF216-A798-4DC5-94A7-222F0B4C2360}" srcOrd="6" destOrd="0" parTransId="{229D1059-2123-4D72-884F-8679A3D3C306}" sibTransId="{E82707DD-45F6-4A02-82F0-8FBE471A2A04}"/>
    <dgm:cxn modelId="{B897315B-542F-4153-AE91-F8E73151B27C}" srcId="{FB2C51A7-87A4-4EF0-A87F-F5096BC533AD}" destId="{9301D07E-5F0A-4D50-BD28-2ADE89F4ADB4}" srcOrd="0" destOrd="0" parTransId="{40DDE0F4-5854-4DD2-ACC3-7A708A137C9E}" sibTransId="{3F333570-CFFA-474A-8D89-80632F88A3C6}"/>
    <dgm:cxn modelId="{664CF6FD-BBD7-4880-9185-14174C4BBD24}" type="presOf" srcId="{FB2C51A7-87A4-4EF0-A87F-F5096BC533AD}" destId="{DA3E9A3B-7A49-4F02-BBE7-EAC2F625A30B}" srcOrd="0" destOrd="0" presId="urn:microsoft.com/office/officeart/2005/8/layout/vList3#2"/>
    <dgm:cxn modelId="{8BF1C891-3037-44ED-9331-1D25EA8233F2}" type="presOf" srcId="{52AFF216-A798-4DC5-94A7-222F0B4C2360}" destId="{DC9B22EC-C41C-4DAE-AD4A-0D19340B51E3}" srcOrd="0" destOrd="0" presId="urn:microsoft.com/office/officeart/2005/8/layout/vList3#2"/>
    <dgm:cxn modelId="{1C301561-46BA-4891-A7CC-B4E12A1608CA}" srcId="{FB2C51A7-87A4-4EF0-A87F-F5096BC533AD}" destId="{59C2609B-886D-4B9E-A441-09EA83375195}" srcOrd="4" destOrd="0" parTransId="{402ED02C-7B98-4A4D-AF04-7DE2F5A33B01}" sibTransId="{B3077547-4DAC-4672-ADC3-A96650349325}"/>
    <dgm:cxn modelId="{BACBDCD4-0224-4371-AC3A-E810CD6609D4}" type="presOf" srcId="{2A19F941-D30B-4A23-B73A-56367A8D7F26}" destId="{BC79E8CD-CEEA-4A1D-9D4D-149A747057F7}" srcOrd="0" destOrd="0" presId="urn:microsoft.com/office/officeart/2005/8/layout/vList3#2"/>
    <dgm:cxn modelId="{111781B4-FD16-4256-B6FC-95F787785581}" type="presOf" srcId="{AAA4F9DB-85A9-4480-9642-344775CFD4D7}" destId="{3D3B4C02-0E5E-43FB-BB12-BC8FD1C8CAAA}" srcOrd="0" destOrd="0" presId="urn:microsoft.com/office/officeart/2005/8/layout/vList3#2"/>
    <dgm:cxn modelId="{505D63E4-A4E7-46EF-885B-4B654EFA3943}" srcId="{FB2C51A7-87A4-4EF0-A87F-F5096BC533AD}" destId="{AAA4F9DB-85A9-4480-9642-344775CFD4D7}" srcOrd="3" destOrd="0" parTransId="{C89D56E8-1028-4178-830F-DA7CF7CF9618}" sibTransId="{4C94F1D3-BFE2-48DA-A083-1444FC3AB532}"/>
    <dgm:cxn modelId="{AB6AC46E-985F-4D60-A35B-F2D145C2AA63}" type="presOf" srcId="{71FBB3DC-35A6-43E1-B12B-D2A7AA876D7F}" destId="{366C3716-6FC5-4449-86E2-4AAF04F151FC}" srcOrd="0" destOrd="0" presId="urn:microsoft.com/office/officeart/2005/8/layout/vList3#2"/>
    <dgm:cxn modelId="{5C12932D-F5D1-4711-9861-6FC66AC35CF6}" type="presOf" srcId="{18B46200-FF3D-4E4E-9113-D7859FDA0CC9}" destId="{3EFD9398-07F5-4858-96CE-4BEFBC26419A}" srcOrd="0" destOrd="0" presId="urn:microsoft.com/office/officeart/2005/8/layout/vList3#2"/>
    <dgm:cxn modelId="{160E32F4-0285-47BE-A72D-892E6F830C98}" srcId="{FB2C51A7-87A4-4EF0-A87F-F5096BC533AD}" destId="{71FBB3DC-35A6-43E1-B12B-D2A7AA876D7F}" srcOrd="1" destOrd="0" parTransId="{7B182BCD-C9CF-4AC4-A042-4979637A588F}" sibTransId="{98E6D452-7D6C-4B63-A1A0-FDEAC6084E98}"/>
    <dgm:cxn modelId="{5379477E-042D-4325-8E58-08F551EF399E}" type="presOf" srcId="{9301D07E-5F0A-4D50-BD28-2ADE89F4ADB4}" destId="{D55B6567-E09F-4498-B2EB-D4DCD803C36F}" srcOrd="0" destOrd="0" presId="urn:microsoft.com/office/officeart/2005/8/layout/vList3#2"/>
    <dgm:cxn modelId="{D297600B-69A7-49BE-86F6-8B1E24DAC064}" type="presOf" srcId="{59C2609B-886D-4B9E-A441-09EA83375195}" destId="{95C69B5F-3A2B-406B-A4D7-E111A8C9A751}" srcOrd="0" destOrd="0" presId="urn:microsoft.com/office/officeart/2005/8/layout/vList3#2"/>
    <dgm:cxn modelId="{5EE45927-D62F-47A8-ACC3-C657D668637B}" type="presParOf" srcId="{DA3E9A3B-7A49-4F02-BBE7-EAC2F625A30B}" destId="{ABC72D8A-E382-409D-A327-EE0139AC1419}" srcOrd="0" destOrd="0" presId="urn:microsoft.com/office/officeart/2005/8/layout/vList3#2"/>
    <dgm:cxn modelId="{B932535A-C281-4EBC-AE1D-8AB5461855EF}" type="presParOf" srcId="{ABC72D8A-E382-409D-A327-EE0139AC1419}" destId="{8998D6C1-1B24-4917-B09A-EA0C7EE3BC77}" srcOrd="0" destOrd="0" presId="urn:microsoft.com/office/officeart/2005/8/layout/vList3#2"/>
    <dgm:cxn modelId="{9EB4E100-08E9-4AF7-A5E1-A4E84DE51BE4}" type="presParOf" srcId="{ABC72D8A-E382-409D-A327-EE0139AC1419}" destId="{D55B6567-E09F-4498-B2EB-D4DCD803C36F}" srcOrd="1" destOrd="0" presId="urn:microsoft.com/office/officeart/2005/8/layout/vList3#2"/>
    <dgm:cxn modelId="{06E09DE0-A2A6-4852-91B4-A609D1BC79D0}" type="presParOf" srcId="{DA3E9A3B-7A49-4F02-BBE7-EAC2F625A30B}" destId="{DB0D79E5-29CB-482D-98FC-B1CA57A09C00}" srcOrd="1" destOrd="0" presId="urn:microsoft.com/office/officeart/2005/8/layout/vList3#2"/>
    <dgm:cxn modelId="{581FBCB1-C647-4719-8C1F-EBD3B9323708}" type="presParOf" srcId="{DA3E9A3B-7A49-4F02-BBE7-EAC2F625A30B}" destId="{0432EB50-ABB8-4751-AD42-712E1060D40C}" srcOrd="2" destOrd="0" presId="urn:microsoft.com/office/officeart/2005/8/layout/vList3#2"/>
    <dgm:cxn modelId="{D517F6C9-770F-48D6-AB38-362496E519B0}" type="presParOf" srcId="{0432EB50-ABB8-4751-AD42-712E1060D40C}" destId="{E6E5560D-7390-4D85-8FD5-9849752BC55B}" srcOrd="0" destOrd="0" presId="urn:microsoft.com/office/officeart/2005/8/layout/vList3#2"/>
    <dgm:cxn modelId="{6A755FBB-C3CC-42DC-83F0-65568C928963}" type="presParOf" srcId="{0432EB50-ABB8-4751-AD42-712E1060D40C}" destId="{366C3716-6FC5-4449-86E2-4AAF04F151FC}" srcOrd="1" destOrd="0" presId="urn:microsoft.com/office/officeart/2005/8/layout/vList3#2"/>
    <dgm:cxn modelId="{17630ADD-1BE8-4EBC-BC2C-84A5A79E5C11}" type="presParOf" srcId="{DA3E9A3B-7A49-4F02-BBE7-EAC2F625A30B}" destId="{98ADBDA8-A1BB-4E14-A8F8-9DF5D56339EF}" srcOrd="3" destOrd="0" presId="urn:microsoft.com/office/officeart/2005/8/layout/vList3#2"/>
    <dgm:cxn modelId="{F62D5BC2-616A-48DB-AA86-7AAC7C831348}" type="presParOf" srcId="{DA3E9A3B-7A49-4F02-BBE7-EAC2F625A30B}" destId="{EDFA9CAC-3270-4CA4-B10A-35A1E8E61C9E}" srcOrd="4" destOrd="0" presId="urn:microsoft.com/office/officeart/2005/8/layout/vList3#2"/>
    <dgm:cxn modelId="{C28617DE-1589-4E4F-8044-348BAA0F0F1B}" type="presParOf" srcId="{EDFA9CAC-3270-4CA4-B10A-35A1E8E61C9E}" destId="{CE414A2A-BEB7-4329-8106-BC173571FE7F}" srcOrd="0" destOrd="0" presId="urn:microsoft.com/office/officeart/2005/8/layout/vList3#2"/>
    <dgm:cxn modelId="{E56E9504-D1C2-4872-8C96-A7F90AADFAB9}" type="presParOf" srcId="{EDFA9CAC-3270-4CA4-B10A-35A1E8E61C9E}" destId="{3EFD9398-07F5-4858-96CE-4BEFBC26419A}" srcOrd="1" destOrd="0" presId="urn:microsoft.com/office/officeart/2005/8/layout/vList3#2"/>
    <dgm:cxn modelId="{96EE715C-DAB7-45A4-83F1-F949132BE2CD}" type="presParOf" srcId="{DA3E9A3B-7A49-4F02-BBE7-EAC2F625A30B}" destId="{F744FCD3-D7F6-4B6C-8E1C-B542FDE65778}" srcOrd="5" destOrd="0" presId="urn:microsoft.com/office/officeart/2005/8/layout/vList3#2"/>
    <dgm:cxn modelId="{9389B786-4388-42A3-B1F6-223135151CB6}" type="presParOf" srcId="{DA3E9A3B-7A49-4F02-BBE7-EAC2F625A30B}" destId="{FD587891-797D-48AD-816D-63B8710D695E}" srcOrd="6" destOrd="0" presId="urn:microsoft.com/office/officeart/2005/8/layout/vList3#2"/>
    <dgm:cxn modelId="{4FB1D3E1-C422-499D-BAEF-2DF3394DD1C7}" type="presParOf" srcId="{FD587891-797D-48AD-816D-63B8710D695E}" destId="{2F17509C-D1AE-445B-9E03-65B9EEC91B84}" srcOrd="0" destOrd="0" presId="urn:microsoft.com/office/officeart/2005/8/layout/vList3#2"/>
    <dgm:cxn modelId="{A2D89134-76B5-43E7-AF19-59B444C80FB5}" type="presParOf" srcId="{FD587891-797D-48AD-816D-63B8710D695E}" destId="{3D3B4C02-0E5E-43FB-BB12-BC8FD1C8CAAA}" srcOrd="1" destOrd="0" presId="urn:microsoft.com/office/officeart/2005/8/layout/vList3#2"/>
    <dgm:cxn modelId="{374B64B4-978B-4C1C-8F4F-D4DBEB6B3FD2}" type="presParOf" srcId="{DA3E9A3B-7A49-4F02-BBE7-EAC2F625A30B}" destId="{57923403-01D6-4595-A247-7D5C2E385B45}" srcOrd="7" destOrd="0" presId="urn:microsoft.com/office/officeart/2005/8/layout/vList3#2"/>
    <dgm:cxn modelId="{BA310A04-DEDB-4FA8-9A7D-32BFD99DA7AB}" type="presParOf" srcId="{DA3E9A3B-7A49-4F02-BBE7-EAC2F625A30B}" destId="{48CAE164-8FA5-4852-8A66-9E0D8B674B61}" srcOrd="8" destOrd="0" presId="urn:microsoft.com/office/officeart/2005/8/layout/vList3#2"/>
    <dgm:cxn modelId="{0194A11E-C906-4A60-A008-8191814C7BDF}" type="presParOf" srcId="{48CAE164-8FA5-4852-8A66-9E0D8B674B61}" destId="{AC4444D5-B37E-4DD7-B7A6-E029A146FF5E}" srcOrd="0" destOrd="0" presId="urn:microsoft.com/office/officeart/2005/8/layout/vList3#2"/>
    <dgm:cxn modelId="{262A7E90-344A-4D8D-ABCA-03D592C5B4B0}" type="presParOf" srcId="{48CAE164-8FA5-4852-8A66-9E0D8B674B61}" destId="{95C69B5F-3A2B-406B-A4D7-E111A8C9A751}" srcOrd="1" destOrd="0" presId="urn:microsoft.com/office/officeart/2005/8/layout/vList3#2"/>
    <dgm:cxn modelId="{3220F38F-84F0-4B41-8AA0-4892E2CD05C7}" type="presParOf" srcId="{DA3E9A3B-7A49-4F02-BBE7-EAC2F625A30B}" destId="{A897A690-2A08-4278-B03F-FF0EC5B22B8D}" srcOrd="9" destOrd="0" presId="urn:microsoft.com/office/officeart/2005/8/layout/vList3#2"/>
    <dgm:cxn modelId="{42D8E516-A685-4BB4-BE2F-7C90A7FBE1F0}" type="presParOf" srcId="{DA3E9A3B-7A49-4F02-BBE7-EAC2F625A30B}" destId="{F0739765-4525-4E86-9CF2-1F56E4C2473A}" srcOrd="10" destOrd="0" presId="urn:microsoft.com/office/officeart/2005/8/layout/vList3#2"/>
    <dgm:cxn modelId="{41232D95-8BF5-4441-B14C-B2C588E9B6C4}" type="presParOf" srcId="{F0739765-4525-4E86-9CF2-1F56E4C2473A}" destId="{09021877-9E95-4B5D-B3B5-D43CCD876BEE}" srcOrd="0" destOrd="0" presId="urn:microsoft.com/office/officeart/2005/8/layout/vList3#2"/>
    <dgm:cxn modelId="{7C7DA48C-2153-4D9C-844D-9DFA9BFA7086}" type="presParOf" srcId="{F0739765-4525-4E86-9CF2-1F56E4C2473A}" destId="{BC79E8CD-CEEA-4A1D-9D4D-149A747057F7}" srcOrd="1" destOrd="0" presId="urn:microsoft.com/office/officeart/2005/8/layout/vList3#2"/>
    <dgm:cxn modelId="{2CA7F9F2-6D7F-4003-8307-2B341F372AA3}" type="presParOf" srcId="{DA3E9A3B-7A49-4F02-BBE7-EAC2F625A30B}" destId="{75CF4270-38ED-4E2A-A48E-F60DD8D5A24B}" srcOrd="11" destOrd="0" presId="urn:microsoft.com/office/officeart/2005/8/layout/vList3#2"/>
    <dgm:cxn modelId="{BE862BA5-35FA-42DF-816C-3AE67D13C8F8}" type="presParOf" srcId="{DA3E9A3B-7A49-4F02-BBE7-EAC2F625A30B}" destId="{B4D5B2BD-4093-41A4-ACCF-29134EA81C80}" srcOrd="12" destOrd="0" presId="urn:microsoft.com/office/officeart/2005/8/layout/vList3#2"/>
    <dgm:cxn modelId="{B2E26C31-E33F-4D12-B7B5-D4EE1D7099D4}" type="presParOf" srcId="{B4D5B2BD-4093-41A4-ACCF-29134EA81C80}" destId="{8343EF86-8F92-4327-8464-6171A832D631}" srcOrd="0" destOrd="0" presId="urn:microsoft.com/office/officeart/2005/8/layout/vList3#2"/>
    <dgm:cxn modelId="{76764F75-D743-4EA4-B0F3-5D686F8BEFB6}" type="presParOf" srcId="{B4D5B2BD-4093-41A4-ACCF-29134EA81C80}" destId="{DC9B22EC-C41C-4DAE-AD4A-0D19340B51E3}" srcOrd="1" destOrd="0" presId="urn:microsoft.com/office/officeart/2005/8/layout/vList3#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3A505F-1B61-4E0C-B8D9-4AAC348EBDAA}" type="doc">
      <dgm:prSet loTypeId="urn:microsoft.com/office/officeart/2005/8/layout/hList7#1" loCatId="list" qsTypeId="urn:microsoft.com/office/officeart/2005/8/quickstyle/simple1" qsCatId="simple" csTypeId="urn:microsoft.com/office/officeart/2005/8/colors/accent1_2" csCatId="accent1" phldr="1"/>
      <dgm:spPr/>
    </dgm:pt>
    <dgm:pt modelId="{4517076A-C112-480F-B3BE-436E5E99D39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1682BDD0-D147-4A73-9149-B3B971858ED7}" type="parTrans" cxnId="{16E27B86-3751-47E8-A1ED-87ABE057108F}">
      <dgm:prSet/>
      <dgm:spPr/>
      <dgm:t>
        <a:bodyPr/>
        <a:lstStyle/>
        <a:p>
          <a:endParaRPr lang="en-US"/>
        </a:p>
      </dgm:t>
    </dgm:pt>
    <dgm:pt modelId="{16EB002A-AB64-4D38-B0B0-93A9CFD5842A}" type="sibTrans" cxnId="{16E27B86-3751-47E8-A1ED-87ABE057108F}">
      <dgm:prSet/>
      <dgm:spPr/>
      <dgm:t>
        <a:bodyPr/>
        <a:lstStyle/>
        <a:p>
          <a:endParaRPr lang="en-US"/>
        </a:p>
      </dgm:t>
    </dgm:pt>
    <dgm:pt modelId="{A8B10707-B2BE-435E-BC10-3DA2D033C12A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5549DCC6-3386-45E6-9913-11B691E8DAF7}" type="parTrans" cxnId="{A10F73AF-676D-4717-B781-2548800F1F09}">
      <dgm:prSet/>
      <dgm:spPr/>
      <dgm:t>
        <a:bodyPr/>
        <a:lstStyle/>
        <a:p>
          <a:endParaRPr lang="en-US"/>
        </a:p>
      </dgm:t>
    </dgm:pt>
    <dgm:pt modelId="{A5987AE5-6377-48C8-BF54-E14D96E4E56A}" type="sibTrans" cxnId="{A10F73AF-676D-4717-B781-2548800F1F09}">
      <dgm:prSet/>
      <dgm:spPr/>
      <dgm:t>
        <a:bodyPr/>
        <a:lstStyle/>
        <a:p>
          <a:endParaRPr lang="en-US"/>
        </a:p>
      </dgm:t>
    </dgm:pt>
    <dgm:pt modelId="{BB0B8D79-CEA8-4EF8-AEE8-C052A30AA61F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E4FD20AE-8028-4246-8B01-7EF5A349ADD5}" type="parTrans" cxnId="{87300BCD-4A7C-4A72-870F-C2DC09E2AAAE}">
      <dgm:prSet/>
      <dgm:spPr/>
      <dgm:t>
        <a:bodyPr/>
        <a:lstStyle/>
        <a:p>
          <a:endParaRPr lang="en-US"/>
        </a:p>
      </dgm:t>
    </dgm:pt>
    <dgm:pt modelId="{18B181C0-5F5A-4D9C-9385-0D98C2009B7E}" type="sibTrans" cxnId="{87300BCD-4A7C-4A72-870F-C2DC09E2AAAE}">
      <dgm:prSet/>
      <dgm:spPr/>
      <dgm:t>
        <a:bodyPr/>
        <a:lstStyle/>
        <a:p>
          <a:endParaRPr lang="en-US"/>
        </a:p>
      </dgm:t>
    </dgm:pt>
    <dgm:pt modelId="{D5172859-EA43-4412-A858-EC0E1781A533}" type="pres">
      <dgm:prSet presAssocID="{AF3A505F-1B61-4E0C-B8D9-4AAC348EBDAA}" presName="Name0" presStyleCnt="0">
        <dgm:presLayoutVars>
          <dgm:dir/>
          <dgm:resizeHandles val="exact"/>
        </dgm:presLayoutVars>
      </dgm:prSet>
      <dgm:spPr/>
    </dgm:pt>
    <dgm:pt modelId="{11EDA097-7EA5-464E-9CDD-524319323DE9}" type="pres">
      <dgm:prSet presAssocID="{AF3A505F-1B61-4E0C-B8D9-4AAC348EBDAA}" presName="fgShape" presStyleLbl="fgShp" presStyleIdx="0" presStyleCnt="1"/>
      <dgm:spPr/>
    </dgm:pt>
    <dgm:pt modelId="{5073D688-91C8-4A4C-9F6B-741DC41DB785}" type="pres">
      <dgm:prSet presAssocID="{AF3A505F-1B61-4E0C-B8D9-4AAC348EBDAA}" presName="linComp" presStyleCnt="0"/>
      <dgm:spPr/>
    </dgm:pt>
    <dgm:pt modelId="{E54F4AFD-9A0A-4EBF-B21F-4ADBBA0B4D42}" type="pres">
      <dgm:prSet presAssocID="{4517076A-C112-480F-B3BE-436E5E99D39C}" presName="compNode" presStyleCnt="0"/>
      <dgm:spPr/>
    </dgm:pt>
    <dgm:pt modelId="{90265A9F-C906-4F86-8CCB-1862672C8E29}" type="pres">
      <dgm:prSet presAssocID="{4517076A-C112-480F-B3BE-436E5E99D39C}" presName="bkgdShape" presStyleLbl="node1" presStyleIdx="0" presStyleCnt="3"/>
      <dgm:spPr/>
      <dgm:t>
        <a:bodyPr/>
        <a:lstStyle/>
        <a:p>
          <a:endParaRPr lang="en-US"/>
        </a:p>
      </dgm:t>
    </dgm:pt>
    <dgm:pt modelId="{E22A4D10-A0A2-48C5-988D-CBD3078356E2}" type="pres">
      <dgm:prSet presAssocID="{4517076A-C112-480F-B3BE-436E5E99D39C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66AB6-677F-43C6-A728-141B7681482A}" type="pres">
      <dgm:prSet presAssocID="{4517076A-C112-480F-B3BE-436E5E99D39C}" presName="invisiNode" presStyleLbl="node1" presStyleIdx="0" presStyleCnt="3"/>
      <dgm:spPr/>
    </dgm:pt>
    <dgm:pt modelId="{45E50121-A0E1-4799-8559-4F3D0ABCD6F0}" type="pres">
      <dgm:prSet presAssocID="{4517076A-C112-480F-B3BE-436E5E99D39C}" presName="imagNode" presStyleLbl="fgImgPlace1" presStyleIdx="0" presStyleCnt="3" custScaleX="144980" custScaleY="17743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3F657DB7-6ED5-4375-ABD9-16BC4267E0AA}" type="pres">
      <dgm:prSet presAssocID="{16EB002A-AB64-4D38-B0B0-93A9CFD5842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0354D4D-3D0B-4439-B2EA-C0740D7E1096}" type="pres">
      <dgm:prSet presAssocID="{A8B10707-B2BE-435E-BC10-3DA2D033C12A}" presName="compNode" presStyleCnt="0"/>
      <dgm:spPr/>
    </dgm:pt>
    <dgm:pt modelId="{F9A7110F-0B9F-4224-902D-AB8F2E64B76E}" type="pres">
      <dgm:prSet presAssocID="{A8B10707-B2BE-435E-BC10-3DA2D033C12A}" presName="bkgdShape" presStyleLbl="node1" presStyleIdx="1" presStyleCnt="3"/>
      <dgm:spPr/>
      <dgm:t>
        <a:bodyPr/>
        <a:lstStyle/>
        <a:p>
          <a:endParaRPr lang="en-US"/>
        </a:p>
      </dgm:t>
    </dgm:pt>
    <dgm:pt modelId="{C8CE2924-0A3B-48B2-9EE1-9A540B320DF0}" type="pres">
      <dgm:prSet presAssocID="{A8B10707-B2BE-435E-BC10-3DA2D033C12A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A3642-AA6C-461F-85DC-CF519D87B70C}" type="pres">
      <dgm:prSet presAssocID="{A8B10707-B2BE-435E-BC10-3DA2D033C12A}" presName="invisiNode" presStyleLbl="node1" presStyleIdx="1" presStyleCnt="3"/>
      <dgm:spPr/>
    </dgm:pt>
    <dgm:pt modelId="{34A57DF5-C73B-462D-A4D1-2C2B011E850A}" type="pres">
      <dgm:prSet presAssocID="{A8B10707-B2BE-435E-BC10-3DA2D033C12A}" presName="imagNode" presStyleLbl="fgImgPlace1" presStyleIdx="1" presStyleCnt="3" custScaleX="151678" custScaleY="157207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53B97BCC-73B4-4C24-B69D-98220BB8FE3E}" type="pres">
      <dgm:prSet presAssocID="{A5987AE5-6377-48C8-BF54-E14D96E4E56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EBE2A05-F297-4666-96F6-62364337764E}" type="pres">
      <dgm:prSet presAssocID="{BB0B8D79-CEA8-4EF8-AEE8-C052A30AA61F}" presName="compNode" presStyleCnt="0"/>
      <dgm:spPr/>
    </dgm:pt>
    <dgm:pt modelId="{19087D41-A9E4-48C5-B480-3A05A04C96A4}" type="pres">
      <dgm:prSet presAssocID="{BB0B8D79-CEA8-4EF8-AEE8-C052A30AA61F}" presName="bkgdShape" presStyleLbl="node1" presStyleIdx="2" presStyleCnt="3"/>
      <dgm:spPr/>
      <dgm:t>
        <a:bodyPr/>
        <a:lstStyle/>
        <a:p>
          <a:endParaRPr lang="en-US"/>
        </a:p>
      </dgm:t>
    </dgm:pt>
    <dgm:pt modelId="{9FADAE03-72B6-4793-9153-DAAFF5517559}" type="pres">
      <dgm:prSet presAssocID="{BB0B8D79-CEA8-4EF8-AEE8-C052A30AA61F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60EEC1-3EEB-4AE4-860B-BEB8230C7228}" type="pres">
      <dgm:prSet presAssocID="{BB0B8D79-CEA8-4EF8-AEE8-C052A30AA61F}" presName="invisiNode" presStyleLbl="node1" presStyleIdx="2" presStyleCnt="3"/>
      <dgm:spPr/>
    </dgm:pt>
    <dgm:pt modelId="{74453D8C-7DF6-44E4-8E46-94ADDD8FE45A}" type="pres">
      <dgm:prSet presAssocID="{BB0B8D79-CEA8-4EF8-AEE8-C052A30AA61F}" presName="imagNode" presStyleLbl="fgImgPlace1" presStyleIdx="2" presStyleCnt="3" custScaleX="175316" custScaleY="126872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C12B82D2-49A3-44EA-98E0-A6410D5859EB}" type="presOf" srcId="{16EB002A-AB64-4D38-B0B0-93A9CFD5842A}" destId="{3F657DB7-6ED5-4375-ABD9-16BC4267E0AA}" srcOrd="0" destOrd="0" presId="urn:microsoft.com/office/officeart/2005/8/layout/hList7#1"/>
    <dgm:cxn modelId="{9BBCE157-8ACF-43DE-B097-809814C5A0D2}" type="presOf" srcId="{A5987AE5-6377-48C8-BF54-E14D96E4E56A}" destId="{53B97BCC-73B4-4C24-B69D-98220BB8FE3E}" srcOrd="0" destOrd="0" presId="urn:microsoft.com/office/officeart/2005/8/layout/hList7#1"/>
    <dgm:cxn modelId="{16E27B86-3751-47E8-A1ED-87ABE057108F}" srcId="{AF3A505F-1B61-4E0C-B8D9-4AAC348EBDAA}" destId="{4517076A-C112-480F-B3BE-436E5E99D39C}" srcOrd="0" destOrd="0" parTransId="{1682BDD0-D147-4A73-9149-B3B971858ED7}" sibTransId="{16EB002A-AB64-4D38-B0B0-93A9CFD5842A}"/>
    <dgm:cxn modelId="{9460FE5C-90B6-47A7-9C17-FBB340D8CB1A}" type="presOf" srcId="{4517076A-C112-480F-B3BE-436E5E99D39C}" destId="{E22A4D10-A0A2-48C5-988D-CBD3078356E2}" srcOrd="1" destOrd="0" presId="urn:microsoft.com/office/officeart/2005/8/layout/hList7#1"/>
    <dgm:cxn modelId="{652873D6-2C13-4AF6-8613-C886F3E74972}" type="presOf" srcId="{A8B10707-B2BE-435E-BC10-3DA2D033C12A}" destId="{F9A7110F-0B9F-4224-902D-AB8F2E64B76E}" srcOrd="0" destOrd="0" presId="urn:microsoft.com/office/officeart/2005/8/layout/hList7#1"/>
    <dgm:cxn modelId="{E5C8C719-98BD-4F34-9053-12076D13BE44}" type="presOf" srcId="{4517076A-C112-480F-B3BE-436E5E99D39C}" destId="{90265A9F-C906-4F86-8CCB-1862672C8E29}" srcOrd="0" destOrd="0" presId="urn:microsoft.com/office/officeart/2005/8/layout/hList7#1"/>
    <dgm:cxn modelId="{87300BCD-4A7C-4A72-870F-C2DC09E2AAAE}" srcId="{AF3A505F-1B61-4E0C-B8D9-4AAC348EBDAA}" destId="{BB0B8D79-CEA8-4EF8-AEE8-C052A30AA61F}" srcOrd="2" destOrd="0" parTransId="{E4FD20AE-8028-4246-8B01-7EF5A349ADD5}" sibTransId="{18B181C0-5F5A-4D9C-9385-0D98C2009B7E}"/>
    <dgm:cxn modelId="{1C4ACFBE-E78E-4134-BA8B-987EEEB6C3DD}" type="presOf" srcId="{AF3A505F-1B61-4E0C-B8D9-4AAC348EBDAA}" destId="{D5172859-EA43-4412-A858-EC0E1781A533}" srcOrd="0" destOrd="0" presId="urn:microsoft.com/office/officeart/2005/8/layout/hList7#1"/>
    <dgm:cxn modelId="{E5B9C8D5-6AD7-40F5-A9F0-B83BA6323564}" type="presOf" srcId="{BB0B8D79-CEA8-4EF8-AEE8-C052A30AA61F}" destId="{9FADAE03-72B6-4793-9153-DAAFF5517559}" srcOrd="1" destOrd="0" presId="urn:microsoft.com/office/officeart/2005/8/layout/hList7#1"/>
    <dgm:cxn modelId="{A10F73AF-676D-4717-B781-2548800F1F09}" srcId="{AF3A505F-1B61-4E0C-B8D9-4AAC348EBDAA}" destId="{A8B10707-B2BE-435E-BC10-3DA2D033C12A}" srcOrd="1" destOrd="0" parTransId="{5549DCC6-3386-45E6-9913-11B691E8DAF7}" sibTransId="{A5987AE5-6377-48C8-BF54-E14D96E4E56A}"/>
    <dgm:cxn modelId="{4CC902B2-A2BC-4C7B-AB73-FFE6C56AF046}" type="presOf" srcId="{A8B10707-B2BE-435E-BC10-3DA2D033C12A}" destId="{C8CE2924-0A3B-48B2-9EE1-9A540B320DF0}" srcOrd="1" destOrd="0" presId="urn:microsoft.com/office/officeart/2005/8/layout/hList7#1"/>
    <dgm:cxn modelId="{3E2AB3E8-F6FA-48E2-8BE3-9ABF62D62297}" type="presOf" srcId="{BB0B8D79-CEA8-4EF8-AEE8-C052A30AA61F}" destId="{19087D41-A9E4-48C5-B480-3A05A04C96A4}" srcOrd="0" destOrd="0" presId="urn:microsoft.com/office/officeart/2005/8/layout/hList7#1"/>
    <dgm:cxn modelId="{D396C918-FEBD-4180-AC2A-9BDA74FDEFC1}" type="presParOf" srcId="{D5172859-EA43-4412-A858-EC0E1781A533}" destId="{11EDA097-7EA5-464E-9CDD-524319323DE9}" srcOrd="0" destOrd="0" presId="urn:microsoft.com/office/officeart/2005/8/layout/hList7#1"/>
    <dgm:cxn modelId="{F258C472-1C62-4815-89B3-E027D158B389}" type="presParOf" srcId="{D5172859-EA43-4412-A858-EC0E1781A533}" destId="{5073D688-91C8-4A4C-9F6B-741DC41DB785}" srcOrd="1" destOrd="0" presId="urn:microsoft.com/office/officeart/2005/8/layout/hList7#1"/>
    <dgm:cxn modelId="{D4D5D74F-9A72-471E-AE7F-98F2C65DDD64}" type="presParOf" srcId="{5073D688-91C8-4A4C-9F6B-741DC41DB785}" destId="{E54F4AFD-9A0A-4EBF-B21F-4ADBBA0B4D42}" srcOrd="0" destOrd="0" presId="urn:microsoft.com/office/officeart/2005/8/layout/hList7#1"/>
    <dgm:cxn modelId="{DD371F7C-C047-4456-AC26-8602E1C9F051}" type="presParOf" srcId="{E54F4AFD-9A0A-4EBF-B21F-4ADBBA0B4D42}" destId="{90265A9F-C906-4F86-8CCB-1862672C8E29}" srcOrd="0" destOrd="0" presId="urn:microsoft.com/office/officeart/2005/8/layout/hList7#1"/>
    <dgm:cxn modelId="{FA8A8514-0680-4C14-968E-1C4A725D57F1}" type="presParOf" srcId="{E54F4AFD-9A0A-4EBF-B21F-4ADBBA0B4D42}" destId="{E22A4D10-A0A2-48C5-988D-CBD3078356E2}" srcOrd="1" destOrd="0" presId="urn:microsoft.com/office/officeart/2005/8/layout/hList7#1"/>
    <dgm:cxn modelId="{2059B9C1-624A-48EC-8094-327BED9B1796}" type="presParOf" srcId="{E54F4AFD-9A0A-4EBF-B21F-4ADBBA0B4D42}" destId="{62A66AB6-677F-43C6-A728-141B7681482A}" srcOrd="2" destOrd="0" presId="urn:microsoft.com/office/officeart/2005/8/layout/hList7#1"/>
    <dgm:cxn modelId="{5ED44B8D-CCAB-49BA-8D06-0CA74283A77D}" type="presParOf" srcId="{E54F4AFD-9A0A-4EBF-B21F-4ADBBA0B4D42}" destId="{45E50121-A0E1-4799-8559-4F3D0ABCD6F0}" srcOrd="3" destOrd="0" presId="urn:microsoft.com/office/officeart/2005/8/layout/hList7#1"/>
    <dgm:cxn modelId="{1FE49BD9-26E1-4514-962B-FCB1D63E0478}" type="presParOf" srcId="{5073D688-91C8-4A4C-9F6B-741DC41DB785}" destId="{3F657DB7-6ED5-4375-ABD9-16BC4267E0AA}" srcOrd="1" destOrd="0" presId="urn:microsoft.com/office/officeart/2005/8/layout/hList7#1"/>
    <dgm:cxn modelId="{28AD6A98-7351-4B59-84E4-EE5DA3F73655}" type="presParOf" srcId="{5073D688-91C8-4A4C-9F6B-741DC41DB785}" destId="{A0354D4D-3D0B-4439-B2EA-C0740D7E1096}" srcOrd="2" destOrd="0" presId="urn:microsoft.com/office/officeart/2005/8/layout/hList7#1"/>
    <dgm:cxn modelId="{0C0135E6-0F06-4B32-B64D-8EE022336882}" type="presParOf" srcId="{A0354D4D-3D0B-4439-B2EA-C0740D7E1096}" destId="{F9A7110F-0B9F-4224-902D-AB8F2E64B76E}" srcOrd="0" destOrd="0" presId="urn:microsoft.com/office/officeart/2005/8/layout/hList7#1"/>
    <dgm:cxn modelId="{E6D205DB-684D-461F-B500-0E5C8C23AD1C}" type="presParOf" srcId="{A0354D4D-3D0B-4439-B2EA-C0740D7E1096}" destId="{C8CE2924-0A3B-48B2-9EE1-9A540B320DF0}" srcOrd="1" destOrd="0" presId="urn:microsoft.com/office/officeart/2005/8/layout/hList7#1"/>
    <dgm:cxn modelId="{B3863399-809A-4A80-A3D1-B659DFD6A3E2}" type="presParOf" srcId="{A0354D4D-3D0B-4439-B2EA-C0740D7E1096}" destId="{D67A3642-AA6C-461F-85DC-CF519D87B70C}" srcOrd="2" destOrd="0" presId="urn:microsoft.com/office/officeart/2005/8/layout/hList7#1"/>
    <dgm:cxn modelId="{1A76239E-A3FB-4031-9AC2-D9F651538DCE}" type="presParOf" srcId="{A0354D4D-3D0B-4439-B2EA-C0740D7E1096}" destId="{34A57DF5-C73B-462D-A4D1-2C2B011E850A}" srcOrd="3" destOrd="0" presId="urn:microsoft.com/office/officeart/2005/8/layout/hList7#1"/>
    <dgm:cxn modelId="{C3576CCC-DC20-46B5-A11B-AACA86B9DA26}" type="presParOf" srcId="{5073D688-91C8-4A4C-9F6B-741DC41DB785}" destId="{53B97BCC-73B4-4C24-B69D-98220BB8FE3E}" srcOrd="3" destOrd="0" presId="urn:microsoft.com/office/officeart/2005/8/layout/hList7#1"/>
    <dgm:cxn modelId="{CA89E930-9ECA-40DD-B713-EC57F2D6B2BA}" type="presParOf" srcId="{5073D688-91C8-4A4C-9F6B-741DC41DB785}" destId="{FEBE2A05-F297-4666-96F6-62364337764E}" srcOrd="4" destOrd="0" presId="urn:microsoft.com/office/officeart/2005/8/layout/hList7#1"/>
    <dgm:cxn modelId="{155277FE-0C41-4456-8475-ABE101E105FA}" type="presParOf" srcId="{FEBE2A05-F297-4666-96F6-62364337764E}" destId="{19087D41-A9E4-48C5-B480-3A05A04C96A4}" srcOrd="0" destOrd="0" presId="urn:microsoft.com/office/officeart/2005/8/layout/hList7#1"/>
    <dgm:cxn modelId="{1A4306CE-C8EA-45D1-86DC-A467677BD3D9}" type="presParOf" srcId="{FEBE2A05-F297-4666-96F6-62364337764E}" destId="{9FADAE03-72B6-4793-9153-DAAFF5517559}" srcOrd="1" destOrd="0" presId="urn:microsoft.com/office/officeart/2005/8/layout/hList7#1"/>
    <dgm:cxn modelId="{94E22254-EA91-48CB-9CE0-B55B75E931EA}" type="presParOf" srcId="{FEBE2A05-F297-4666-96F6-62364337764E}" destId="{6660EEC1-3EEB-4AE4-860B-BEB8230C7228}" srcOrd="2" destOrd="0" presId="urn:microsoft.com/office/officeart/2005/8/layout/hList7#1"/>
    <dgm:cxn modelId="{758F6A65-CAEB-4051-84AD-FE382E831A3B}" type="presParOf" srcId="{FEBE2A05-F297-4666-96F6-62364337764E}" destId="{74453D8C-7DF6-44E4-8E46-94ADDD8FE45A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4ABDD6-84EA-411D-8DC2-6BDBDC34AC63}" type="doc">
      <dgm:prSet loTypeId="urn:microsoft.com/office/officeart/2005/8/layout/hList2#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6077C48-8B30-483B-B58D-1FC5408CB350}">
      <dgm:prSet phldrT="[Text]"/>
      <dgm:spPr/>
      <dgm:t>
        <a:bodyPr/>
        <a:lstStyle/>
        <a:p>
          <a:r>
            <a:rPr lang="en-US" dirty="0" smtClean="0"/>
            <a:t>1-10</a:t>
          </a:r>
          <a:endParaRPr lang="en-US" dirty="0"/>
        </a:p>
      </dgm:t>
    </dgm:pt>
    <dgm:pt modelId="{C4903835-A4D8-428A-9206-5DDD0D30963A}" type="parTrans" cxnId="{E7CE335B-73E5-454F-B929-1B9D6E33230C}">
      <dgm:prSet/>
      <dgm:spPr/>
      <dgm:t>
        <a:bodyPr/>
        <a:lstStyle/>
        <a:p>
          <a:endParaRPr lang="en-US"/>
        </a:p>
      </dgm:t>
    </dgm:pt>
    <dgm:pt modelId="{E31C4CC2-C5F7-4D11-B976-EC22E916B346}" type="sibTrans" cxnId="{E7CE335B-73E5-454F-B929-1B9D6E33230C}">
      <dgm:prSet/>
      <dgm:spPr/>
      <dgm:t>
        <a:bodyPr/>
        <a:lstStyle/>
        <a:p>
          <a:endParaRPr lang="en-US"/>
        </a:p>
      </dgm:t>
    </dgm:pt>
    <dgm:pt modelId="{AE5FDAB4-BD58-4F21-98D7-7827C987C8BE}">
      <dgm:prSet phldrT="[Text]" custT="1"/>
      <dgm:spPr/>
      <dgm:t>
        <a:bodyPr/>
        <a:lstStyle/>
        <a:p>
          <a:endParaRPr lang="en-US" sz="2000" dirty="0"/>
        </a:p>
      </dgm:t>
    </dgm:pt>
    <dgm:pt modelId="{9D5D3FF7-8604-457C-9E13-EE1411776913}" type="parTrans" cxnId="{CCA4C5E6-B734-4DA4-AEFF-4FC4A9AD6DE9}">
      <dgm:prSet/>
      <dgm:spPr/>
      <dgm:t>
        <a:bodyPr/>
        <a:lstStyle/>
        <a:p>
          <a:endParaRPr lang="en-US"/>
        </a:p>
      </dgm:t>
    </dgm:pt>
    <dgm:pt modelId="{CEABD6A7-AAEC-4E17-BA50-A14D0C2C58A9}" type="sibTrans" cxnId="{CCA4C5E6-B734-4DA4-AEFF-4FC4A9AD6DE9}">
      <dgm:prSet/>
      <dgm:spPr/>
      <dgm:t>
        <a:bodyPr/>
        <a:lstStyle/>
        <a:p>
          <a:endParaRPr lang="en-US"/>
        </a:p>
      </dgm:t>
    </dgm:pt>
    <dgm:pt modelId="{E3757579-5857-48A8-B707-2B9FB7DD1261}">
      <dgm:prSet phldrT="[Text]"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eins</a:t>
          </a:r>
          <a:endParaRPr lang="en-US" sz="2000" dirty="0">
            <a:latin typeface="+mn-lt"/>
          </a:endParaRPr>
        </a:p>
      </dgm:t>
    </dgm:pt>
    <dgm:pt modelId="{B094A998-406D-40E4-882D-6A657BE30081}" type="parTrans" cxnId="{E5A2CBF6-54D5-472C-8A32-F5E327B3235D}">
      <dgm:prSet/>
      <dgm:spPr/>
      <dgm:t>
        <a:bodyPr/>
        <a:lstStyle/>
        <a:p>
          <a:endParaRPr lang="en-US"/>
        </a:p>
      </dgm:t>
    </dgm:pt>
    <dgm:pt modelId="{3A68A3B2-4478-48A4-9377-222E1221B7A4}" type="sibTrans" cxnId="{E5A2CBF6-54D5-472C-8A32-F5E327B3235D}">
      <dgm:prSet/>
      <dgm:spPr/>
      <dgm:t>
        <a:bodyPr/>
        <a:lstStyle/>
        <a:p>
          <a:endParaRPr lang="en-US"/>
        </a:p>
      </dgm:t>
    </dgm:pt>
    <dgm:pt modelId="{811A1EB8-9593-490B-8D1A-55D056CBBF83}">
      <dgm:prSet phldrT="[Text]"/>
      <dgm:spPr/>
      <dgm:t>
        <a:bodyPr/>
        <a:lstStyle/>
        <a:p>
          <a:r>
            <a:rPr lang="en-US" dirty="0" smtClean="0"/>
            <a:t>11-20</a:t>
          </a:r>
          <a:endParaRPr lang="en-US" dirty="0"/>
        </a:p>
      </dgm:t>
    </dgm:pt>
    <dgm:pt modelId="{02EE684A-DD43-4EB7-AC37-4F5955DC1FE9}" type="parTrans" cxnId="{D71D40E4-4DFB-48FC-B489-FEE00168F593}">
      <dgm:prSet/>
      <dgm:spPr/>
      <dgm:t>
        <a:bodyPr/>
        <a:lstStyle/>
        <a:p>
          <a:endParaRPr lang="en-US"/>
        </a:p>
      </dgm:t>
    </dgm:pt>
    <dgm:pt modelId="{C4DDDBDB-C71F-4308-8509-77F52B88D1D8}" type="sibTrans" cxnId="{D71D40E4-4DFB-48FC-B489-FEE00168F593}">
      <dgm:prSet/>
      <dgm:spPr/>
      <dgm:t>
        <a:bodyPr/>
        <a:lstStyle/>
        <a:p>
          <a:endParaRPr lang="en-US"/>
        </a:p>
      </dgm:t>
    </dgm:pt>
    <dgm:pt modelId="{4FF08F2E-FB35-42F3-B550-FEBD5058DEFC}">
      <dgm:prSet phldrT="[Text]"/>
      <dgm:spPr/>
      <dgm:t>
        <a:bodyPr/>
        <a:lstStyle/>
        <a:p>
          <a:r>
            <a:rPr lang="en-US" dirty="0" smtClean="0"/>
            <a:t>21-100</a:t>
          </a:r>
          <a:endParaRPr lang="en-US" dirty="0"/>
        </a:p>
      </dgm:t>
    </dgm:pt>
    <dgm:pt modelId="{C2C3E626-DFDE-480A-A2DD-BCEE8D1C9EDC}" type="parTrans" cxnId="{8B058ADB-8720-4DD7-9363-FB1E17FC1878}">
      <dgm:prSet/>
      <dgm:spPr/>
      <dgm:t>
        <a:bodyPr/>
        <a:lstStyle/>
        <a:p>
          <a:endParaRPr lang="en-US"/>
        </a:p>
      </dgm:t>
    </dgm:pt>
    <dgm:pt modelId="{CB6B1CE4-33E7-4EDA-987B-30EC4589F205}" type="sibTrans" cxnId="{8B058ADB-8720-4DD7-9363-FB1E17FC1878}">
      <dgm:prSet/>
      <dgm:spPr/>
      <dgm:t>
        <a:bodyPr/>
        <a:lstStyle/>
        <a:p>
          <a:endParaRPr lang="en-US"/>
        </a:p>
      </dgm:t>
    </dgm:pt>
    <dgm:pt modelId="{078F6405-3CCA-4DA6-AD9E-2A3FD0200428}">
      <dgm:prSet phldrT="[Text]"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einundzwanzig</a:t>
          </a:r>
          <a:endParaRPr lang="en-US" sz="2000" dirty="0">
            <a:latin typeface="+mn-lt"/>
          </a:endParaRPr>
        </a:p>
      </dgm:t>
    </dgm:pt>
    <dgm:pt modelId="{6E28AF55-A73E-4400-944C-784C7EFD137D}" type="parTrans" cxnId="{8E983D4E-E745-4C12-88B1-60E9A31DC9BF}">
      <dgm:prSet/>
      <dgm:spPr/>
      <dgm:t>
        <a:bodyPr/>
        <a:lstStyle/>
        <a:p>
          <a:endParaRPr lang="en-US"/>
        </a:p>
      </dgm:t>
    </dgm:pt>
    <dgm:pt modelId="{2D5989E6-3B81-4586-9B44-0C17F510E077}" type="sibTrans" cxnId="{8E983D4E-E745-4C12-88B1-60E9A31DC9BF}">
      <dgm:prSet/>
      <dgm:spPr/>
      <dgm:t>
        <a:bodyPr/>
        <a:lstStyle/>
        <a:p>
          <a:endParaRPr lang="en-US"/>
        </a:p>
      </dgm:t>
    </dgm:pt>
    <dgm:pt modelId="{8F37073E-565F-4408-9836-914EFCDAB578}">
      <dgm:prSet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zwei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299C019C-874A-4928-B62C-986B49D0FC49}" type="parTrans" cxnId="{0FD5C948-9B53-48AB-AE6A-55A54C91C478}">
      <dgm:prSet/>
      <dgm:spPr/>
      <dgm:t>
        <a:bodyPr/>
        <a:lstStyle/>
        <a:p>
          <a:endParaRPr lang="en-US"/>
        </a:p>
      </dgm:t>
    </dgm:pt>
    <dgm:pt modelId="{E90F274A-00DA-4370-9CD8-69C06EF11378}" type="sibTrans" cxnId="{0FD5C948-9B53-48AB-AE6A-55A54C91C478}">
      <dgm:prSet/>
      <dgm:spPr/>
      <dgm:t>
        <a:bodyPr/>
        <a:lstStyle/>
        <a:p>
          <a:endParaRPr lang="en-US"/>
        </a:p>
      </dgm:t>
    </dgm:pt>
    <dgm:pt modelId="{AD9CB0C4-8638-4DEA-9B32-E439D89077FB}">
      <dgm:prSet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drei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09C0231A-3F92-4037-B08F-9773B255A02D}" type="parTrans" cxnId="{0515FA55-A36E-476C-8B70-A9E7AE43D0B3}">
      <dgm:prSet/>
      <dgm:spPr/>
      <dgm:t>
        <a:bodyPr/>
        <a:lstStyle/>
        <a:p>
          <a:endParaRPr lang="en-US"/>
        </a:p>
      </dgm:t>
    </dgm:pt>
    <dgm:pt modelId="{27DEA0F3-13E2-4EC9-9B8B-4174728BE0C4}" type="sibTrans" cxnId="{0515FA55-A36E-476C-8B70-A9E7AE43D0B3}">
      <dgm:prSet/>
      <dgm:spPr/>
      <dgm:t>
        <a:bodyPr/>
        <a:lstStyle/>
        <a:p>
          <a:endParaRPr lang="en-US"/>
        </a:p>
      </dgm:t>
    </dgm:pt>
    <dgm:pt modelId="{C7EB28F6-8FB9-4E80-BCDA-7CB0EA04E1E4}">
      <dgm:prSet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vier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47132D93-1288-4C25-B191-B52BAC4F1180}" type="parTrans" cxnId="{226E1993-19FF-4C06-AC9D-B0E1A5654D6A}">
      <dgm:prSet/>
      <dgm:spPr/>
      <dgm:t>
        <a:bodyPr/>
        <a:lstStyle/>
        <a:p>
          <a:endParaRPr lang="en-US"/>
        </a:p>
      </dgm:t>
    </dgm:pt>
    <dgm:pt modelId="{38C6BB05-D094-490C-8ABF-FD5BE175440C}" type="sibTrans" cxnId="{226E1993-19FF-4C06-AC9D-B0E1A5654D6A}">
      <dgm:prSet/>
      <dgm:spPr/>
      <dgm:t>
        <a:bodyPr/>
        <a:lstStyle/>
        <a:p>
          <a:endParaRPr lang="en-US"/>
        </a:p>
      </dgm:t>
    </dgm:pt>
    <dgm:pt modelId="{C01396E2-B2C0-4FEA-8A86-9D47A49038CD}">
      <dgm:prSet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fünf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48806D05-567C-4DF5-A05E-DE86AFE268AD}" type="parTrans" cxnId="{79ECD0D7-F018-4339-83DD-D83DFD40005B}">
      <dgm:prSet/>
      <dgm:spPr/>
      <dgm:t>
        <a:bodyPr/>
        <a:lstStyle/>
        <a:p>
          <a:endParaRPr lang="en-US"/>
        </a:p>
      </dgm:t>
    </dgm:pt>
    <dgm:pt modelId="{C44258DC-CCE0-4464-B58A-C0DA33AA3800}" type="sibTrans" cxnId="{79ECD0D7-F018-4339-83DD-D83DFD40005B}">
      <dgm:prSet/>
      <dgm:spPr/>
      <dgm:t>
        <a:bodyPr/>
        <a:lstStyle/>
        <a:p>
          <a:endParaRPr lang="en-US"/>
        </a:p>
      </dgm:t>
    </dgm:pt>
    <dgm:pt modelId="{3D5979BD-FFF2-4F98-934F-29D312900A48}">
      <dgm:prSet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sechs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4ED10ED8-5662-4C79-B365-85BADAA882FF}" type="parTrans" cxnId="{D6B9F37A-55EA-48A8-B543-E807EF337670}">
      <dgm:prSet/>
      <dgm:spPr/>
      <dgm:t>
        <a:bodyPr/>
        <a:lstStyle/>
        <a:p>
          <a:endParaRPr lang="en-US"/>
        </a:p>
      </dgm:t>
    </dgm:pt>
    <dgm:pt modelId="{A17604DC-E2EA-486A-81DA-33DF98DCF2DA}" type="sibTrans" cxnId="{D6B9F37A-55EA-48A8-B543-E807EF337670}">
      <dgm:prSet/>
      <dgm:spPr/>
      <dgm:t>
        <a:bodyPr/>
        <a:lstStyle/>
        <a:p>
          <a:endParaRPr lang="en-US"/>
        </a:p>
      </dgm:t>
    </dgm:pt>
    <dgm:pt modelId="{27FDE55D-7EB9-41EA-BD1B-2270281DBD96}">
      <dgm:prSet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sieben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D575CF04-D85D-4171-8685-EDDD03C5B67D}" type="parTrans" cxnId="{71B5DA24-1993-4903-921C-13A83BBDA922}">
      <dgm:prSet/>
      <dgm:spPr/>
      <dgm:t>
        <a:bodyPr/>
        <a:lstStyle/>
        <a:p>
          <a:endParaRPr lang="en-US"/>
        </a:p>
      </dgm:t>
    </dgm:pt>
    <dgm:pt modelId="{71CF5612-AF18-4D1F-BAAA-4B2833F500D6}" type="sibTrans" cxnId="{71B5DA24-1993-4903-921C-13A83BBDA922}">
      <dgm:prSet/>
      <dgm:spPr/>
      <dgm:t>
        <a:bodyPr/>
        <a:lstStyle/>
        <a:p>
          <a:endParaRPr lang="en-US"/>
        </a:p>
      </dgm:t>
    </dgm:pt>
    <dgm:pt modelId="{B58DF01F-C982-4782-8BBF-EF80E3105773}">
      <dgm:prSet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acht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2932E48C-EBC8-446F-A8D3-7F016F705DB0}" type="parTrans" cxnId="{0B1AE691-65B2-408F-9224-81C98C79DF51}">
      <dgm:prSet/>
      <dgm:spPr/>
      <dgm:t>
        <a:bodyPr/>
        <a:lstStyle/>
        <a:p>
          <a:endParaRPr lang="en-US"/>
        </a:p>
      </dgm:t>
    </dgm:pt>
    <dgm:pt modelId="{02E285D3-278C-4FD9-96FD-F7F44EB14326}" type="sibTrans" cxnId="{0B1AE691-65B2-408F-9224-81C98C79DF51}">
      <dgm:prSet/>
      <dgm:spPr/>
      <dgm:t>
        <a:bodyPr/>
        <a:lstStyle/>
        <a:p>
          <a:endParaRPr lang="en-US"/>
        </a:p>
      </dgm:t>
    </dgm:pt>
    <dgm:pt modelId="{8B1DC522-D902-45D7-9B9B-36C339CDA412}">
      <dgm:prSet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neun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362F0BEF-FA12-4DE2-A797-C71FF1C6B920}" type="parTrans" cxnId="{70F010E6-F7EF-4542-A42A-A49A82B46EB3}">
      <dgm:prSet/>
      <dgm:spPr/>
      <dgm:t>
        <a:bodyPr/>
        <a:lstStyle/>
        <a:p>
          <a:endParaRPr lang="en-US"/>
        </a:p>
      </dgm:t>
    </dgm:pt>
    <dgm:pt modelId="{46BF4F29-05C2-4026-8D04-419CA98EC7CE}" type="sibTrans" cxnId="{70F010E6-F7EF-4542-A42A-A49A82B46EB3}">
      <dgm:prSet/>
      <dgm:spPr/>
      <dgm:t>
        <a:bodyPr/>
        <a:lstStyle/>
        <a:p>
          <a:endParaRPr lang="en-US"/>
        </a:p>
      </dgm:t>
    </dgm:pt>
    <dgm:pt modelId="{C7A6363B-373F-40D2-8196-12705DDE80A1}">
      <dgm:prSet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zehn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56A29CDE-DEA1-4BEE-A82A-CAED8717CF7E}" type="parTrans" cxnId="{D85A3CBA-3211-435B-A040-4A31CD5A82A6}">
      <dgm:prSet/>
      <dgm:spPr/>
      <dgm:t>
        <a:bodyPr/>
        <a:lstStyle/>
        <a:p>
          <a:endParaRPr lang="en-US"/>
        </a:p>
      </dgm:t>
    </dgm:pt>
    <dgm:pt modelId="{58679BE0-BFD4-48AB-9BB5-08D5E56E225A}" type="sibTrans" cxnId="{D85A3CBA-3211-435B-A040-4A31CD5A82A6}">
      <dgm:prSet/>
      <dgm:spPr/>
      <dgm:t>
        <a:bodyPr/>
        <a:lstStyle/>
        <a:p>
          <a:endParaRPr lang="en-US"/>
        </a:p>
      </dgm:t>
    </dgm:pt>
    <dgm:pt modelId="{E59AEC50-9BCB-4775-8EAC-9F7C09858A17}">
      <dgm:prSet custT="1"/>
      <dgm:spPr/>
      <dgm:t>
        <a:bodyPr/>
        <a:lstStyle/>
        <a:p>
          <a:r>
            <a:rPr lang="en-US" sz="2000" b="1" dirty="0" smtClean="0">
              <a:latin typeface="+mn-lt"/>
              <a:cs typeface="Arial" pitchFamily="34" charset="0"/>
            </a:rPr>
            <a:t>elf</a:t>
          </a:r>
        </a:p>
      </dgm:t>
    </dgm:pt>
    <dgm:pt modelId="{3A6AD7B1-6BFB-4B88-B314-4B69804B9E61}" type="parTrans" cxnId="{3EF283CA-C630-4CAA-AB82-F4268D4EC564}">
      <dgm:prSet/>
      <dgm:spPr/>
      <dgm:t>
        <a:bodyPr/>
        <a:lstStyle/>
        <a:p>
          <a:endParaRPr lang="en-US"/>
        </a:p>
      </dgm:t>
    </dgm:pt>
    <dgm:pt modelId="{32E3C1A3-9FD4-45EE-AC46-463E202533D9}" type="sibTrans" cxnId="{3EF283CA-C630-4CAA-AB82-F4268D4EC564}">
      <dgm:prSet/>
      <dgm:spPr/>
      <dgm:t>
        <a:bodyPr/>
        <a:lstStyle/>
        <a:p>
          <a:endParaRPr lang="en-US"/>
        </a:p>
      </dgm:t>
    </dgm:pt>
    <dgm:pt modelId="{8A7FA344-A703-4404-B746-BD72797A7FE3}">
      <dgm:prSet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dreizehn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0C76B4C0-7F24-44DD-B8C5-A97D01A6D1AE}" type="parTrans" cxnId="{17DD904C-76C5-49F3-A373-FF9656C650F3}">
      <dgm:prSet/>
      <dgm:spPr/>
      <dgm:t>
        <a:bodyPr/>
        <a:lstStyle/>
        <a:p>
          <a:endParaRPr lang="en-US"/>
        </a:p>
      </dgm:t>
    </dgm:pt>
    <dgm:pt modelId="{D1312601-C446-42FA-B0C1-275ADA3F2DB8}" type="sibTrans" cxnId="{17DD904C-76C5-49F3-A373-FF9656C650F3}">
      <dgm:prSet/>
      <dgm:spPr/>
      <dgm:t>
        <a:bodyPr/>
        <a:lstStyle/>
        <a:p>
          <a:endParaRPr lang="en-US"/>
        </a:p>
      </dgm:t>
    </dgm:pt>
    <dgm:pt modelId="{F7DFF861-5F9F-4AED-9DD0-3AC53380AF88}">
      <dgm:prSet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vierzehn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17932CCB-6D86-4BDF-9C0A-4A1EB44578DF}" type="parTrans" cxnId="{1DF5E8C4-B619-4687-A49B-FF8F33D6CFFE}">
      <dgm:prSet/>
      <dgm:spPr/>
      <dgm:t>
        <a:bodyPr/>
        <a:lstStyle/>
        <a:p>
          <a:endParaRPr lang="en-US"/>
        </a:p>
      </dgm:t>
    </dgm:pt>
    <dgm:pt modelId="{2BF9BF7D-0AFC-4D9F-9A89-32032907D5D4}" type="sibTrans" cxnId="{1DF5E8C4-B619-4687-A49B-FF8F33D6CFFE}">
      <dgm:prSet/>
      <dgm:spPr/>
      <dgm:t>
        <a:bodyPr/>
        <a:lstStyle/>
        <a:p>
          <a:endParaRPr lang="en-US"/>
        </a:p>
      </dgm:t>
    </dgm:pt>
    <dgm:pt modelId="{5843D028-6045-4121-80E2-B4A61CDDD845}">
      <dgm:prSet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fünfzehn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5789B280-F908-44B9-BC9A-215E4EAC2BA7}" type="parTrans" cxnId="{9136297B-84E9-4AC0-BBAE-ABE7AC34CD9B}">
      <dgm:prSet/>
      <dgm:spPr/>
      <dgm:t>
        <a:bodyPr/>
        <a:lstStyle/>
        <a:p>
          <a:endParaRPr lang="en-US"/>
        </a:p>
      </dgm:t>
    </dgm:pt>
    <dgm:pt modelId="{901E3166-CD66-49E5-BF14-EB548E74BECF}" type="sibTrans" cxnId="{9136297B-84E9-4AC0-BBAE-ABE7AC34CD9B}">
      <dgm:prSet/>
      <dgm:spPr/>
      <dgm:t>
        <a:bodyPr/>
        <a:lstStyle/>
        <a:p>
          <a:endParaRPr lang="en-US"/>
        </a:p>
      </dgm:t>
    </dgm:pt>
    <dgm:pt modelId="{595D9785-55E5-4F40-A490-498F04FB8045}">
      <dgm:prSet custT="1"/>
      <dgm:spPr/>
      <dgm:t>
        <a:bodyPr/>
        <a:lstStyle/>
        <a:p>
          <a:r>
            <a:rPr lang="en-US" sz="2000" b="1" dirty="0" err="1" smtClean="0">
              <a:solidFill>
                <a:srgbClr val="0033CC"/>
              </a:solidFill>
              <a:latin typeface="+mn-lt"/>
              <a:cs typeface="Arial" pitchFamily="34" charset="0"/>
            </a:rPr>
            <a:t>sechzehn</a:t>
          </a:r>
          <a:endParaRPr lang="en-US" sz="2000" b="1" dirty="0" smtClean="0">
            <a:solidFill>
              <a:srgbClr val="0033CC"/>
            </a:solidFill>
            <a:latin typeface="+mn-lt"/>
            <a:cs typeface="Arial" pitchFamily="34" charset="0"/>
          </a:endParaRPr>
        </a:p>
      </dgm:t>
    </dgm:pt>
    <dgm:pt modelId="{4BEB4B1A-D040-44D9-B73E-2116977C7A4A}" type="parTrans" cxnId="{C53BB125-7D7B-46DC-B4FE-053F38987868}">
      <dgm:prSet/>
      <dgm:spPr/>
      <dgm:t>
        <a:bodyPr/>
        <a:lstStyle/>
        <a:p>
          <a:endParaRPr lang="en-US"/>
        </a:p>
      </dgm:t>
    </dgm:pt>
    <dgm:pt modelId="{F6127E49-21BD-460E-A241-7DF69C48A065}" type="sibTrans" cxnId="{C53BB125-7D7B-46DC-B4FE-053F38987868}">
      <dgm:prSet/>
      <dgm:spPr/>
      <dgm:t>
        <a:bodyPr/>
        <a:lstStyle/>
        <a:p>
          <a:endParaRPr lang="en-US"/>
        </a:p>
      </dgm:t>
    </dgm:pt>
    <dgm:pt modelId="{FF44D3FD-F651-4454-BA34-A1722FB82754}">
      <dgm:prSet custT="1"/>
      <dgm:spPr/>
      <dgm:t>
        <a:bodyPr/>
        <a:lstStyle/>
        <a:p>
          <a:r>
            <a:rPr lang="en-US" sz="2000" b="1" dirty="0" err="1" smtClean="0">
              <a:solidFill>
                <a:srgbClr val="0033CC"/>
              </a:solidFill>
              <a:latin typeface="+mn-lt"/>
              <a:cs typeface="Arial" pitchFamily="34" charset="0"/>
            </a:rPr>
            <a:t>siebzehn</a:t>
          </a:r>
          <a:endParaRPr lang="en-US" sz="2000" b="1" dirty="0" smtClean="0">
            <a:solidFill>
              <a:srgbClr val="0033CC"/>
            </a:solidFill>
            <a:latin typeface="+mn-lt"/>
            <a:cs typeface="Arial" pitchFamily="34" charset="0"/>
          </a:endParaRPr>
        </a:p>
      </dgm:t>
    </dgm:pt>
    <dgm:pt modelId="{DE1D85FD-5F37-43D6-978F-05FA4367E1E3}" type="parTrans" cxnId="{CBDF50E2-57AB-4823-90C0-94940A5369C7}">
      <dgm:prSet/>
      <dgm:spPr/>
      <dgm:t>
        <a:bodyPr/>
        <a:lstStyle/>
        <a:p>
          <a:endParaRPr lang="en-US"/>
        </a:p>
      </dgm:t>
    </dgm:pt>
    <dgm:pt modelId="{6305120C-9FB4-48F2-BC61-3F46FD345D71}" type="sibTrans" cxnId="{CBDF50E2-57AB-4823-90C0-94940A5369C7}">
      <dgm:prSet/>
      <dgm:spPr/>
      <dgm:t>
        <a:bodyPr/>
        <a:lstStyle/>
        <a:p>
          <a:endParaRPr lang="en-US"/>
        </a:p>
      </dgm:t>
    </dgm:pt>
    <dgm:pt modelId="{C1A6202D-EE4C-415F-9D93-833DEEB510B2}">
      <dgm:prSet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achtzehn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39E412DE-2477-4DB6-8EF2-FDD7F657C57B}" type="parTrans" cxnId="{C92CBCAD-D7E3-489F-82E9-6F79C1913D4D}">
      <dgm:prSet/>
      <dgm:spPr/>
      <dgm:t>
        <a:bodyPr/>
        <a:lstStyle/>
        <a:p>
          <a:endParaRPr lang="en-US"/>
        </a:p>
      </dgm:t>
    </dgm:pt>
    <dgm:pt modelId="{A01CCF39-7E4D-49CF-BBDF-DA1E109C9260}" type="sibTrans" cxnId="{C92CBCAD-D7E3-489F-82E9-6F79C1913D4D}">
      <dgm:prSet/>
      <dgm:spPr/>
      <dgm:t>
        <a:bodyPr/>
        <a:lstStyle/>
        <a:p>
          <a:endParaRPr lang="en-US"/>
        </a:p>
      </dgm:t>
    </dgm:pt>
    <dgm:pt modelId="{5DFCFC46-2F82-4887-9DAF-C098849AEC11}">
      <dgm:prSet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neunzehn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368DA207-CD43-45B8-97C2-2F78ED149B04}" type="parTrans" cxnId="{732B8076-7CD8-4D9F-9932-04E411EE00F8}">
      <dgm:prSet/>
      <dgm:spPr/>
      <dgm:t>
        <a:bodyPr/>
        <a:lstStyle/>
        <a:p>
          <a:endParaRPr lang="en-US"/>
        </a:p>
      </dgm:t>
    </dgm:pt>
    <dgm:pt modelId="{38DDA0B3-9383-4D7D-A2B6-CE3C131FA6DD}" type="sibTrans" cxnId="{732B8076-7CD8-4D9F-9932-04E411EE00F8}">
      <dgm:prSet/>
      <dgm:spPr/>
      <dgm:t>
        <a:bodyPr/>
        <a:lstStyle/>
        <a:p>
          <a:endParaRPr lang="en-US"/>
        </a:p>
      </dgm:t>
    </dgm:pt>
    <dgm:pt modelId="{D4D4DA23-9E4C-4B94-BA85-6411E55315B2}">
      <dgm:prSet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zwanzig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21AABA97-FCDF-4A79-8303-F000E9DD1574}" type="parTrans" cxnId="{2FCC5079-D732-4089-B822-652E0ABF0817}">
      <dgm:prSet/>
      <dgm:spPr/>
      <dgm:t>
        <a:bodyPr/>
        <a:lstStyle/>
        <a:p>
          <a:endParaRPr lang="en-US"/>
        </a:p>
      </dgm:t>
    </dgm:pt>
    <dgm:pt modelId="{26DE6C71-A76C-43D1-A69F-089E2B33A77F}" type="sibTrans" cxnId="{2FCC5079-D732-4089-B822-652E0ABF0817}">
      <dgm:prSet/>
      <dgm:spPr/>
      <dgm:t>
        <a:bodyPr/>
        <a:lstStyle/>
        <a:p>
          <a:endParaRPr lang="en-US"/>
        </a:p>
      </dgm:t>
    </dgm:pt>
    <dgm:pt modelId="{FB18FE80-B995-4781-B484-F0ED0F9A6BB5}">
      <dgm:prSet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zweiundzwanzig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71DB9B66-84A6-4A2F-BFD7-80DEB94046B5}" type="parTrans" cxnId="{D1D36774-1A38-47B8-81E1-C2C6154125B6}">
      <dgm:prSet/>
      <dgm:spPr/>
      <dgm:t>
        <a:bodyPr/>
        <a:lstStyle/>
        <a:p>
          <a:endParaRPr lang="en-US"/>
        </a:p>
      </dgm:t>
    </dgm:pt>
    <dgm:pt modelId="{A95B50C0-2CEA-44FE-BFEA-BA3A11752298}" type="sibTrans" cxnId="{D1D36774-1A38-47B8-81E1-C2C6154125B6}">
      <dgm:prSet/>
      <dgm:spPr/>
      <dgm:t>
        <a:bodyPr/>
        <a:lstStyle/>
        <a:p>
          <a:endParaRPr lang="en-US"/>
        </a:p>
      </dgm:t>
    </dgm:pt>
    <dgm:pt modelId="{DEA3B034-CFC8-426C-8517-948E646203DF}">
      <dgm:prSet custT="1"/>
      <dgm:spPr/>
      <dgm:t>
        <a:bodyPr/>
        <a:lstStyle/>
        <a:p>
          <a:r>
            <a:rPr lang="en-US" sz="2000" b="1" dirty="0" smtClean="0">
              <a:latin typeface="+mn-lt"/>
              <a:cs typeface="Arial" pitchFamily="34" charset="0"/>
            </a:rPr>
            <a:t>…</a:t>
          </a:r>
        </a:p>
      </dgm:t>
    </dgm:pt>
    <dgm:pt modelId="{F6A6A117-C694-45B4-AA5A-E1B120F66547}" type="parTrans" cxnId="{DFA1AD49-7C97-486F-848A-AF91CB8DA127}">
      <dgm:prSet/>
      <dgm:spPr/>
      <dgm:t>
        <a:bodyPr/>
        <a:lstStyle/>
        <a:p>
          <a:endParaRPr lang="en-US"/>
        </a:p>
      </dgm:t>
    </dgm:pt>
    <dgm:pt modelId="{64FDA113-2B12-41B1-8960-2A0B74DB3770}" type="sibTrans" cxnId="{DFA1AD49-7C97-486F-848A-AF91CB8DA127}">
      <dgm:prSet/>
      <dgm:spPr/>
      <dgm:t>
        <a:bodyPr/>
        <a:lstStyle/>
        <a:p>
          <a:endParaRPr lang="en-US"/>
        </a:p>
      </dgm:t>
    </dgm:pt>
    <dgm:pt modelId="{53A441E1-FBB4-48E6-9E75-CFD2125416B1}">
      <dgm:prSet custT="1"/>
      <dgm:spPr/>
      <dgm:t>
        <a:bodyPr/>
        <a:lstStyle/>
        <a:p>
          <a:r>
            <a:rPr lang="en-US" sz="2000" b="1" dirty="0" smtClean="0">
              <a:latin typeface="+mn-lt"/>
            </a:rPr>
            <a:t>30. </a:t>
          </a:r>
          <a:r>
            <a:rPr lang="en-US" sz="2000" b="1" dirty="0" err="1" smtClean="0">
              <a:solidFill>
                <a:srgbClr val="33CC33"/>
              </a:solidFill>
              <a:latin typeface="+mn-lt"/>
            </a:rPr>
            <a:t>dreissig</a:t>
          </a:r>
          <a:endParaRPr lang="en-US" sz="2000" b="1" dirty="0" smtClean="0">
            <a:solidFill>
              <a:srgbClr val="33CC33"/>
            </a:solidFill>
            <a:latin typeface="+mn-lt"/>
          </a:endParaRPr>
        </a:p>
      </dgm:t>
    </dgm:pt>
    <dgm:pt modelId="{A4A3E029-D887-4712-9E0F-900F7F5C0D84}" type="parTrans" cxnId="{76438EF2-D472-43F2-A0C4-C1DFF4874132}">
      <dgm:prSet/>
      <dgm:spPr/>
      <dgm:t>
        <a:bodyPr/>
        <a:lstStyle/>
        <a:p>
          <a:endParaRPr lang="en-US"/>
        </a:p>
      </dgm:t>
    </dgm:pt>
    <dgm:pt modelId="{2B4D95A6-BAA9-47ED-B970-26031C15EA51}" type="sibTrans" cxnId="{76438EF2-D472-43F2-A0C4-C1DFF4874132}">
      <dgm:prSet/>
      <dgm:spPr/>
      <dgm:t>
        <a:bodyPr/>
        <a:lstStyle/>
        <a:p>
          <a:endParaRPr lang="en-US"/>
        </a:p>
      </dgm:t>
    </dgm:pt>
    <dgm:pt modelId="{1C5DF61D-1849-4126-8408-DF3021FE3CA9}">
      <dgm:prSet custT="1"/>
      <dgm:spPr/>
      <dgm:t>
        <a:bodyPr/>
        <a:lstStyle/>
        <a:p>
          <a:r>
            <a:rPr lang="en-US" sz="2000" b="1" dirty="0" smtClean="0">
              <a:latin typeface="+mn-lt"/>
            </a:rPr>
            <a:t>40. </a:t>
          </a:r>
          <a:r>
            <a:rPr lang="en-US" sz="2000" b="1" dirty="0" err="1" smtClean="0">
              <a:latin typeface="+mn-lt"/>
            </a:rPr>
            <a:t>vierzig</a:t>
          </a:r>
          <a:endParaRPr lang="en-US" sz="2000" b="1" dirty="0" smtClean="0">
            <a:latin typeface="+mn-lt"/>
          </a:endParaRPr>
        </a:p>
      </dgm:t>
    </dgm:pt>
    <dgm:pt modelId="{33CD63FB-0929-4F48-ACEC-B39DBEFDDEA5}" type="parTrans" cxnId="{FA3642E0-B4B5-488F-813A-4BE38109E78A}">
      <dgm:prSet/>
      <dgm:spPr/>
      <dgm:t>
        <a:bodyPr/>
        <a:lstStyle/>
        <a:p>
          <a:endParaRPr lang="en-US"/>
        </a:p>
      </dgm:t>
    </dgm:pt>
    <dgm:pt modelId="{F316961B-D46C-4AA9-95BB-3A7A793AD35D}" type="sibTrans" cxnId="{FA3642E0-B4B5-488F-813A-4BE38109E78A}">
      <dgm:prSet/>
      <dgm:spPr/>
      <dgm:t>
        <a:bodyPr/>
        <a:lstStyle/>
        <a:p>
          <a:endParaRPr lang="en-US"/>
        </a:p>
      </dgm:t>
    </dgm:pt>
    <dgm:pt modelId="{4CB462B0-3560-48CC-A84A-DBC79A0A4DE4}">
      <dgm:prSet custT="1"/>
      <dgm:spPr/>
      <dgm:t>
        <a:bodyPr/>
        <a:lstStyle/>
        <a:p>
          <a:r>
            <a:rPr lang="en-US" sz="2000" b="1" dirty="0" smtClean="0">
              <a:latin typeface="+mn-lt"/>
              <a:cs typeface="Arial" pitchFamily="34" charset="0"/>
            </a:rPr>
            <a:t>50. </a:t>
          </a:r>
          <a:r>
            <a:rPr lang="en-US" sz="2000" b="1" dirty="0" err="1" smtClean="0">
              <a:latin typeface="+mn-lt"/>
              <a:cs typeface="Arial" pitchFamily="34" charset="0"/>
            </a:rPr>
            <a:t>fünfzig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0C601781-2292-4A11-A868-06B7AD60A54E}" type="parTrans" cxnId="{93808397-9C1B-4C3F-81E7-663F40B5A03C}">
      <dgm:prSet/>
      <dgm:spPr/>
      <dgm:t>
        <a:bodyPr/>
        <a:lstStyle/>
        <a:p>
          <a:endParaRPr lang="en-US"/>
        </a:p>
      </dgm:t>
    </dgm:pt>
    <dgm:pt modelId="{27D594DE-4CB8-4EF7-8489-E26663F61638}" type="sibTrans" cxnId="{93808397-9C1B-4C3F-81E7-663F40B5A03C}">
      <dgm:prSet/>
      <dgm:spPr/>
      <dgm:t>
        <a:bodyPr/>
        <a:lstStyle/>
        <a:p>
          <a:endParaRPr lang="en-US"/>
        </a:p>
      </dgm:t>
    </dgm:pt>
    <dgm:pt modelId="{5C9713F4-A4A2-43EC-9D79-57AC0822EA3D}">
      <dgm:prSet/>
      <dgm:spPr/>
      <dgm:t>
        <a:bodyPr/>
        <a:lstStyle/>
        <a:p>
          <a:endParaRPr lang="en-US" sz="1300" b="1" dirty="0" smtClean="0">
            <a:latin typeface="Arial" pitchFamily="34" charset="0"/>
            <a:cs typeface="Arial" pitchFamily="34" charset="0"/>
          </a:endParaRPr>
        </a:p>
      </dgm:t>
    </dgm:pt>
    <dgm:pt modelId="{E8CDCD56-E470-486A-8EEB-677D2C830C78}" type="parTrans" cxnId="{B8CB1013-ED65-4EA1-BEFD-B3A5D437735A}">
      <dgm:prSet/>
      <dgm:spPr/>
      <dgm:t>
        <a:bodyPr/>
        <a:lstStyle/>
        <a:p>
          <a:endParaRPr lang="en-US"/>
        </a:p>
      </dgm:t>
    </dgm:pt>
    <dgm:pt modelId="{03A97E8D-0E50-41DB-9DE8-A8022AD0C3EA}" type="sibTrans" cxnId="{B8CB1013-ED65-4EA1-BEFD-B3A5D437735A}">
      <dgm:prSet/>
      <dgm:spPr/>
      <dgm:t>
        <a:bodyPr/>
        <a:lstStyle/>
        <a:p>
          <a:endParaRPr lang="en-US"/>
        </a:p>
      </dgm:t>
    </dgm:pt>
    <dgm:pt modelId="{11BF4552-B738-4DFD-8403-8BEF60ACBC22}">
      <dgm:prSet custT="1"/>
      <dgm:spPr/>
      <dgm:t>
        <a:bodyPr/>
        <a:lstStyle/>
        <a:p>
          <a:r>
            <a:rPr lang="en-US" sz="2000" b="1" dirty="0" err="1" smtClean="0">
              <a:latin typeface="+mn-lt"/>
              <a:cs typeface="Arial" pitchFamily="34" charset="0"/>
            </a:rPr>
            <a:t>zwölf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72F7B851-FF89-4572-AEBA-65E9632F9E1A}" type="parTrans" cxnId="{FF5A8C5D-09D9-4C05-B531-3B9641C57572}">
      <dgm:prSet/>
      <dgm:spPr/>
      <dgm:t>
        <a:bodyPr/>
        <a:lstStyle/>
        <a:p>
          <a:endParaRPr lang="en-US"/>
        </a:p>
      </dgm:t>
    </dgm:pt>
    <dgm:pt modelId="{014447FA-A50B-4C17-B05F-E9A090C3EE54}" type="sibTrans" cxnId="{FF5A8C5D-09D9-4C05-B531-3B9641C57572}">
      <dgm:prSet/>
      <dgm:spPr/>
      <dgm:t>
        <a:bodyPr/>
        <a:lstStyle/>
        <a:p>
          <a:endParaRPr lang="en-US"/>
        </a:p>
      </dgm:t>
    </dgm:pt>
    <dgm:pt modelId="{164578D1-55F3-4625-9CDF-90E1BB1E0646}">
      <dgm:prSet custT="1"/>
      <dgm:spPr/>
      <dgm:t>
        <a:bodyPr/>
        <a:lstStyle/>
        <a:p>
          <a:r>
            <a:rPr lang="en-US" sz="2000" b="1" dirty="0" smtClean="0">
              <a:latin typeface="+mn-lt"/>
              <a:cs typeface="Arial" pitchFamily="34" charset="0"/>
            </a:rPr>
            <a:t>60. </a:t>
          </a:r>
          <a:r>
            <a:rPr lang="en-US" sz="2000" b="1" dirty="0" err="1" smtClean="0">
              <a:latin typeface="+mn-lt"/>
              <a:cs typeface="Arial" pitchFamily="34" charset="0"/>
            </a:rPr>
            <a:t>sechzig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2A1BD6AE-CEEF-47C5-A888-AEF1B55DCC15}" type="parTrans" cxnId="{6018059A-5214-4ED4-9277-4DB9C9260D11}">
      <dgm:prSet/>
      <dgm:spPr/>
      <dgm:t>
        <a:bodyPr/>
        <a:lstStyle/>
        <a:p>
          <a:endParaRPr lang="en-US"/>
        </a:p>
      </dgm:t>
    </dgm:pt>
    <dgm:pt modelId="{B6321C78-5D11-4E68-8C8C-AF7B93514020}" type="sibTrans" cxnId="{6018059A-5214-4ED4-9277-4DB9C9260D11}">
      <dgm:prSet/>
      <dgm:spPr/>
      <dgm:t>
        <a:bodyPr/>
        <a:lstStyle/>
        <a:p>
          <a:endParaRPr lang="en-US"/>
        </a:p>
      </dgm:t>
    </dgm:pt>
    <dgm:pt modelId="{59A2F634-626A-44AE-9884-5173EAAF4378}">
      <dgm:prSet custT="1"/>
      <dgm:spPr/>
      <dgm:t>
        <a:bodyPr/>
        <a:lstStyle/>
        <a:p>
          <a:r>
            <a:rPr lang="en-US" sz="2000" b="1" dirty="0" smtClean="0">
              <a:latin typeface="+mn-lt"/>
              <a:cs typeface="Arial" pitchFamily="34" charset="0"/>
            </a:rPr>
            <a:t>70.</a:t>
          </a:r>
          <a:r>
            <a:rPr lang="en-US" sz="2000" b="1" dirty="0" smtClean="0">
              <a:solidFill>
                <a:srgbClr val="FF0066"/>
              </a:solidFill>
              <a:latin typeface="+mn-lt"/>
              <a:cs typeface="Arial" pitchFamily="34" charset="0"/>
            </a:rPr>
            <a:t>siebzig</a:t>
          </a:r>
        </a:p>
      </dgm:t>
    </dgm:pt>
    <dgm:pt modelId="{47C14805-F688-4D70-9BB2-91630A00E2E1}" type="parTrans" cxnId="{380C128F-F23E-46BC-8FAC-AB0ABB85C265}">
      <dgm:prSet/>
      <dgm:spPr/>
      <dgm:t>
        <a:bodyPr/>
        <a:lstStyle/>
        <a:p>
          <a:endParaRPr lang="en-US"/>
        </a:p>
      </dgm:t>
    </dgm:pt>
    <dgm:pt modelId="{803549E6-7570-4D91-80C6-085F5EB9C8A5}" type="sibTrans" cxnId="{380C128F-F23E-46BC-8FAC-AB0ABB85C265}">
      <dgm:prSet/>
      <dgm:spPr/>
      <dgm:t>
        <a:bodyPr/>
        <a:lstStyle/>
        <a:p>
          <a:endParaRPr lang="en-US"/>
        </a:p>
      </dgm:t>
    </dgm:pt>
    <dgm:pt modelId="{C60DF9DE-C825-4437-803C-97B7CA90DF39}">
      <dgm:prSet custT="1"/>
      <dgm:spPr/>
      <dgm:t>
        <a:bodyPr/>
        <a:lstStyle/>
        <a:p>
          <a:r>
            <a:rPr lang="en-US" sz="2000" b="1" dirty="0" smtClean="0">
              <a:latin typeface="+mn-lt"/>
              <a:cs typeface="Arial" pitchFamily="34" charset="0"/>
            </a:rPr>
            <a:t>80. </a:t>
          </a:r>
          <a:r>
            <a:rPr lang="en-US" sz="2000" b="1" dirty="0" err="1" smtClean="0">
              <a:solidFill>
                <a:srgbClr val="FF0066"/>
              </a:solidFill>
              <a:latin typeface="+mn-lt"/>
              <a:cs typeface="Arial" pitchFamily="34" charset="0"/>
            </a:rPr>
            <a:t>achtzig</a:t>
          </a:r>
          <a:endParaRPr lang="en-US" sz="2000" b="1" dirty="0" smtClean="0">
            <a:solidFill>
              <a:srgbClr val="FF0066"/>
            </a:solidFill>
            <a:latin typeface="+mn-lt"/>
            <a:cs typeface="Arial" pitchFamily="34" charset="0"/>
          </a:endParaRPr>
        </a:p>
      </dgm:t>
    </dgm:pt>
    <dgm:pt modelId="{DA389572-4B1D-4EEC-86D1-3DB14BFC7293}" type="parTrans" cxnId="{EE41D2B8-D51E-4BB6-9E7A-233295817AF9}">
      <dgm:prSet/>
      <dgm:spPr/>
      <dgm:t>
        <a:bodyPr/>
        <a:lstStyle/>
        <a:p>
          <a:endParaRPr lang="en-US"/>
        </a:p>
      </dgm:t>
    </dgm:pt>
    <dgm:pt modelId="{109A2CEE-1905-4FAB-BF9C-25BC11B23ABE}" type="sibTrans" cxnId="{EE41D2B8-D51E-4BB6-9E7A-233295817AF9}">
      <dgm:prSet/>
      <dgm:spPr/>
      <dgm:t>
        <a:bodyPr/>
        <a:lstStyle/>
        <a:p>
          <a:endParaRPr lang="en-US"/>
        </a:p>
      </dgm:t>
    </dgm:pt>
    <dgm:pt modelId="{8A6E8A69-46A0-4EDE-B70A-552CEB7E1576}">
      <dgm:prSet custT="1"/>
      <dgm:spPr/>
      <dgm:t>
        <a:bodyPr/>
        <a:lstStyle/>
        <a:p>
          <a:r>
            <a:rPr lang="en-US" sz="2000" b="1" dirty="0" smtClean="0">
              <a:latin typeface="+mn-lt"/>
              <a:cs typeface="Arial" pitchFamily="34" charset="0"/>
            </a:rPr>
            <a:t>90. </a:t>
          </a:r>
          <a:r>
            <a:rPr lang="en-US" sz="2000" b="1" dirty="0" err="1" smtClean="0">
              <a:latin typeface="+mn-lt"/>
              <a:cs typeface="Arial" pitchFamily="34" charset="0"/>
            </a:rPr>
            <a:t>neunzig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EF46A7C2-45BF-4532-AAE2-F5AAD0018A45}" type="parTrans" cxnId="{5DFCE7BD-3FDC-4A23-A76D-FAFA2BC76667}">
      <dgm:prSet/>
      <dgm:spPr/>
      <dgm:t>
        <a:bodyPr/>
        <a:lstStyle/>
        <a:p>
          <a:endParaRPr lang="en-US"/>
        </a:p>
      </dgm:t>
    </dgm:pt>
    <dgm:pt modelId="{70DED195-FA8A-4B87-8873-184E32DFF1E8}" type="sibTrans" cxnId="{5DFCE7BD-3FDC-4A23-A76D-FAFA2BC76667}">
      <dgm:prSet/>
      <dgm:spPr/>
      <dgm:t>
        <a:bodyPr/>
        <a:lstStyle/>
        <a:p>
          <a:endParaRPr lang="en-US"/>
        </a:p>
      </dgm:t>
    </dgm:pt>
    <dgm:pt modelId="{516D3533-0D12-46C7-8C8B-31F747575221}">
      <dgm:prSet custT="1"/>
      <dgm:spPr/>
      <dgm:t>
        <a:bodyPr/>
        <a:lstStyle/>
        <a:p>
          <a:r>
            <a:rPr lang="en-US" sz="2000" b="1" dirty="0" smtClean="0">
              <a:latin typeface="+mn-lt"/>
              <a:cs typeface="Arial" pitchFamily="34" charset="0"/>
            </a:rPr>
            <a:t>100. </a:t>
          </a:r>
          <a:r>
            <a:rPr lang="en-US" sz="2000" b="1" dirty="0" err="1" smtClean="0">
              <a:latin typeface="+mn-lt"/>
              <a:cs typeface="Arial" pitchFamily="34" charset="0"/>
            </a:rPr>
            <a:t>hundert</a:t>
          </a:r>
          <a:endParaRPr lang="en-US" sz="2000" b="1" dirty="0" smtClean="0">
            <a:latin typeface="+mn-lt"/>
            <a:cs typeface="Arial" pitchFamily="34" charset="0"/>
          </a:endParaRPr>
        </a:p>
      </dgm:t>
    </dgm:pt>
    <dgm:pt modelId="{0AE919C3-A5E0-443D-8D07-7BC930CC9537}" type="parTrans" cxnId="{99B768A1-97AB-4BE2-B33F-4A307A58CC84}">
      <dgm:prSet/>
      <dgm:spPr/>
      <dgm:t>
        <a:bodyPr/>
        <a:lstStyle/>
        <a:p>
          <a:endParaRPr lang="en-US"/>
        </a:p>
      </dgm:t>
    </dgm:pt>
    <dgm:pt modelId="{F9CC96FD-CE9A-46B5-BF81-1A6C29C083D4}" type="sibTrans" cxnId="{99B768A1-97AB-4BE2-B33F-4A307A58CC84}">
      <dgm:prSet/>
      <dgm:spPr/>
      <dgm:t>
        <a:bodyPr/>
        <a:lstStyle/>
        <a:p>
          <a:endParaRPr lang="en-US"/>
        </a:p>
      </dgm:t>
    </dgm:pt>
    <dgm:pt modelId="{E966D5F7-4377-49F0-8F30-5514902899C9}">
      <dgm:prSet phldrT="[Text]" custT="1"/>
      <dgm:spPr/>
      <dgm:t>
        <a:bodyPr/>
        <a:lstStyle/>
        <a:p>
          <a:endParaRPr lang="en-US" sz="2000" dirty="0">
            <a:latin typeface="+mn-lt"/>
          </a:endParaRPr>
        </a:p>
      </dgm:t>
    </dgm:pt>
    <dgm:pt modelId="{C8E1AD3C-BF84-4633-89A2-707C5D0ED858}" type="parTrans" cxnId="{03E4023B-D29F-42EF-93C7-B2A932B0BA91}">
      <dgm:prSet/>
      <dgm:spPr/>
      <dgm:t>
        <a:bodyPr/>
        <a:lstStyle/>
        <a:p>
          <a:endParaRPr lang="en-US"/>
        </a:p>
      </dgm:t>
    </dgm:pt>
    <dgm:pt modelId="{ADC75ED3-5540-42F0-8FD1-3FAF2801847C}" type="sibTrans" cxnId="{03E4023B-D29F-42EF-93C7-B2A932B0BA91}">
      <dgm:prSet/>
      <dgm:spPr/>
      <dgm:t>
        <a:bodyPr/>
        <a:lstStyle/>
        <a:p>
          <a:endParaRPr lang="en-US"/>
        </a:p>
      </dgm:t>
    </dgm:pt>
    <dgm:pt modelId="{45EEC26D-3B49-4BD1-B3D3-592D123777AC}">
      <dgm:prSet phldrT="[Text]" custT="1"/>
      <dgm:spPr/>
      <dgm:t>
        <a:bodyPr/>
        <a:lstStyle/>
        <a:p>
          <a:endParaRPr lang="en-US" sz="2000" dirty="0">
            <a:latin typeface="+mn-lt"/>
          </a:endParaRPr>
        </a:p>
      </dgm:t>
    </dgm:pt>
    <dgm:pt modelId="{892ED80A-28F5-4EA8-ADEE-DDA086A91AC1}" type="parTrans" cxnId="{B83E62F3-4B88-408F-B706-687AE29B8BC0}">
      <dgm:prSet/>
      <dgm:spPr/>
      <dgm:t>
        <a:bodyPr/>
        <a:lstStyle/>
        <a:p>
          <a:endParaRPr lang="en-US"/>
        </a:p>
      </dgm:t>
    </dgm:pt>
    <dgm:pt modelId="{14467246-245A-4319-AABE-63306014647E}" type="sibTrans" cxnId="{B83E62F3-4B88-408F-B706-687AE29B8BC0}">
      <dgm:prSet/>
      <dgm:spPr/>
      <dgm:t>
        <a:bodyPr/>
        <a:lstStyle/>
        <a:p>
          <a:endParaRPr lang="en-US"/>
        </a:p>
      </dgm:t>
    </dgm:pt>
    <dgm:pt modelId="{45B85D99-3801-4268-B8CA-3BCFBA74F6D0}" type="pres">
      <dgm:prSet presAssocID="{844ABDD6-84EA-411D-8DC2-6BDBDC34AC63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1B88DC5-4E7F-486A-8470-8CFA41F323E4}" type="pres">
      <dgm:prSet presAssocID="{B6077C48-8B30-483B-B58D-1FC5408CB350}" presName="compositeNode" presStyleCnt="0">
        <dgm:presLayoutVars>
          <dgm:bulletEnabled val="1"/>
        </dgm:presLayoutVars>
      </dgm:prSet>
      <dgm:spPr/>
    </dgm:pt>
    <dgm:pt modelId="{4942C510-C251-479F-8871-69E3BE7EE8B4}" type="pres">
      <dgm:prSet presAssocID="{B6077C48-8B30-483B-B58D-1FC5408CB350}" presName="image" presStyleLbl="fgImgPlace1" presStyleIdx="0" presStyleCnt="3" custLinFactX="89395" custLinFactNeighborX="100000" custLinFactNeighborY="-30247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06624CA-123E-40AB-99B3-52A917B57F30}" type="pres">
      <dgm:prSet presAssocID="{B6077C48-8B30-483B-B58D-1FC5408CB350}" presName="childNode" presStyleLbl="node1" presStyleIdx="0" presStyleCnt="3" custScaleY="124576" custLinFactNeighborX="-3351" custLinFactNeighborY="-107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966483-E3C3-4886-9084-AAE5F143D600}" type="pres">
      <dgm:prSet presAssocID="{B6077C48-8B30-483B-B58D-1FC5408CB350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6044AD-99E7-4820-8685-8163551EBB80}" type="pres">
      <dgm:prSet presAssocID="{E31C4CC2-C5F7-4D11-B976-EC22E916B346}" presName="sibTrans" presStyleCnt="0"/>
      <dgm:spPr/>
    </dgm:pt>
    <dgm:pt modelId="{11397B1F-838C-44C6-A5AC-3011CAD65479}" type="pres">
      <dgm:prSet presAssocID="{811A1EB8-9593-490B-8D1A-55D056CBBF83}" presName="compositeNode" presStyleCnt="0">
        <dgm:presLayoutVars>
          <dgm:bulletEnabled val="1"/>
        </dgm:presLayoutVars>
      </dgm:prSet>
      <dgm:spPr/>
    </dgm:pt>
    <dgm:pt modelId="{F91F0B21-62DD-40B2-9073-D5BE6592B33A}" type="pres">
      <dgm:prSet presAssocID="{811A1EB8-9593-490B-8D1A-55D056CBBF83}" presName="image" presStyleLbl="fgImgPlace1" presStyleIdx="1" presStyleCnt="3" custScaleX="122098" custScaleY="90407" custLinFactX="84092" custLinFactNeighborX="100000" custLinFactNeighborY="847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3D4F4C6-9445-4D46-8D2D-C8322DA1C3CA}" type="pres">
      <dgm:prSet presAssocID="{811A1EB8-9593-490B-8D1A-55D056CBBF83}" presName="childNode" presStyleLbl="node1" presStyleIdx="1" presStyleCnt="3" custScaleY="113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40784-7C1E-4B44-A7D1-7E806F9D7113}" type="pres">
      <dgm:prSet presAssocID="{811A1EB8-9593-490B-8D1A-55D056CBBF83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B555F0-B046-4912-B9FF-E4B7D450EBB6}" type="pres">
      <dgm:prSet presAssocID="{C4DDDBDB-C71F-4308-8509-77F52B88D1D8}" presName="sibTrans" presStyleCnt="0"/>
      <dgm:spPr/>
    </dgm:pt>
    <dgm:pt modelId="{A7BFC5B4-9372-4E10-A27F-679FD3626FE7}" type="pres">
      <dgm:prSet presAssocID="{4FF08F2E-FB35-42F3-B550-FEBD5058DEFC}" presName="compositeNode" presStyleCnt="0">
        <dgm:presLayoutVars>
          <dgm:bulletEnabled val="1"/>
        </dgm:presLayoutVars>
      </dgm:prSet>
      <dgm:spPr/>
    </dgm:pt>
    <dgm:pt modelId="{F2048147-2DF7-4914-8F78-73BB184F27A9}" type="pres">
      <dgm:prSet presAssocID="{4FF08F2E-FB35-42F3-B550-FEBD5058DEFC}" presName="image" presStyleLbl="fgImgPlace1" presStyleIdx="2" presStyleCnt="3" custLinFactX="100000" custLinFactNeighborX="117224" custLinFactNeighborY="-1914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1082C47F-F164-41A6-B8FF-B648410B1AD8}" type="pres">
      <dgm:prSet presAssocID="{4FF08F2E-FB35-42F3-B550-FEBD5058DEFC}" presName="childNode" presStyleLbl="node1" presStyleIdx="2" presStyleCnt="3" custScaleX="117664" custScaleY="128205" custLinFactNeighborX="4425" custLinFactNeighborY="-140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CF19B-7E9D-4880-A406-50A1815D254B}" type="pres">
      <dgm:prSet presAssocID="{4FF08F2E-FB35-42F3-B550-FEBD5058DEFC}" presName="parentNode" presStyleLbl="revTx" presStyleIdx="2" presStyleCnt="3" custLinFactNeighborX="-40752" custLinFactNeighborY="-12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D36774-1A38-47B8-81E1-C2C6154125B6}" srcId="{4FF08F2E-FB35-42F3-B550-FEBD5058DEFC}" destId="{FB18FE80-B995-4781-B484-F0ED0F9A6BB5}" srcOrd="3" destOrd="0" parTransId="{71DB9B66-84A6-4A2F-BFD7-80DEB94046B5}" sibTransId="{A95B50C0-2CEA-44FE-BFEA-BA3A11752298}"/>
    <dgm:cxn modelId="{2FCC5079-D732-4089-B822-652E0ABF0817}" srcId="{811A1EB8-9593-490B-8D1A-55D056CBBF83}" destId="{D4D4DA23-9E4C-4B94-BA85-6411E55315B2}" srcOrd="10" destOrd="0" parTransId="{21AABA97-FCDF-4A79-8303-F000E9DD1574}" sibTransId="{26DE6C71-A76C-43D1-A69F-089E2B33A77F}"/>
    <dgm:cxn modelId="{6CE203AC-091F-414F-8CED-1D68F37783E2}" type="presOf" srcId="{811A1EB8-9593-490B-8D1A-55D056CBBF83}" destId="{EDF40784-7C1E-4B44-A7D1-7E806F9D7113}" srcOrd="0" destOrd="0" presId="urn:microsoft.com/office/officeart/2005/8/layout/hList2#1"/>
    <dgm:cxn modelId="{FA3642E0-B4B5-488F-813A-4BE38109E78A}" srcId="{4FF08F2E-FB35-42F3-B550-FEBD5058DEFC}" destId="{1C5DF61D-1849-4126-8408-DF3021FE3CA9}" srcOrd="6" destOrd="0" parTransId="{33CD63FB-0929-4F48-ACEC-B39DBEFDDEA5}" sibTransId="{F316961B-D46C-4AA9-95BB-3A7A793AD35D}"/>
    <dgm:cxn modelId="{87055D42-9866-434B-A304-8B3CB7D22E7F}" type="presOf" srcId="{27FDE55D-7EB9-41EA-BD1B-2270281DBD96}" destId="{606624CA-123E-40AB-99B3-52A917B57F30}" srcOrd="0" destOrd="7" presId="urn:microsoft.com/office/officeart/2005/8/layout/hList2#1"/>
    <dgm:cxn modelId="{CCA4C5E6-B734-4DA4-AEFF-4FC4A9AD6DE9}" srcId="{B6077C48-8B30-483B-B58D-1FC5408CB350}" destId="{AE5FDAB4-BD58-4F21-98D7-7827C987C8BE}" srcOrd="0" destOrd="0" parTransId="{9D5D3FF7-8604-457C-9E13-EE1411776913}" sibTransId="{CEABD6A7-AAEC-4E17-BA50-A14D0C2C58A9}"/>
    <dgm:cxn modelId="{5872AE14-5D3C-4F52-9121-8BA583399051}" type="presOf" srcId="{C60DF9DE-C825-4437-803C-97B7CA90DF39}" destId="{1082C47F-F164-41A6-B8FF-B648410B1AD8}" srcOrd="0" destOrd="10" presId="urn:microsoft.com/office/officeart/2005/8/layout/hList2#1"/>
    <dgm:cxn modelId="{76438EF2-D472-43F2-A0C4-C1DFF4874132}" srcId="{4FF08F2E-FB35-42F3-B550-FEBD5058DEFC}" destId="{53A441E1-FBB4-48E6-9E75-CFD2125416B1}" srcOrd="5" destOrd="0" parTransId="{A4A3E029-D887-4712-9E0F-900F7F5C0D84}" sibTransId="{2B4D95A6-BAA9-47ED-B970-26031C15EA51}"/>
    <dgm:cxn modelId="{17DD904C-76C5-49F3-A373-FF9656C650F3}" srcId="{811A1EB8-9593-490B-8D1A-55D056CBBF83}" destId="{8A7FA344-A703-4404-B746-BD72797A7FE3}" srcOrd="3" destOrd="0" parTransId="{0C76B4C0-7F24-44DD-B8C5-A97D01A6D1AE}" sibTransId="{D1312601-C446-42FA-B0C1-275ADA3F2DB8}"/>
    <dgm:cxn modelId="{38C99F69-3A83-45F5-B708-3183575B6B7A}" type="presOf" srcId="{53A441E1-FBB4-48E6-9E75-CFD2125416B1}" destId="{1082C47F-F164-41A6-B8FF-B648410B1AD8}" srcOrd="0" destOrd="5" presId="urn:microsoft.com/office/officeart/2005/8/layout/hList2#1"/>
    <dgm:cxn modelId="{79ECD0D7-F018-4339-83DD-D83DFD40005B}" srcId="{B6077C48-8B30-483B-B58D-1FC5408CB350}" destId="{C01396E2-B2C0-4FEA-8A86-9D47A49038CD}" srcOrd="5" destOrd="0" parTransId="{48806D05-567C-4DF5-A05E-DE86AFE268AD}" sibTransId="{C44258DC-CCE0-4464-B58A-C0DA33AA3800}"/>
    <dgm:cxn modelId="{9136297B-84E9-4AC0-BBAE-ABE7AC34CD9B}" srcId="{811A1EB8-9593-490B-8D1A-55D056CBBF83}" destId="{5843D028-6045-4121-80E2-B4A61CDDD845}" srcOrd="5" destOrd="0" parTransId="{5789B280-F908-44B9-BC9A-215E4EAC2BA7}" sibTransId="{901E3166-CD66-49E5-BF14-EB548E74BECF}"/>
    <dgm:cxn modelId="{7C80EA72-CE76-47A4-8312-6A90F15CE5A9}" type="presOf" srcId="{F7DFF861-5F9F-4AED-9DD0-3AC53380AF88}" destId="{93D4F4C6-9445-4D46-8D2D-C8322DA1C3CA}" srcOrd="0" destOrd="4" presId="urn:microsoft.com/office/officeart/2005/8/layout/hList2#1"/>
    <dgm:cxn modelId="{18CEA7AA-4AD5-4E64-97A8-FC93D0C20F0E}" type="presOf" srcId="{8A7FA344-A703-4404-B746-BD72797A7FE3}" destId="{93D4F4C6-9445-4D46-8D2D-C8322DA1C3CA}" srcOrd="0" destOrd="3" presId="urn:microsoft.com/office/officeart/2005/8/layout/hList2#1"/>
    <dgm:cxn modelId="{70F010E6-F7EF-4542-A42A-A49A82B46EB3}" srcId="{B6077C48-8B30-483B-B58D-1FC5408CB350}" destId="{8B1DC522-D902-45D7-9B9B-36C339CDA412}" srcOrd="9" destOrd="0" parTransId="{362F0BEF-FA12-4DE2-A797-C71FF1C6B920}" sibTransId="{46BF4F29-05C2-4026-8D04-419CA98EC7CE}"/>
    <dgm:cxn modelId="{5DFCE7BD-3FDC-4A23-A76D-FAFA2BC76667}" srcId="{4FF08F2E-FB35-42F3-B550-FEBD5058DEFC}" destId="{8A6E8A69-46A0-4EDE-B70A-552CEB7E1576}" srcOrd="11" destOrd="0" parTransId="{EF46A7C2-45BF-4532-AAE2-F5AAD0018A45}" sibTransId="{70DED195-FA8A-4B87-8873-184E32DFF1E8}"/>
    <dgm:cxn modelId="{5787D5E7-46F7-46C8-9031-E9C5AF934CAE}" type="presOf" srcId="{844ABDD6-84EA-411D-8DC2-6BDBDC34AC63}" destId="{45B85D99-3801-4268-B8CA-3BCFBA74F6D0}" srcOrd="0" destOrd="0" presId="urn:microsoft.com/office/officeart/2005/8/layout/hList2#1"/>
    <dgm:cxn modelId="{3323B7FA-A582-44C3-B00F-F1DB806AA66E}" type="presOf" srcId="{45EEC26D-3B49-4BD1-B3D3-592D123777AC}" destId="{1082C47F-F164-41A6-B8FF-B648410B1AD8}" srcOrd="0" destOrd="1" presId="urn:microsoft.com/office/officeart/2005/8/layout/hList2#1"/>
    <dgm:cxn modelId="{99B768A1-97AB-4BE2-B33F-4A307A58CC84}" srcId="{4FF08F2E-FB35-42F3-B550-FEBD5058DEFC}" destId="{516D3533-0D12-46C7-8C8B-31F747575221}" srcOrd="12" destOrd="0" parTransId="{0AE919C3-A5E0-443D-8D07-7BC930CC9537}" sibTransId="{F9CC96FD-CE9A-46B5-BF81-1A6C29C083D4}"/>
    <dgm:cxn modelId="{0515FA55-A36E-476C-8B70-A9E7AE43D0B3}" srcId="{B6077C48-8B30-483B-B58D-1FC5408CB350}" destId="{AD9CB0C4-8638-4DEA-9B32-E439D89077FB}" srcOrd="3" destOrd="0" parTransId="{09C0231A-3F92-4037-B08F-9773B255A02D}" sibTransId="{27DEA0F3-13E2-4EC9-9B8B-4174728BE0C4}"/>
    <dgm:cxn modelId="{12395DA9-73F9-4C53-8F3C-6AB7E18F0C6A}" type="presOf" srcId="{59A2F634-626A-44AE-9884-5173EAAF4378}" destId="{1082C47F-F164-41A6-B8FF-B648410B1AD8}" srcOrd="0" destOrd="9" presId="urn:microsoft.com/office/officeart/2005/8/layout/hList2#1"/>
    <dgm:cxn modelId="{95F8A61E-94CE-4AB7-934F-99AF34D8B664}" type="presOf" srcId="{5DFCFC46-2F82-4887-9DAF-C098849AEC11}" destId="{93D4F4C6-9445-4D46-8D2D-C8322DA1C3CA}" srcOrd="0" destOrd="9" presId="urn:microsoft.com/office/officeart/2005/8/layout/hList2#1"/>
    <dgm:cxn modelId="{577959B8-C18E-43C5-8AF9-A041CAB92964}" type="presOf" srcId="{C7EB28F6-8FB9-4E80-BCDA-7CB0EA04E1E4}" destId="{606624CA-123E-40AB-99B3-52A917B57F30}" srcOrd="0" destOrd="4" presId="urn:microsoft.com/office/officeart/2005/8/layout/hList2#1"/>
    <dgm:cxn modelId="{0FD5C948-9B53-48AB-AE6A-55A54C91C478}" srcId="{B6077C48-8B30-483B-B58D-1FC5408CB350}" destId="{8F37073E-565F-4408-9836-914EFCDAB578}" srcOrd="2" destOrd="0" parTransId="{299C019C-874A-4928-B62C-986B49D0FC49}" sibTransId="{E90F274A-00DA-4370-9CD8-69C06EF11378}"/>
    <dgm:cxn modelId="{380C128F-F23E-46BC-8FAC-AB0ABB85C265}" srcId="{4FF08F2E-FB35-42F3-B550-FEBD5058DEFC}" destId="{59A2F634-626A-44AE-9884-5173EAAF4378}" srcOrd="9" destOrd="0" parTransId="{47C14805-F688-4D70-9BB2-91630A00E2E1}" sibTransId="{803549E6-7570-4D91-80C6-085F5EB9C8A5}"/>
    <dgm:cxn modelId="{EC0D2A97-A9C2-47D8-A951-094C5D702C40}" type="presOf" srcId="{4FF08F2E-FB35-42F3-B550-FEBD5058DEFC}" destId="{54FCF19B-7E9D-4880-A406-50A1815D254B}" srcOrd="0" destOrd="0" presId="urn:microsoft.com/office/officeart/2005/8/layout/hList2#1"/>
    <dgm:cxn modelId="{906846DA-9229-4A7E-982A-3272B5EF986C}" type="presOf" srcId="{8A6E8A69-46A0-4EDE-B70A-552CEB7E1576}" destId="{1082C47F-F164-41A6-B8FF-B648410B1AD8}" srcOrd="0" destOrd="11" presId="urn:microsoft.com/office/officeart/2005/8/layout/hList2#1"/>
    <dgm:cxn modelId="{9E1352C9-2452-44DF-8FDF-6C960E0A750D}" type="presOf" srcId="{1C5DF61D-1849-4126-8408-DF3021FE3CA9}" destId="{1082C47F-F164-41A6-B8FF-B648410B1AD8}" srcOrd="0" destOrd="6" presId="urn:microsoft.com/office/officeart/2005/8/layout/hList2#1"/>
    <dgm:cxn modelId="{71B5DA24-1993-4903-921C-13A83BBDA922}" srcId="{B6077C48-8B30-483B-B58D-1FC5408CB350}" destId="{27FDE55D-7EB9-41EA-BD1B-2270281DBD96}" srcOrd="7" destOrd="0" parTransId="{D575CF04-D85D-4171-8685-EDDD03C5B67D}" sibTransId="{71CF5612-AF18-4D1F-BAAA-4B2833F500D6}"/>
    <dgm:cxn modelId="{357D99BA-CFD1-4D1F-AE23-A4B72E76CD4D}" type="presOf" srcId="{E3757579-5857-48A8-B707-2B9FB7DD1261}" destId="{606624CA-123E-40AB-99B3-52A917B57F30}" srcOrd="0" destOrd="1" presId="urn:microsoft.com/office/officeart/2005/8/layout/hList2#1"/>
    <dgm:cxn modelId="{F48F9CF4-4060-4A06-9F80-33A3CF42757F}" type="presOf" srcId="{FF44D3FD-F651-4454-BA34-A1722FB82754}" destId="{93D4F4C6-9445-4D46-8D2D-C8322DA1C3CA}" srcOrd="0" destOrd="7" presId="urn:microsoft.com/office/officeart/2005/8/layout/hList2#1"/>
    <dgm:cxn modelId="{CBDF50E2-57AB-4823-90C0-94940A5369C7}" srcId="{811A1EB8-9593-490B-8D1A-55D056CBBF83}" destId="{FF44D3FD-F651-4454-BA34-A1722FB82754}" srcOrd="7" destOrd="0" parTransId="{DE1D85FD-5F37-43D6-978F-05FA4367E1E3}" sibTransId="{6305120C-9FB4-48F2-BC61-3F46FD345D71}"/>
    <dgm:cxn modelId="{03E4023B-D29F-42EF-93C7-B2A932B0BA91}" srcId="{4FF08F2E-FB35-42F3-B550-FEBD5058DEFC}" destId="{E966D5F7-4377-49F0-8F30-5514902899C9}" srcOrd="0" destOrd="0" parTransId="{C8E1AD3C-BF84-4633-89A2-707C5D0ED858}" sibTransId="{ADC75ED3-5540-42F0-8FD1-3FAF2801847C}"/>
    <dgm:cxn modelId="{71996C7F-035F-4DE6-B452-CE36743B5AC2}" type="presOf" srcId="{B6077C48-8B30-483B-B58D-1FC5408CB350}" destId="{9A966483-E3C3-4886-9084-AAE5F143D600}" srcOrd="0" destOrd="0" presId="urn:microsoft.com/office/officeart/2005/8/layout/hList2#1"/>
    <dgm:cxn modelId="{3EF283CA-C630-4CAA-AB82-F4268D4EC564}" srcId="{811A1EB8-9593-490B-8D1A-55D056CBBF83}" destId="{E59AEC50-9BCB-4775-8EAC-9F7C09858A17}" srcOrd="1" destOrd="0" parTransId="{3A6AD7B1-6BFB-4B88-B314-4B69804B9E61}" sibTransId="{32E3C1A3-9FD4-45EE-AC46-463E202533D9}"/>
    <dgm:cxn modelId="{311B7F8B-988E-4B29-8AA6-9BEE8381E159}" type="presOf" srcId="{164578D1-55F3-4625-9CDF-90E1BB1E0646}" destId="{1082C47F-F164-41A6-B8FF-B648410B1AD8}" srcOrd="0" destOrd="8" presId="urn:microsoft.com/office/officeart/2005/8/layout/hList2#1"/>
    <dgm:cxn modelId="{FF5A8C5D-09D9-4C05-B531-3B9641C57572}" srcId="{811A1EB8-9593-490B-8D1A-55D056CBBF83}" destId="{11BF4552-B738-4DFD-8403-8BEF60ACBC22}" srcOrd="2" destOrd="0" parTransId="{72F7B851-FF89-4572-AEBA-65E9632F9E1A}" sibTransId="{014447FA-A50B-4C17-B05F-E9A090C3EE54}"/>
    <dgm:cxn modelId="{D6B9F37A-55EA-48A8-B543-E807EF337670}" srcId="{B6077C48-8B30-483B-B58D-1FC5408CB350}" destId="{3D5979BD-FFF2-4F98-934F-29D312900A48}" srcOrd="6" destOrd="0" parTransId="{4ED10ED8-5662-4C79-B365-85BADAA882FF}" sibTransId="{A17604DC-E2EA-486A-81DA-33DF98DCF2DA}"/>
    <dgm:cxn modelId="{A020B359-930D-4BEE-89FB-C16BC6965C74}" type="presOf" srcId="{AE5FDAB4-BD58-4F21-98D7-7827C987C8BE}" destId="{606624CA-123E-40AB-99B3-52A917B57F30}" srcOrd="0" destOrd="0" presId="urn:microsoft.com/office/officeart/2005/8/layout/hList2#1"/>
    <dgm:cxn modelId="{C92CBCAD-D7E3-489F-82E9-6F79C1913D4D}" srcId="{811A1EB8-9593-490B-8D1A-55D056CBBF83}" destId="{C1A6202D-EE4C-415F-9D93-833DEEB510B2}" srcOrd="8" destOrd="0" parTransId="{39E412DE-2477-4DB6-8EF2-FDD7F657C57B}" sibTransId="{A01CCF39-7E4D-49CF-BBDF-DA1E109C9260}"/>
    <dgm:cxn modelId="{D599010D-75E6-4182-870B-7374D4396FFB}" type="presOf" srcId="{B58DF01F-C982-4782-8BBF-EF80E3105773}" destId="{606624CA-123E-40AB-99B3-52A917B57F30}" srcOrd="0" destOrd="8" presId="urn:microsoft.com/office/officeart/2005/8/layout/hList2#1"/>
    <dgm:cxn modelId="{D51B1BE7-5665-4196-9C3C-56E9EEFCBC0E}" type="presOf" srcId="{C1A6202D-EE4C-415F-9D93-833DEEB510B2}" destId="{93D4F4C6-9445-4D46-8D2D-C8322DA1C3CA}" srcOrd="0" destOrd="8" presId="urn:microsoft.com/office/officeart/2005/8/layout/hList2#1"/>
    <dgm:cxn modelId="{D1FF13E6-60E1-4FF2-94C6-33E1A7C4F783}" type="presOf" srcId="{595D9785-55E5-4F40-A490-498F04FB8045}" destId="{93D4F4C6-9445-4D46-8D2D-C8322DA1C3CA}" srcOrd="0" destOrd="6" presId="urn:microsoft.com/office/officeart/2005/8/layout/hList2#1"/>
    <dgm:cxn modelId="{93808397-9C1B-4C3F-81E7-663F40B5A03C}" srcId="{4FF08F2E-FB35-42F3-B550-FEBD5058DEFC}" destId="{4CB462B0-3560-48CC-A84A-DBC79A0A4DE4}" srcOrd="7" destOrd="0" parTransId="{0C601781-2292-4A11-A868-06B7AD60A54E}" sibTransId="{27D594DE-4CB8-4EF7-8489-E26663F61638}"/>
    <dgm:cxn modelId="{C53BB125-7D7B-46DC-B4FE-053F38987868}" srcId="{811A1EB8-9593-490B-8D1A-55D056CBBF83}" destId="{595D9785-55E5-4F40-A490-498F04FB8045}" srcOrd="6" destOrd="0" parTransId="{4BEB4B1A-D040-44D9-B73E-2116977C7A4A}" sibTransId="{F6127E49-21BD-460E-A241-7DF69C48A065}"/>
    <dgm:cxn modelId="{1E2218F0-A212-4C6C-874B-DCD8AB334E24}" type="presOf" srcId="{E59AEC50-9BCB-4775-8EAC-9F7C09858A17}" destId="{93D4F4C6-9445-4D46-8D2D-C8322DA1C3CA}" srcOrd="0" destOrd="1" presId="urn:microsoft.com/office/officeart/2005/8/layout/hList2#1"/>
    <dgm:cxn modelId="{B83E62F3-4B88-408F-B706-687AE29B8BC0}" srcId="{4FF08F2E-FB35-42F3-B550-FEBD5058DEFC}" destId="{45EEC26D-3B49-4BD1-B3D3-592D123777AC}" srcOrd="1" destOrd="0" parTransId="{892ED80A-28F5-4EA8-ADEE-DDA086A91AC1}" sibTransId="{14467246-245A-4319-AABE-63306014647E}"/>
    <dgm:cxn modelId="{DFA1AD49-7C97-486F-848A-AF91CB8DA127}" srcId="{4FF08F2E-FB35-42F3-B550-FEBD5058DEFC}" destId="{DEA3B034-CFC8-426C-8517-948E646203DF}" srcOrd="4" destOrd="0" parTransId="{F6A6A117-C694-45B4-AA5A-E1B120F66547}" sibTransId="{64FDA113-2B12-41B1-8960-2A0B74DB3770}"/>
    <dgm:cxn modelId="{732B8076-7CD8-4D9F-9932-04E411EE00F8}" srcId="{811A1EB8-9593-490B-8D1A-55D056CBBF83}" destId="{5DFCFC46-2F82-4887-9DAF-C098849AEC11}" srcOrd="9" destOrd="0" parTransId="{368DA207-CD43-45B8-97C2-2F78ED149B04}" sibTransId="{38DDA0B3-9383-4D7D-A2B6-CE3C131FA6DD}"/>
    <dgm:cxn modelId="{6018059A-5214-4ED4-9277-4DB9C9260D11}" srcId="{4FF08F2E-FB35-42F3-B550-FEBD5058DEFC}" destId="{164578D1-55F3-4625-9CDF-90E1BB1E0646}" srcOrd="8" destOrd="0" parTransId="{2A1BD6AE-CEEF-47C5-A888-AEF1B55DCC15}" sibTransId="{B6321C78-5D11-4E68-8C8C-AF7B93514020}"/>
    <dgm:cxn modelId="{19A84392-A41B-463E-B910-1D73EEE2504E}" type="presOf" srcId="{8B1DC522-D902-45D7-9B9B-36C339CDA412}" destId="{606624CA-123E-40AB-99B3-52A917B57F30}" srcOrd="0" destOrd="9" presId="urn:microsoft.com/office/officeart/2005/8/layout/hList2#1"/>
    <dgm:cxn modelId="{3A0C92AB-76E6-4877-9B62-6A738E4D13CA}" type="presOf" srcId="{E966D5F7-4377-49F0-8F30-5514902899C9}" destId="{1082C47F-F164-41A6-B8FF-B648410B1AD8}" srcOrd="0" destOrd="0" presId="urn:microsoft.com/office/officeart/2005/8/layout/hList2#1"/>
    <dgm:cxn modelId="{5CA2891B-1455-42DF-8BB4-365FE8BD7483}" type="presOf" srcId="{3D5979BD-FFF2-4F98-934F-29D312900A48}" destId="{606624CA-123E-40AB-99B3-52A917B57F30}" srcOrd="0" destOrd="6" presId="urn:microsoft.com/office/officeart/2005/8/layout/hList2#1"/>
    <dgm:cxn modelId="{6954137B-0115-49E9-95B0-D78DF7271EF8}" type="presOf" srcId="{11BF4552-B738-4DFD-8403-8BEF60ACBC22}" destId="{93D4F4C6-9445-4D46-8D2D-C8322DA1C3CA}" srcOrd="0" destOrd="2" presId="urn:microsoft.com/office/officeart/2005/8/layout/hList2#1"/>
    <dgm:cxn modelId="{EE41D2B8-D51E-4BB6-9E7A-233295817AF9}" srcId="{4FF08F2E-FB35-42F3-B550-FEBD5058DEFC}" destId="{C60DF9DE-C825-4437-803C-97B7CA90DF39}" srcOrd="10" destOrd="0" parTransId="{DA389572-4B1D-4EEC-86D1-3DB14BFC7293}" sibTransId="{109A2CEE-1905-4FAB-BF9C-25BC11B23ABE}"/>
    <dgm:cxn modelId="{226E1993-19FF-4C06-AC9D-B0E1A5654D6A}" srcId="{B6077C48-8B30-483B-B58D-1FC5408CB350}" destId="{C7EB28F6-8FB9-4E80-BCDA-7CB0EA04E1E4}" srcOrd="4" destOrd="0" parTransId="{47132D93-1288-4C25-B191-B52BAC4F1180}" sibTransId="{38C6BB05-D094-490C-8ABF-FD5BE175440C}"/>
    <dgm:cxn modelId="{C9FD4929-828F-40AD-90A2-EB338C513ABC}" type="presOf" srcId="{FB18FE80-B995-4781-B484-F0ED0F9A6BB5}" destId="{1082C47F-F164-41A6-B8FF-B648410B1AD8}" srcOrd="0" destOrd="3" presId="urn:microsoft.com/office/officeart/2005/8/layout/hList2#1"/>
    <dgm:cxn modelId="{1DB86548-33DF-44B2-83C5-FAADD9A53A16}" type="presOf" srcId="{5843D028-6045-4121-80E2-B4A61CDDD845}" destId="{93D4F4C6-9445-4D46-8D2D-C8322DA1C3CA}" srcOrd="0" destOrd="5" presId="urn:microsoft.com/office/officeart/2005/8/layout/hList2#1"/>
    <dgm:cxn modelId="{C32571E7-A4F5-40AF-98EE-152FF63B9CAE}" type="presOf" srcId="{078F6405-3CCA-4DA6-AD9E-2A3FD0200428}" destId="{1082C47F-F164-41A6-B8FF-B648410B1AD8}" srcOrd="0" destOrd="2" presId="urn:microsoft.com/office/officeart/2005/8/layout/hList2#1"/>
    <dgm:cxn modelId="{FE95EF71-9B17-4EFB-BCCE-592333CFEBDF}" type="presOf" srcId="{AD9CB0C4-8638-4DEA-9B32-E439D89077FB}" destId="{606624CA-123E-40AB-99B3-52A917B57F30}" srcOrd="0" destOrd="3" presId="urn:microsoft.com/office/officeart/2005/8/layout/hList2#1"/>
    <dgm:cxn modelId="{D71D40E4-4DFB-48FC-B489-FEE00168F593}" srcId="{844ABDD6-84EA-411D-8DC2-6BDBDC34AC63}" destId="{811A1EB8-9593-490B-8D1A-55D056CBBF83}" srcOrd="1" destOrd="0" parTransId="{02EE684A-DD43-4EB7-AC37-4F5955DC1FE9}" sibTransId="{C4DDDBDB-C71F-4308-8509-77F52B88D1D8}"/>
    <dgm:cxn modelId="{B8CB1013-ED65-4EA1-BEFD-B3A5D437735A}" srcId="{811A1EB8-9593-490B-8D1A-55D056CBBF83}" destId="{5C9713F4-A4A2-43EC-9D79-57AC0822EA3D}" srcOrd="0" destOrd="0" parTransId="{E8CDCD56-E470-486A-8EEB-677D2C830C78}" sibTransId="{03A97E8D-0E50-41DB-9DE8-A8022AD0C3EA}"/>
    <dgm:cxn modelId="{27E82B0C-461F-4272-A4C8-8C9D9ECE71CC}" type="presOf" srcId="{C01396E2-B2C0-4FEA-8A86-9D47A49038CD}" destId="{606624CA-123E-40AB-99B3-52A917B57F30}" srcOrd="0" destOrd="5" presId="urn:microsoft.com/office/officeart/2005/8/layout/hList2#1"/>
    <dgm:cxn modelId="{5863EE07-039F-454B-B488-6F124CB0AA8B}" type="presOf" srcId="{8F37073E-565F-4408-9836-914EFCDAB578}" destId="{606624CA-123E-40AB-99B3-52A917B57F30}" srcOrd="0" destOrd="2" presId="urn:microsoft.com/office/officeart/2005/8/layout/hList2#1"/>
    <dgm:cxn modelId="{0B1AE691-65B2-408F-9224-81C98C79DF51}" srcId="{B6077C48-8B30-483B-B58D-1FC5408CB350}" destId="{B58DF01F-C982-4782-8BBF-EF80E3105773}" srcOrd="8" destOrd="0" parTransId="{2932E48C-EBC8-446F-A8D3-7F016F705DB0}" sibTransId="{02E285D3-278C-4FD9-96FD-F7F44EB14326}"/>
    <dgm:cxn modelId="{8B058ADB-8720-4DD7-9363-FB1E17FC1878}" srcId="{844ABDD6-84EA-411D-8DC2-6BDBDC34AC63}" destId="{4FF08F2E-FB35-42F3-B550-FEBD5058DEFC}" srcOrd="2" destOrd="0" parTransId="{C2C3E626-DFDE-480A-A2DD-BCEE8D1C9EDC}" sibTransId="{CB6B1CE4-33E7-4EDA-987B-30EC4589F205}"/>
    <dgm:cxn modelId="{6C055D31-E808-4E74-89AC-300D2A730722}" type="presOf" srcId="{5C9713F4-A4A2-43EC-9D79-57AC0822EA3D}" destId="{93D4F4C6-9445-4D46-8D2D-C8322DA1C3CA}" srcOrd="0" destOrd="0" presId="urn:microsoft.com/office/officeart/2005/8/layout/hList2#1"/>
    <dgm:cxn modelId="{D85A3CBA-3211-435B-A040-4A31CD5A82A6}" srcId="{B6077C48-8B30-483B-B58D-1FC5408CB350}" destId="{C7A6363B-373F-40D2-8196-12705DDE80A1}" srcOrd="10" destOrd="0" parTransId="{56A29CDE-DEA1-4BEE-A82A-CAED8717CF7E}" sibTransId="{58679BE0-BFD4-48AB-9BB5-08D5E56E225A}"/>
    <dgm:cxn modelId="{E5A2CBF6-54D5-472C-8A32-F5E327B3235D}" srcId="{B6077C48-8B30-483B-B58D-1FC5408CB350}" destId="{E3757579-5857-48A8-B707-2B9FB7DD1261}" srcOrd="1" destOrd="0" parTransId="{B094A998-406D-40E4-882D-6A657BE30081}" sibTransId="{3A68A3B2-4478-48A4-9377-222E1221B7A4}"/>
    <dgm:cxn modelId="{1DF5E8C4-B619-4687-A49B-FF8F33D6CFFE}" srcId="{811A1EB8-9593-490B-8D1A-55D056CBBF83}" destId="{F7DFF861-5F9F-4AED-9DD0-3AC53380AF88}" srcOrd="4" destOrd="0" parTransId="{17932CCB-6D86-4BDF-9C0A-4A1EB44578DF}" sibTransId="{2BF9BF7D-0AFC-4D9F-9A89-32032907D5D4}"/>
    <dgm:cxn modelId="{DA765C56-C0AA-4C62-95AF-341F0A705843}" type="presOf" srcId="{D4D4DA23-9E4C-4B94-BA85-6411E55315B2}" destId="{93D4F4C6-9445-4D46-8D2D-C8322DA1C3CA}" srcOrd="0" destOrd="10" presId="urn:microsoft.com/office/officeart/2005/8/layout/hList2#1"/>
    <dgm:cxn modelId="{4FE9C774-9FAD-4735-B535-FE902EB6FE37}" type="presOf" srcId="{DEA3B034-CFC8-426C-8517-948E646203DF}" destId="{1082C47F-F164-41A6-B8FF-B648410B1AD8}" srcOrd="0" destOrd="4" presId="urn:microsoft.com/office/officeart/2005/8/layout/hList2#1"/>
    <dgm:cxn modelId="{C8DDF9A4-CFFB-4D50-8B20-88625A2A692F}" type="presOf" srcId="{516D3533-0D12-46C7-8C8B-31F747575221}" destId="{1082C47F-F164-41A6-B8FF-B648410B1AD8}" srcOrd="0" destOrd="12" presId="urn:microsoft.com/office/officeart/2005/8/layout/hList2#1"/>
    <dgm:cxn modelId="{8E983D4E-E745-4C12-88B1-60E9A31DC9BF}" srcId="{4FF08F2E-FB35-42F3-B550-FEBD5058DEFC}" destId="{078F6405-3CCA-4DA6-AD9E-2A3FD0200428}" srcOrd="2" destOrd="0" parTransId="{6E28AF55-A73E-4400-944C-784C7EFD137D}" sibTransId="{2D5989E6-3B81-4586-9B44-0C17F510E077}"/>
    <dgm:cxn modelId="{551828B1-4C74-456A-9661-47B82C3EC6EE}" type="presOf" srcId="{C7A6363B-373F-40D2-8196-12705DDE80A1}" destId="{606624CA-123E-40AB-99B3-52A917B57F30}" srcOrd="0" destOrd="10" presId="urn:microsoft.com/office/officeart/2005/8/layout/hList2#1"/>
    <dgm:cxn modelId="{E7CE335B-73E5-454F-B929-1B9D6E33230C}" srcId="{844ABDD6-84EA-411D-8DC2-6BDBDC34AC63}" destId="{B6077C48-8B30-483B-B58D-1FC5408CB350}" srcOrd="0" destOrd="0" parTransId="{C4903835-A4D8-428A-9206-5DDD0D30963A}" sibTransId="{E31C4CC2-C5F7-4D11-B976-EC22E916B346}"/>
    <dgm:cxn modelId="{BF15A1D9-E87F-4EDA-B54C-F55B1223B9FE}" type="presOf" srcId="{4CB462B0-3560-48CC-A84A-DBC79A0A4DE4}" destId="{1082C47F-F164-41A6-B8FF-B648410B1AD8}" srcOrd="0" destOrd="7" presId="urn:microsoft.com/office/officeart/2005/8/layout/hList2#1"/>
    <dgm:cxn modelId="{D3895D69-1EB3-48B5-8FBF-EFF865B7602A}" type="presParOf" srcId="{45B85D99-3801-4268-B8CA-3BCFBA74F6D0}" destId="{E1B88DC5-4E7F-486A-8470-8CFA41F323E4}" srcOrd="0" destOrd="0" presId="urn:microsoft.com/office/officeart/2005/8/layout/hList2#1"/>
    <dgm:cxn modelId="{5953C831-FA4C-494A-ADAC-F3BC98CFCFE6}" type="presParOf" srcId="{E1B88DC5-4E7F-486A-8470-8CFA41F323E4}" destId="{4942C510-C251-479F-8871-69E3BE7EE8B4}" srcOrd="0" destOrd="0" presId="urn:microsoft.com/office/officeart/2005/8/layout/hList2#1"/>
    <dgm:cxn modelId="{A09CE41A-563D-4B3B-8CE0-416F6932DFF2}" type="presParOf" srcId="{E1B88DC5-4E7F-486A-8470-8CFA41F323E4}" destId="{606624CA-123E-40AB-99B3-52A917B57F30}" srcOrd="1" destOrd="0" presId="urn:microsoft.com/office/officeart/2005/8/layout/hList2#1"/>
    <dgm:cxn modelId="{1603228C-D069-4D99-9241-C945C66FC4FB}" type="presParOf" srcId="{E1B88DC5-4E7F-486A-8470-8CFA41F323E4}" destId="{9A966483-E3C3-4886-9084-AAE5F143D600}" srcOrd="2" destOrd="0" presId="urn:microsoft.com/office/officeart/2005/8/layout/hList2#1"/>
    <dgm:cxn modelId="{53E903B0-594A-4167-93B0-557C86870FB5}" type="presParOf" srcId="{45B85D99-3801-4268-B8CA-3BCFBA74F6D0}" destId="{686044AD-99E7-4820-8685-8163551EBB80}" srcOrd="1" destOrd="0" presId="urn:microsoft.com/office/officeart/2005/8/layout/hList2#1"/>
    <dgm:cxn modelId="{DFA6917E-3B57-43E3-925E-A65E5A95F268}" type="presParOf" srcId="{45B85D99-3801-4268-B8CA-3BCFBA74F6D0}" destId="{11397B1F-838C-44C6-A5AC-3011CAD65479}" srcOrd="2" destOrd="0" presId="urn:microsoft.com/office/officeart/2005/8/layout/hList2#1"/>
    <dgm:cxn modelId="{543B413B-390C-4A60-8D03-A20845964D31}" type="presParOf" srcId="{11397B1F-838C-44C6-A5AC-3011CAD65479}" destId="{F91F0B21-62DD-40B2-9073-D5BE6592B33A}" srcOrd="0" destOrd="0" presId="urn:microsoft.com/office/officeart/2005/8/layout/hList2#1"/>
    <dgm:cxn modelId="{FB088C17-2235-4646-BCBA-E9AB4A9A2AC9}" type="presParOf" srcId="{11397B1F-838C-44C6-A5AC-3011CAD65479}" destId="{93D4F4C6-9445-4D46-8D2D-C8322DA1C3CA}" srcOrd="1" destOrd="0" presId="urn:microsoft.com/office/officeart/2005/8/layout/hList2#1"/>
    <dgm:cxn modelId="{181E00F3-D31D-48F7-86D8-0FDA38AD111A}" type="presParOf" srcId="{11397B1F-838C-44C6-A5AC-3011CAD65479}" destId="{EDF40784-7C1E-4B44-A7D1-7E806F9D7113}" srcOrd="2" destOrd="0" presId="urn:microsoft.com/office/officeart/2005/8/layout/hList2#1"/>
    <dgm:cxn modelId="{BBCD992B-AD24-4E86-8BAF-74F8C5A44DC9}" type="presParOf" srcId="{45B85D99-3801-4268-B8CA-3BCFBA74F6D0}" destId="{AAB555F0-B046-4912-B9FF-E4B7D450EBB6}" srcOrd="3" destOrd="0" presId="urn:microsoft.com/office/officeart/2005/8/layout/hList2#1"/>
    <dgm:cxn modelId="{32305ADB-CB49-4C47-B9CB-0F6B2ED10331}" type="presParOf" srcId="{45B85D99-3801-4268-B8CA-3BCFBA74F6D0}" destId="{A7BFC5B4-9372-4E10-A27F-679FD3626FE7}" srcOrd="4" destOrd="0" presId="urn:microsoft.com/office/officeart/2005/8/layout/hList2#1"/>
    <dgm:cxn modelId="{3FF86CBF-D2B4-4FEC-82B2-DD1056202D04}" type="presParOf" srcId="{A7BFC5B4-9372-4E10-A27F-679FD3626FE7}" destId="{F2048147-2DF7-4914-8F78-73BB184F27A9}" srcOrd="0" destOrd="0" presId="urn:microsoft.com/office/officeart/2005/8/layout/hList2#1"/>
    <dgm:cxn modelId="{5FC6BD06-96EB-42F9-AD8E-82BDDFA5AEA6}" type="presParOf" srcId="{A7BFC5B4-9372-4E10-A27F-679FD3626FE7}" destId="{1082C47F-F164-41A6-B8FF-B648410B1AD8}" srcOrd="1" destOrd="0" presId="urn:microsoft.com/office/officeart/2005/8/layout/hList2#1"/>
    <dgm:cxn modelId="{9C1B9285-ACFB-41C7-8004-BE1A221D3FCC}" type="presParOf" srcId="{A7BFC5B4-9372-4E10-A27F-679FD3626FE7}" destId="{54FCF19B-7E9D-4880-A406-50A1815D254B}" srcOrd="2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55B6567-E09F-4498-B2EB-D4DCD803C36F}">
      <dsp:nvSpPr>
        <dsp:cNvPr id="0" name=""/>
        <dsp:cNvSpPr/>
      </dsp:nvSpPr>
      <dsp:spPr>
        <a:xfrm rot="10800000">
          <a:off x="1602069" y="3410"/>
          <a:ext cx="5472684" cy="579812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6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Guten Morgen!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Guten Tag!</a:t>
          </a:r>
          <a:endParaRPr lang="en-US" sz="1600" b="1" kern="1200" dirty="0">
            <a:solidFill>
              <a:schemeClr val="tx1"/>
            </a:solidFill>
            <a:latin typeface="Arial" pitchFamily="34" charset="0"/>
            <a:cs typeface="Arial" pitchFamily="34" charset="0"/>
          </a:endParaRPr>
        </a:p>
      </dsp:txBody>
      <dsp:txXfrm rot="10800000">
        <a:off x="1602069" y="3410"/>
        <a:ext cx="5472684" cy="579812"/>
      </dsp:txXfrm>
    </dsp:sp>
    <dsp:sp modelId="{8998D6C1-1B24-4917-B09A-EA0C7EE3BC77}">
      <dsp:nvSpPr>
        <dsp:cNvPr id="0" name=""/>
        <dsp:cNvSpPr/>
      </dsp:nvSpPr>
      <dsp:spPr>
        <a:xfrm>
          <a:off x="1154846" y="56924"/>
          <a:ext cx="894444" cy="472785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C3716-6FC5-4449-86E2-4AAF04F151FC}">
      <dsp:nvSpPr>
        <dsp:cNvPr id="0" name=""/>
        <dsp:cNvSpPr/>
      </dsp:nvSpPr>
      <dsp:spPr>
        <a:xfrm rot="10800000">
          <a:off x="1551978" y="723422"/>
          <a:ext cx="5472684" cy="360356"/>
        </a:xfrm>
        <a:prstGeom prst="homePlate">
          <a:avLst/>
        </a:prstGeom>
        <a:solidFill>
          <a:schemeClr val="accent3">
            <a:hueOff val="0"/>
            <a:satOff val="0"/>
            <a:lumOff val="-14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6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Guten Abend!</a:t>
          </a:r>
        </a:p>
      </dsp:txBody>
      <dsp:txXfrm rot="10800000">
        <a:off x="1551978" y="723422"/>
        <a:ext cx="5472684" cy="360356"/>
      </dsp:txXfrm>
    </dsp:sp>
    <dsp:sp modelId="{E6E5560D-7390-4D85-8FD5-9849752BC55B}">
      <dsp:nvSpPr>
        <dsp:cNvPr id="0" name=""/>
        <dsp:cNvSpPr/>
      </dsp:nvSpPr>
      <dsp:spPr>
        <a:xfrm>
          <a:off x="1191844" y="646799"/>
          <a:ext cx="694081" cy="533263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D9398-07F5-4858-96CE-4BEFBC26419A}">
      <dsp:nvSpPr>
        <dsp:cNvPr id="0" name=""/>
        <dsp:cNvSpPr/>
      </dsp:nvSpPr>
      <dsp:spPr>
        <a:xfrm rot="10800000">
          <a:off x="1529849" y="1335116"/>
          <a:ext cx="5472684" cy="392420"/>
        </a:xfrm>
        <a:prstGeom prst="homePlate">
          <a:avLst/>
        </a:prstGeom>
        <a:solidFill>
          <a:schemeClr val="accent3">
            <a:hueOff val="0"/>
            <a:satOff val="0"/>
            <a:lumOff val="-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6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Gute Nacht!</a:t>
          </a:r>
        </a:p>
      </dsp:txBody>
      <dsp:txXfrm rot="10800000">
        <a:off x="1529849" y="1335116"/>
        <a:ext cx="5472684" cy="392420"/>
      </dsp:txXfrm>
    </dsp:sp>
    <dsp:sp modelId="{CE414A2A-BEB7-4329-8106-BC173571FE7F}">
      <dsp:nvSpPr>
        <dsp:cNvPr id="0" name=""/>
        <dsp:cNvSpPr/>
      </dsp:nvSpPr>
      <dsp:spPr>
        <a:xfrm>
          <a:off x="1227066" y="1223977"/>
          <a:ext cx="605564" cy="614698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B4C02-0E5E-43FB-BB12-BC8FD1C8CAAA}">
      <dsp:nvSpPr>
        <dsp:cNvPr id="0" name=""/>
        <dsp:cNvSpPr/>
      </dsp:nvSpPr>
      <dsp:spPr>
        <a:xfrm rot="10800000">
          <a:off x="1543778" y="2003180"/>
          <a:ext cx="5472684" cy="359020"/>
        </a:xfrm>
        <a:prstGeom prst="homePlate">
          <a:avLst/>
        </a:prstGeom>
        <a:solidFill>
          <a:schemeClr val="accent3">
            <a:hueOff val="0"/>
            <a:satOff val="0"/>
            <a:lumOff val="-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6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Danke! / Vielen Dank!</a:t>
          </a:r>
        </a:p>
      </dsp:txBody>
      <dsp:txXfrm rot="10800000">
        <a:off x="1543778" y="2003180"/>
        <a:ext cx="5472684" cy="359020"/>
      </dsp:txXfrm>
    </dsp:sp>
    <dsp:sp modelId="{2F17509C-D1AE-445B-9E03-65B9EEC91B84}">
      <dsp:nvSpPr>
        <dsp:cNvPr id="0" name=""/>
        <dsp:cNvSpPr/>
      </dsp:nvSpPr>
      <dsp:spPr>
        <a:xfrm>
          <a:off x="1213137" y="1892422"/>
          <a:ext cx="661282" cy="580536"/>
        </a:xfrm>
        <a:prstGeom prst="ellipse">
          <a:avLst/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69B5F-3A2B-406B-A4D7-E111A8C9A751}">
      <dsp:nvSpPr>
        <dsp:cNvPr id="0" name=""/>
        <dsp:cNvSpPr/>
      </dsp:nvSpPr>
      <dsp:spPr>
        <a:xfrm rot="10800000">
          <a:off x="1583996" y="2576898"/>
          <a:ext cx="5472684" cy="547301"/>
        </a:xfrm>
        <a:prstGeom prst="homePlate">
          <a:avLst/>
        </a:prstGeom>
        <a:solidFill>
          <a:schemeClr val="accent3">
            <a:hueOff val="0"/>
            <a:satOff val="0"/>
            <a:lumOff val="-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6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Bitte!</a:t>
          </a:r>
        </a:p>
      </dsp:txBody>
      <dsp:txXfrm rot="10800000">
        <a:off x="1583996" y="2576898"/>
        <a:ext cx="5472684" cy="547301"/>
      </dsp:txXfrm>
    </dsp:sp>
    <dsp:sp modelId="{AC4444D5-B37E-4DD7-B7A6-E029A146FF5E}">
      <dsp:nvSpPr>
        <dsp:cNvPr id="0" name=""/>
        <dsp:cNvSpPr/>
      </dsp:nvSpPr>
      <dsp:spPr>
        <a:xfrm>
          <a:off x="1164054" y="2526704"/>
          <a:ext cx="857615" cy="622890"/>
        </a:xfrm>
        <a:prstGeom prst="ellipse">
          <a:avLst/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9E8CD-CEEA-4A1D-9D4D-149A747057F7}">
      <dsp:nvSpPr>
        <dsp:cNvPr id="0" name=""/>
        <dsp:cNvSpPr/>
      </dsp:nvSpPr>
      <dsp:spPr>
        <a:xfrm rot="10800000">
          <a:off x="1585444" y="3370861"/>
          <a:ext cx="5472684" cy="515339"/>
        </a:xfrm>
        <a:prstGeom prst="homePlate">
          <a:avLst/>
        </a:prstGeom>
        <a:solidFill>
          <a:schemeClr val="accent3">
            <a:hueOff val="0"/>
            <a:satOff val="0"/>
            <a:lumOff val="-71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6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Es tut mir leid!</a:t>
          </a:r>
        </a:p>
      </dsp:txBody>
      <dsp:txXfrm rot="10800000">
        <a:off x="1585444" y="3370861"/>
        <a:ext cx="5472684" cy="515339"/>
      </dsp:txXfrm>
    </dsp:sp>
    <dsp:sp modelId="{09021877-9E95-4B5D-B3B5-D43CCD876BEE}">
      <dsp:nvSpPr>
        <dsp:cNvPr id="0" name=""/>
        <dsp:cNvSpPr/>
      </dsp:nvSpPr>
      <dsp:spPr>
        <a:xfrm>
          <a:off x="1171471" y="3203340"/>
          <a:ext cx="827945" cy="850381"/>
        </a:xfrm>
        <a:prstGeom prst="ellipse">
          <a:avLst/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B22EC-C41C-4DAE-AD4A-0D19340B51E3}">
      <dsp:nvSpPr>
        <dsp:cNvPr id="0" name=""/>
        <dsp:cNvSpPr/>
      </dsp:nvSpPr>
      <dsp:spPr>
        <a:xfrm rot="10800000">
          <a:off x="1830302" y="4370641"/>
          <a:ext cx="5228602" cy="391972"/>
        </a:xfrm>
        <a:prstGeom prst="homePlate">
          <a:avLst/>
        </a:prstGeom>
        <a:solidFill>
          <a:schemeClr val="accent3">
            <a:hueOff val="0"/>
            <a:satOff val="0"/>
            <a:lumOff val="-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96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rPr>
            <a:t>Entschuldigung!</a:t>
          </a:r>
        </a:p>
      </dsp:txBody>
      <dsp:txXfrm rot="10800000">
        <a:off x="1830302" y="4370641"/>
        <a:ext cx="5228602" cy="391972"/>
      </dsp:txXfrm>
    </dsp:sp>
    <dsp:sp modelId="{8343EF86-8F92-4327-8464-6171A832D631}">
      <dsp:nvSpPr>
        <dsp:cNvPr id="0" name=""/>
        <dsp:cNvSpPr/>
      </dsp:nvSpPr>
      <dsp:spPr>
        <a:xfrm>
          <a:off x="1170695" y="4107467"/>
          <a:ext cx="1075130" cy="918322"/>
        </a:xfrm>
        <a:prstGeom prst="ellipse">
          <a:avLst/>
        </a:prstGeom>
        <a:blipFill rotWithShape="0">
          <a:blip xmlns:r="http://schemas.openxmlformats.org/officeDocument/2006/relationships" r:embed="rId7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265A9F-C906-4F86-8CCB-1862672C8E29}">
      <dsp:nvSpPr>
        <dsp:cNvPr id="0" name=""/>
        <dsp:cNvSpPr/>
      </dsp:nvSpPr>
      <dsp:spPr>
        <a:xfrm>
          <a:off x="1727" y="155970"/>
          <a:ext cx="2688282" cy="4525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1</a:t>
          </a:r>
          <a:endParaRPr lang="en-US" sz="6400" kern="1200" dirty="0"/>
        </a:p>
      </dsp:txBody>
      <dsp:txXfrm>
        <a:off x="1727" y="1966355"/>
        <a:ext cx="2688282" cy="1810385"/>
      </dsp:txXfrm>
    </dsp:sp>
    <dsp:sp modelId="{45E50121-A0E1-4799-8559-4F3D0ABCD6F0}">
      <dsp:nvSpPr>
        <dsp:cNvPr id="0" name=""/>
        <dsp:cNvSpPr/>
      </dsp:nvSpPr>
      <dsp:spPr>
        <a:xfrm>
          <a:off x="253339" y="-155970"/>
          <a:ext cx="2185059" cy="2674143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A7110F-0B9F-4224-902D-AB8F2E64B76E}">
      <dsp:nvSpPr>
        <dsp:cNvPr id="0" name=""/>
        <dsp:cNvSpPr/>
      </dsp:nvSpPr>
      <dsp:spPr>
        <a:xfrm>
          <a:off x="2770658" y="79769"/>
          <a:ext cx="2688282" cy="4525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2</a:t>
          </a:r>
          <a:endParaRPr lang="en-US" sz="6400" kern="1200" dirty="0"/>
        </a:p>
      </dsp:txBody>
      <dsp:txXfrm>
        <a:off x="2770658" y="1890154"/>
        <a:ext cx="2688282" cy="1810385"/>
      </dsp:txXfrm>
    </dsp:sp>
    <dsp:sp modelId="{34A57DF5-C73B-462D-A4D1-2C2B011E850A}">
      <dsp:nvSpPr>
        <dsp:cNvPr id="0" name=""/>
        <dsp:cNvSpPr/>
      </dsp:nvSpPr>
      <dsp:spPr>
        <a:xfrm>
          <a:off x="2971795" y="-79769"/>
          <a:ext cx="2286008" cy="2369338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87D41-A9E4-48C5-B480-3A05A04C96A4}">
      <dsp:nvSpPr>
        <dsp:cNvPr id="0" name=""/>
        <dsp:cNvSpPr/>
      </dsp:nvSpPr>
      <dsp:spPr>
        <a:xfrm>
          <a:off x="5539589" y="0"/>
          <a:ext cx="2688282" cy="45259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5168" tIns="455168" rIns="455168" bIns="455168" numCol="1" spcCol="1270" anchor="ctr" anchorCtr="0">
          <a:noAutofit/>
        </a:bodyPr>
        <a:lstStyle/>
        <a:p>
          <a:pPr lvl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3</a:t>
          </a:r>
          <a:endParaRPr lang="en-US" sz="6400" kern="1200" dirty="0"/>
        </a:p>
      </dsp:txBody>
      <dsp:txXfrm>
        <a:off x="5539589" y="1810385"/>
        <a:ext cx="2688282" cy="1810385"/>
      </dsp:txXfrm>
    </dsp:sp>
    <dsp:sp modelId="{74453D8C-7DF6-44E4-8E46-94ADDD8FE45A}">
      <dsp:nvSpPr>
        <dsp:cNvPr id="0" name=""/>
        <dsp:cNvSpPr/>
      </dsp:nvSpPr>
      <dsp:spPr>
        <a:xfrm>
          <a:off x="5562597" y="69057"/>
          <a:ext cx="2642267" cy="1912145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DA097-7EA5-464E-9CDD-524319323DE9}">
      <dsp:nvSpPr>
        <dsp:cNvPr id="0" name=""/>
        <dsp:cNvSpPr/>
      </dsp:nvSpPr>
      <dsp:spPr>
        <a:xfrm>
          <a:off x="329183" y="3620770"/>
          <a:ext cx="7571232" cy="678894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A966483-E3C3-4886-9084-AAE5F143D600}">
      <dsp:nvSpPr>
        <dsp:cNvPr id="0" name=""/>
        <dsp:cNvSpPr/>
      </dsp:nvSpPr>
      <dsp:spPr>
        <a:xfrm rot="16200000">
          <a:off x="-1533639" y="2075630"/>
          <a:ext cx="3530251" cy="384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9415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1-10</a:t>
          </a:r>
          <a:endParaRPr lang="en-US" sz="2700" kern="1200" dirty="0"/>
        </a:p>
      </dsp:txBody>
      <dsp:txXfrm rot="16200000">
        <a:off x="-1533639" y="2075630"/>
        <a:ext cx="3530251" cy="384847"/>
      </dsp:txXfrm>
    </dsp:sp>
    <dsp:sp modelId="{606624CA-123E-40AB-99B3-52A917B57F30}">
      <dsp:nvSpPr>
        <dsp:cNvPr id="0" name=""/>
        <dsp:cNvSpPr/>
      </dsp:nvSpPr>
      <dsp:spPr>
        <a:xfrm>
          <a:off x="359672" y="0"/>
          <a:ext cx="1916950" cy="439784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39415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eins</a:t>
          </a:r>
          <a:endParaRPr lang="en-US" sz="200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zwei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drei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vier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fünf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sechs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sieben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acht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neun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zehn</a:t>
          </a:r>
          <a:endParaRPr lang="en-US" sz="2000" b="1" kern="1200" dirty="0" smtClean="0">
            <a:latin typeface="+mn-lt"/>
            <a:cs typeface="Arial" pitchFamily="34" charset="0"/>
          </a:endParaRPr>
        </a:p>
      </dsp:txBody>
      <dsp:txXfrm>
        <a:off x="359672" y="0"/>
        <a:ext cx="1916950" cy="4397845"/>
      </dsp:txXfrm>
    </dsp:sp>
    <dsp:sp modelId="{4942C510-C251-479F-8871-69E3BE7EE8B4}">
      <dsp:nvSpPr>
        <dsp:cNvPr id="0" name=""/>
        <dsp:cNvSpPr/>
      </dsp:nvSpPr>
      <dsp:spPr>
        <a:xfrm>
          <a:off x="1496827" y="-5070"/>
          <a:ext cx="769695" cy="769695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40784-7C1E-4B44-A7D1-7E806F9D7113}">
      <dsp:nvSpPr>
        <dsp:cNvPr id="0" name=""/>
        <dsp:cNvSpPr/>
      </dsp:nvSpPr>
      <dsp:spPr>
        <a:xfrm rot="16200000">
          <a:off x="1349068" y="2038711"/>
          <a:ext cx="3530251" cy="384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9415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11-20</a:t>
          </a:r>
          <a:endParaRPr lang="en-US" sz="2700" kern="1200" dirty="0"/>
        </a:p>
      </dsp:txBody>
      <dsp:txXfrm rot="16200000">
        <a:off x="1349068" y="2038711"/>
        <a:ext cx="3530251" cy="384847"/>
      </dsp:txXfrm>
    </dsp:sp>
    <dsp:sp modelId="{93D4F4C6-9445-4D46-8D2D-C8322DA1C3CA}">
      <dsp:nvSpPr>
        <dsp:cNvPr id="0" name=""/>
        <dsp:cNvSpPr/>
      </dsp:nvSpPr>
      <dsp:spPr>
        <a:xfrm>
          <a:off x="3306617" y="232025"/>
          <a:ext cx="1916950" cy="39982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39415" rIns="142240" bIns="14224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300" b="1" kern="1200" dirty="0" smtClean="0">
            <a:latin typeface="Arial" pitchFamily="34" charset="0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latin typeface="+mn-lt"/>
              <a:cs typeface="Arial" pitchFamily="34" charset="0"/>
            </a:rPr>
            <a:t>elf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zwölf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dreizehn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vierzehn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fünfzehn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rgbClr val="0033CC"/>
              </a:solidFill>
              <a:latin typeface="+mn-lt"/>
              <a:cs typeface="Arial" pitchFamily="34" charset="0"/>
            </a:rPr>
            <a:t>sechzehn</a:t>
          </a:r>
          <a:endParaRPr lang="en-US" sz="2000" b="1" kern="1200" dirty="0" smtClean="0">
            <a:solidFill>
              <a:srgbClr val="0033CC"/>
            </a:solidFill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solidFill>
                <a:srgbClr val="0033CC"/>
              </a:solidFill>
              <a:latin typeface="+mn-lt"/>
              <a:cs typeface="Arial" pitchFamily="34" charset="0"/>
            </a:rPr>
            <a:t>siebzehn</a:t>
          </a:r>
          <a:endParaRPr lang="en-US" sz="2000" b="1" kern="1200" dirty="0" smtClean="0">
            <a:solidFill>
              <a:srgbClr val="0033CC"/>
            </a:solidFill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achtzehn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neunzehn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zwanzig</a:t>
          </a:r>
          <a:endParaRPr lang="en-US" sz="2000" b="1" kern="1200" dirty="0" smtClean="0">
            <a:latin typeface="+mn-lt"/>
            <a:cs typeface="Arial" pitchFamily="34" charset="0"/>
          </a:endParaRPr>
        </a:p>
      </dsp:txBody>
      <dsp:txXfrm>
        <a:off x="3306617" y="232025"/>
        <a:ext cx="1916950" cy="3998221"/>
      </dsp:txXfrm>
    </dsp:sp>
    <dsp:sp modelId="{F91F0B21-62DD-40B2-9073-D5BE6592B33A}">
      <dsp:nvSpPr>
        <dsp:cNvPr id="0" name=""/>
        <dsp:cNvSpPr/>
      </dsp:nvSpPr>
      <dsp:spPr>
        <a:xfrm>
          <a:off x="4253674" y="60161"/>
          <a:ext cx="939783" cy="695858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CF19B-7E9D-4880-A406-50A1815D254B}">
      <dsp:nvSpPr>
        <dsp:cNvPr id="0" name=""/>
        <dsp:cNvSpPr/>
      </dsp:nvSpPr>
      <dsp:spPr>
        <a:xfrm rot="16200000">
          <a:off x="3989899" y="2029913"/>
          <a:ext cx="3530251" cy="384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39415" bIns="0" numCol="1" spcCol="1270" anchor="t" anchorCtr="0">
          <a:noAutofit/>
        </a:bodyPr>
        <a:lstStyle/>
        <a:p>
          <a:pPr lvl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21-100</a:t>
          </a:r>
          <a:endParaRPr lang="en-US" sz="2700" kern="1200" dirty="0"/>
        </a:p>
      </dsp:txBody>
      <dsp:txXfrm rot="16200000">
        <a:off x="3989899" y="2029913"/>
        <a:ext cx="3530251" cy="384847"/>
      </dsp:txXfrm>
    </dsp:sp>
    <dsp:sp modelId="{1082C47F-F164-41A6-B8FF-B648410B1AD8}">
      <dsp:nvSpPr>
        <dsp:cNvPr id="0" name=""/>
        <dsp:cNvSpPr/>
      </dsp:nvSpPr>
      <dsp:spPr>
        <a:xfrm>
          <a:off x="5974038" y="0"/>
          <a:ext cx="2255561" cy="4525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339415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einundzwanzig</a:t>
          </a:r>
          <a:endParaRPr lang="en-US" sz="2000" kern="1200" dirty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err="1" smtClean="0">
              <a:latin typeface="+mn-lt"/>
              <a:cs typeface="Arial" pitchFamily="34" charset="0"/>
            </a:rPr>
            <a:t>zweiundzwanzig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latin typeface="+mn-lt"/>
              <a:cs typeface="Arial" pitchFamily="34" charset="0"/>
            </a:rPr>
            <a:t>…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latin typeface="+mn-lt"/>
            </a:rPr>
            <a:t>30. </a:t>
          </a:r>
          <a:r>
            <a:rPr lang="en-US" sz="2000" b="1" kern="1200" dirty="0" err="1" smtClean="0">
              <a:solidFill>
                <a:srgbClr val="33CC33"/>
              </a:solidFill>
              <a:latin typeface="+mn-lt"/>
            </a:rPr>
            <a:t>dreissig</a:t>
          </a:r>
          <a:endParaRPr lang="en-US" sz="2000" b="1" kern="1200" dirty="0" smtClean="0">
            <a:solidFill>
              <a:srgbClr val="33CC33"/>
            </a:solidFill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latin typeface="+mn-lt"/>
            </a:rPr>
            <a:t>40. </a:t>
          </a:r>
          <a:r>
            <a:rPr lang="en-US" sz="2000" b="1" kern="1200" dirty="0" err="1" smtClean="0">
              <a:latin typeface="+mn-lt"/>
            </a:rPr>
            <a:t>vierzig</a:t>
          </a:r>
          <a:endParaRPr lang="en-US" sz="2000" b="1" kern="1200" dirty="0" smtClean="0">
            <a:latin typeface="+mn-lt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latin typeface="+mn-lt"/>
              <a:cs typeface="Arial" pitchFamily="34" charset="0"/>
            </a:rPr>
            <a:t>50. </a:t>
          </a:r>
          <a:r>
            <a:rPr lang="en-US" sz="2000" b="1" kern="1200" dirty="0" err="1" smtClean="0">
              <a:latin typeface="+mn-lt"/>
              <a:cs typeface="Arial" pitchFamily="34" charset="0"/>
            </a:rPr>
            <a:t>fünfzig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latin typeface="+mn-lt"/>
              <a:cs typeface="Arial" pitchFamily="34" charset="0"/>
            </a:rPr>
            <a:t>60. </a:t>
          </a:r>
          <a:r>
            <a:rPr lang="en-US" sz="2000" b="1" kern="1200" dirty="0" err="1" smtClean="0">
              <a:latin typeface="+mn-lt"/>
              <a:cs typeface="Arial" pitchFamily="34" charset="0"/>
            </a:rPr>
            <a:t>sechzig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latin typeface="+mn-lt"/>
              <a:cs typeface="Arial" pitchFamily="34" charset="0"/>
            </a:rPr>
            <a:t>70.</a:t>
          </a:r>
          <a:r>
            <a:rPr lang="en-US" sz="2000" b="1" kern="1200" dirty="0" smtClean="0">
              <a:solidFill>
                <a:srgbClr val="FF0066"/>
              </a:solidFill>
              <a:latin typeface="+mn-lt"/>
              <a:cs typeface="Arial" pitchFamily="34" charset="0"/>
            </a:rPr>
            <a:t>siebzig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latin typeface="+mn-lt"/>
              <a:cs typeface="Arial" pitchFamily="34" charset="0"/>
            </a:rPr>
            <a:t>80. </a:t>
          </a:r>
          <a:r>
            <a:rPr lang="en-US" sz="2000" b="1" kern="1200" dirty="0" err="1" smtClean="0">
              <a:solidFill>
                <a:srgbClr val="FF0066"/>
              </a:solidFill>
              <a:latin typeface="+mn-lt"/>
              <a:cs typeface="Arial" pitchFamily="34" charset="0"/>
            </a:rPr>
            <a:t>achtzig</a:t>
          </a:r>
          <a:endParaRPr lang="en-US" sz="2000" b="1" kern="1200" dirty="0" smtClean="0">
            <a:solidFill>
              <a:srgbClr val="FF0066"/>
            </a:solidFill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latin typeface="+mn-lt"/>
              <a:cs typeface="Arial" pitchFamily="34" charset="0"/>
            </a:rPr>
            <a:t>90. </a:t>
          </a:r>
          <a:r>
            <a:rPr lang="en-US" sz="2000" b="1" kern="1200" dirty="0" err="1" smtClean="0">
              <a:latin typeface="+mn-lt"/>
              <a:cs typeface="Arial" pitchFamily="34" charset="0"/>
            </a:rPr>
            <a:t>neunzig</a:t>
          </a:r>
          <a:endParaRPr lang="en-US" sz="2000" b="1" kern="1200" dirty="0" smtClean="0">
            <a:latin typeface="+mn-lt"/>
            <a:cs typeface="Arial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latin typeface="+mn-lt"/>
              <a:cs typeface="Arial" pitchFamily="34" charset="0"/>
            </a:rPr>
            <a:t>100. </a:t>
          </a:r>
          <a:r>
            <a:rPr lang="en-US" sz="2000" b="1" kern="1200" dirty="0" err="1" smtClean="0">
              <a:latin typeface="+mn-lt"/>
              <a:cs typeface="Arial" pitchFamily="34" charset="0"/>
            </a:rPr>
            <a:t>hundert</a:t>
          </a:r>
          <a:endParaRPr lang="en-US" sz="2000" b="1" kern="1200" dirty="0" smtClean="0">
            <a:latin typeface="+mn-lt"/>
            <a:cs typeface="Arial" pitchFamily="34" charset="0"/>
          </a:endParaRPr>
        </a:p>
      </dsp:txBody>
      <dsp:txXfrm>
        <a:off x="5974038" y="0"/>
        <a:ext cx="2255561" cy="4525958"/>
      </dsp:txXfrm>
    </dsp:sp>
    <dsp:sp modelId="{F2048147-2DF7-4914-8F78-73BB184F27A9}">
      <dsp:nvSpPr>
        <dsp:cNvPr id="0" name=""/>
        <dsp:cNvSpPr/>
      </dsp:nvSpPr>
      <dsp:spPr>
        <a:xfrm>
          <a:off x="7391398" y="-5070"/>
          <a:ext cx="769695" cy="769695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2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6C323-1A14-497A-A404-A2441E979E8B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57E2C-5FD9-46FB-B880-C26803274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3897312" y="9501187"/>
            <a:ext cx="2982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75" tIns="48225" rIns="96475" bIns="48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50888"/>
            <a:ext cx="4997450" cy="3749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8975" y="4751387"/>
            <a:ext cx="5505600" cy="45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75" tIns="48225" rIns="96475" bIns="48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0056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78963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581025" y="544512"/>
            <a:ext cx="81057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5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 i="1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Business Informatics</a:t>
            </a:r>
            <a:r>
              <a:rPr lang="en-US" sz="3200" b="0" i="1" u="non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b="0" i="1" u="non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503237" y="4572000"/>
            <a:ext cx="8126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3200" b="1" i="0" u="none">
              <a:solidFill>
                <a:srgbClr val="8989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sz="3200" b="1" i="0" u="none">
              <a:solidFill>
                <a:srgbClr val="89898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03237" y="1384300"/>
            <a:ext cx="8126400" cy="1417500"/>
          </a:xfrm>
          <a:prstGeom prst="rect">
            <a:avLst/>
          </a:prstGeom>
          <a:solidFill>
            <a:srgbClr val="FDEAD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ngal"/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Mangal"/>
                <a:ea typeface="Mangal"/>
                <a:cs typeface="Mangal"/>
                <a:sym typeface="Mangal"/>
              </a:rPr>
              <a:t>Welcome</a:t>
            </a:r>
            <a:br>
              <a:rPr lang="en-US" sz="2000" b="0" i="1" u="none" strike="noStrike" cap="none">
                <a:solidFill>
                  <a:schemeClr val="dk1"/>
                </a:solidFill>
                <a:latin typeface="Mangal"/>
                <a:ea typeface="Mangal"/>
                <a:cs typeface="Mangal"/>
                <a:sym typeface="Mangal"/>
              </a:rPr>
            </a:br>
            <a:r>
              <a:rPr lang="en-US" sz="2000" b="0" i="1" u="none" strike="noStrike" cap="none">
                <a:solidFill>
                  <a:schemeClr val="dk1"/>
                </a:solidFill>
                <a:latin typeface="Mangal"/>
                <a:ea typeface="Mangal"/>
                <a:cs typeface="Mangal"/>
                <a:sym typeface="Mangal"/>
              </a:rPr>
              <a:t>to</a:t>
            </a:r>
            <a:br>
              <a:rPr lang="en-US" sz="2000" b="0" i="1" u="none" strike="noStrike" cap="none">
                <a:solidFill>
                  <a:schemeClr val="dk1"/>
                </a:solidFill>
                <a:latin typeface="Mangal"/>
                <a:ea typeface="Mangal"/>
                <a:cs typeface="Mangal"/>
                <a:sym typeface="Mangal"/>
              </a:rPr>
            </a:br>
            <a:r>
              <a:rPr lang="en-US" sz="2000" b="1" i="1" u="none" strike="noStrike" cap="none">
                <a:solidFill>
                  <a:schemeClr val="dk1"/>
                </a:solidFill>
                <a:latin typeface="Mangal"/>
                <a:ea typeface="Mangal"/>
                <a:cs typeface="Mangal"/>
                <a:sym typeface="Mangal"/>
              </a:rPr>
              <a:t>Innovative Academics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Mangal"/>
              <a:buNone/>
            </a:pPr>
            <a:r>
              <a:rPr lang="en-US" sz="2000" b="1" i="1" u="none" strike="noStrike" cap="none">
                <a:solidFill>
                  <a:srgbClr val="FF0000"/>
                </a:solidFill>
                <a:latin typeface="Mangal"/>
                <a:ea typeface="Mangal"/>
                <a:cs typeface="Mangal"/>
                <a:sym typeface="Mangal"/>
              </a:rPr>
              <a:t>FLIS@IIITA</a:t>
            </a:r>
            <a:endParaRPr sz="2000" b="1" i="0" u="none" strike="noStrike" cap="none">
              <a:solidFill>
                <a:srgbClr val="FF0000"/>
              </a:solidFill>
              <a:latin typeface="Mangal"/>
              <a:ea typeface="Mangal"/>
              <a:cs typeface="Mangal"/>
              <a:sym typeface="Mang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FF0000"/>
              </a:solidFill>
              <a:latin typeface="Mangal"/>
              <a:ea typeface="Mangal"/>
              <a:cs typeface="Mangal"/>
              <a:sym typeface="Mang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55637" y="5175250"/>
            <a:ext cx="8105700" cy="11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b="1" i="1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Foreign Language &amp; Intercultural Studies</a:t>
            </a:r>
            <a:r>
              <a:rPr lang="en-US" sz="3400" b="0" i="1" u="non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400" b="0" i="1" u="non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1" u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(German)</a:t>
            </a:r>
            <a:r>
              <a:rPr lang="en-US" sz="28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0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3040062" y="3141662"/>
            <a:ext cx="2738437" cy="1736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300277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Wann</a:t>
            </a:r>
            <a:r>
              <a:rPr lang="en-US" dirty="0" smtClean="0"/>
              <a:t> haben Sie Geburtstag?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Ich</a:t>
            </a:r>
            <a:r>
              <a:rPr lang="en-US" dirty="0" smtClean="0"/>
              <a:t> habe Geburtstag </a:t>
            </a:r>
            <a:r>
              <a:rPr lang="en-US" b="1" dirty="0" smtClean="0">
                <a:solidFill>
                  <a:srgbClr val="C00000"/>
                </a:solidFill>
              </a:rPr>
              <a:t>im</a:t>
            </a:r>
            <a:r>
              <a:rPr lang="en-US" dirty="0" smtClean="0">
                <a:solidFill>
                  <a:srgbClr val="C00000"/>
                </a:solidFill>
              </a:rPr>
              <a:t> April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sz="2000" dirty="0" smtClean="0"/>
              <a:t>Ich habe Geburtstag </a:t>
            </a:r>
            <a:r>
              <a:rPr lang="en-US" sz="2000" b="1" dirty="0" smtClean="0"/>
              <a:t>am</a:t>
            </a:r>
            <a:r>
              <a:rPr lang="en-US" sz="2000" dirty="0" smtClean="0"/>
              <a:t> ersten Mai.</a:t>
            </a:r>
            <a:endParaRPr lang="en-US" dirty="0" smtClean="0">
              <a:cs typeface="Arial" pitchFamily="34" charset="0"/>
            </a:endParaRPr>
          </a:p>
          <a:p>
            <a:pPr>
              <a:buNone/>
            </a:pPr>
            <a:r>
              <a:rPr lang="en-US" b="1" i="1" dirty="0" err="1" smtClean="0">
                <a:cs typeface="Arial" pitchFamily="34" charset="0"/>
              </a:rPr>
              <a:t>Herzlichen</a:t>
            </a:r>
            <a:r>
              <a:rPr lang="en-US" b="1" i="1" dirty="0" smtClean="0">
                <a:cs typeface="Arial" pitchFamily="34" charset="0"/>
              </a:rPr>
              <a:t> </a:t>
            </a:r>
            <a:r>
              <a:rPr lang="en-US" b="1" i="1" dirty="0" err="1" smtClean="0">
                <a:cs typeface="Arial" pitchFamily="34" charset="0"/>
              </a:rPr>
              <a:t>Glückwunsch</a:t>
            </a:r>
            <a:r>
              <a:rPr lang="en-US" b="1" i="1" dirty="0" smtClean="0">
                <a:cs typeface="Arial" pitchFamily="34" charset="0"/>
              </a:rPr>
              <a:t> </a:t>
            </a:r>
            <a:r>
              <a:rPr lang="en-US" b="1" i="1" dirty="0" err="1" smtClean="0">
                <a:cs typeface="Arial" pitchFamily="34" charset="0"/>
              </a:rPr>
              <a:t>zum</a:t>
            </a:r>
            <a:r>
              <a:rPr lang="en-US" b="1" i="1" dirty="0" smtClean="0">
                <a:cs typeface="Arial" pitchFamily="34" charset="0"/>
              </a:rPr>
              <a:t> </a:t>
            </a:r>
            <a:r>
              <a:rPr lang="en-US" b="1" i="1" dirty="0" err="1" smtClean="0">
                <a:cs typeface="Arial" pitchFamily="34" charset="0"/>
              </a:rPr>
              <a:t>Geburtstag</a:t>
            </a:r>
            <a:r>
              <a:rPr lang="en-US" b="1" i="1" dirty="0" smtClean="0">
                <a:cs typeface="Arial" pitchFamily="34" charset="0"/>
              </a:rPr>
              <a:t>!</a:t>
            </a:r>
          </a:p>
        </p:txBody>
      </p:sp>
      <p:pic>
        <p:nvPicPr>
          <p:cNvPr id="5" name="Picture 4" descr="ge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72200" y="3962400"/>
            <a:ext cx="2365525" cy="1575107"/>
          </a:xfrm>
          <a:prstGeom prst="rect">
            <a:avLst/>
          </a:prstGeom>
        </p:spPr>
      </p:pic>
      <p:pic>
        <p:nvPicPr>
          <p:cNvPr id="6" name="Picture 5" descr="51miCFq38XL._SX355_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657600"/>
            <a:ext cx="3688773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b="1" dirty="0" err="1" smtClean="0">
                <a:solidFill>
                  <a:schemeClr val="bg2"/>
                </a:solidFill>
                <a:latin typeface="+mn-lt"/>
                <a:cs typeface="Arial" pitchFamily="34" charset="0"/>
              </a:rPr>
              <a:t>Eine</a:t>
            </a:r>
            <a:r>
              <a:rPr lang="en-US" b="1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+mn-lt"/>
                <a:cs typeface="Arial" pitchFamily="34" charset="0"/>
              </a:rPr>
              <a:t>Woche</a:t>
            </a:r>
            <a:r>
              <a:rPr lang="en-US" b="1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 hat </a:t>
            </a:r>
            <a:r>
              <a:rPr lang="en-US" b="1" dirty="0" err="1" smtClean="0">
                <a:solidFill>
                  <a:schemeClr val="bg2"/>
                </a:solidFill>
                <a:latin typeface="+mn-lt"/>
                <a:cs typeface="Arial" pitchFamily="34" charset="0"/>
              </a:rPr>
              <a:t>sieben</a:t>
            </a:r>
            <a:r>
              <a:rPr lang="en-US" b="1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+mn-lt"/>
                <a:cs typeface="Arial" pitchFamily="34" charset="0"/>
              </a:rPr>
              <a:t>Tage</a:t>
            </a:r>
            <a:r>
              <a:rPr lang="en-US" b="1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.</a:t>
            </a:r>
            <a:endParaRPr lang="en-IN" b="1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Montag</a:t>
            </a:r>
            <a:endParaRPr lang="en-US" b="1" dirty="0" smtClean="0"/>
          </a:p>
          <a:p>
            <a:r>
              <a:rPr lang="en-US" b="1" dirty="0" err="1" smtClean="0"/>
              <a:t>Dienstag</a:t>
            </a:r>
            <a:endParaRPr lang="en-US" b="1" dirty="0" smtClean="0"/>
          </a:p>
          <a:p>
            <a:r>
              <a:rPr lang="en-US" b="1" dirty="0" err="1" smtClean="0"/>
              <a:t>Mittwoch</a:t>
            </a:r>
            <a:endParaRPr lang="en-US" b="1" dirty="0" smtClean="0"/>
          </a:p>
          <a:p>
            <a:r>
              <a:rPr lang="en-US" b="1" dirty="0" err="1" smtClean="0"/>
              <a:t>Donnerstag</a:t>
            </a:r>
            <a:endParaRPr lang="en-US" b="1" dirty="0" smtClean="0"/>
          </a:p>
          <a:p>
            <a:r>
              <a:rPr lang="en-US" b="1" dirty="0" err="1" smtClean="0"/>
              <a:t>Freitag</a:t>
            </a:r>
            <a:endParaRPr lang="en-US" b="1" dirty="0" smtClean="0"/>
          </a:p>
          <a:p>
            <a:r>
              <a:rPr lang="en-US" b="1" dirty="0" err="1" smtClean="0"/>
              <a:t>Samstag</a:t>
            </a:r>
            <a:endParaRPr lang="en-US" b="1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Sonntag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rgbClr val="7030A0"/>
                </a:solidFill>
              </a:rPr>
              <a:t>Fragen</a:t>
            </a:r>
            <a:endParaRPr lang="en-IN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Wie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heissen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Sie?/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heisst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du?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Ich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heisse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Poorva.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Woher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kommen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Sie?/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Woher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kommst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du?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Ich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komme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aus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Indien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Wo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wohnen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Sie?/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wohnst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du?</a:t>
            </a:r>
          </a:p>
          <a:p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Ich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wohne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Pune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Wie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geht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Ihnen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?</a:t>
            </a:r>
            <a:endParaRPr lang="en-IN" dirty="0" smtClean="0">
              <a:latin typeface="Arial" pitchFamily="34" charset="0"/>
              <a:cs typeface="Arial" pitchFamily="34" charset="0"/>
            </a:endParaRPr>
          </a:p>
          <a:p>
            <a:r>
              <a:rPr lang="en-IN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Gut, </a:t>
            </a:r>
            <a:r>
              <a:rPr lang="en-IN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danke</a:t>
            </a:r>
            <a:r>
              <a:rPr lang="en-IN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! </a:t>
            </a:r>
            <a:r>
              <a:rPr lang="en-IN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Sehr</a:t>
            </a:r>
            <a:r>
              <a:rPr lang="en-IN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gut, </a:t>
            </a:r>
            <a:r>
              <a:rPr lang="en-IN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danke</a:t>
            </a:r>
            <a:r>
              <a:rPr lang="en-IN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!</a:t>
            </a:r>
            <a:r>
              <a:rPr lang="en-IN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Es </a:t>
            </a:r>
            <a:r>
              <a:rPr lang="en-IN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geht</a:t>
            </a:r>
            <a:r>
              <a:rPr lang="en-IN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IN" dirty="0" err="1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danke</a:t>
            </a:r>
            <a:r>
              <a:rPr lang="en-IN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IN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So la </a:t>
            </a:r>
            <a:r>
              <a:rPr lang="en-IN" dirty="0" err="1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la</a:t>
            </a:r>
            <a:r>
              <a:rPr lang="en-IN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IN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Nicht</a:t>
            </a:r>
            <a:r>
              <a:rPr lang="en-IN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so gut.</a:t>
            </a:r>
            <a:r>
              <a:rPr lang="en-IN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Schlecht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IN" dirty="0" smtClean="0">
                <a:latin typeface="Arial" pitchFamily="34" charset="0"/>
                <a:cs typeface="Arial" pitchFamily="34" charset="0"/>
              </a:rPr>
              <a:t>Und </a:t>
            </a:r>
            <a:r>
              <a:rPr lang="en-IN" dirty="0" err="1" smtClean="0">
                <a:latin typeface="Arial" pitchFamily="34" charset="0"/>
                <a:cs typeface="Arial" pitchFamily="34" charset="0"/>
              </a:rPr>
              <a:t>Ihnen</a:t>
            </a:r>
            <a:r>
              <a:rPr lang="en-IN" dirty="0" smtClean="0">
                <a:latin typeface="Arial" pitchFamily="34" charset="0"/>
                <a:cs typeface="Arial" pitchFamily="34" charset="0"/>
              </a:rPr>
              <a:t>?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 smtClean="0">
                <a:solidFill>
                  <a:srgbClr val="7030A0"/>
                </a:solidFill>
              </a:rPr>
              <a:t>Fragen</a:t>
            </a:r>
            <a:endParaRPr lang="en-IN" b="1" i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Wie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ist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IhreTelefonnummer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?(Formal) </a:t>
            </a:r>
          </a:p>
          <a:p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Meine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Telefonnummer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ist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02025507035.</a:t>
            </a:r>
          </a:p>
          <a:p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Meine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Handynummer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ist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5746932019.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Welche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Sprachen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sprechen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Sie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Ich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spreche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Marathi, Deutsch und </a:t>
            </a:r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auch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Spanisch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None/>
            </a:pP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Arbeiten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Sie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>
              <a:buNone/>
            </a:pP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-  </a:t>
            </a:r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Ja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ich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arbeite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2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Nein, </a:t>
            </a:r>
            <a:r>
              <a:rPr lang="en-US" sz="2200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ich</a:t>
            </a:r>
            <a:r>
              <a:rPr lang="en-US" sz="22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studiere</a:t>
            </a:r>
            <a:r>
              <a:rPr lang="en-US" sz="22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20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Was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machen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Sie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Ich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lerne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Deutsch.</a:t>
            </a:r>
          </a:p>
          <a:p>
            <a:endParaRPr lang="en-US" sz="220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Ich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weiss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err="1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nicht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200" dirty="0" smtClean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mobile-phone-h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00800" y="1066800"/>
            <a:ext cx="1053940" cy="1436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Dialog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26335" t="16836" r="26336" b="12452"/>
          <a:stretch/>
        </p:blipFill>
        <p:spPr>
          <a:xfrm>
            <a:off x="1396999" y="1295400"/>
            <a:ext cx="5613401" cy="47152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4200" y="6096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Seite</a:t>
            </a:r>
            <a:r>
              <a:rPr lang="en-US" dirty="0" smtClean="0"/>
              <a:t> 10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898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9422" y="2967335"/>
            <a:ext cx="38651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Vielen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Dank!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018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  <a:latin typeface="+mn-lt"/>
              </a:rPr>
              <a:t>Begr</a:t>
            </a:r>
            <a:r>
              <a:rPr lang="en-US" b="1" dirty="0" smtClean="0">
                <a:solidFill>
                  <a:srgbClr val="7030A0"/>
                </a:solidFill>
                <a:latin typeface="+mn-lt"/>
                <a:cs typeface="Arial" pitchFamily="34" charset="0"/>
              </a:rPr>
              <a:t>üssen</a:t>
            </a:r>
            <a:endParaRPr lang="en-US" b="1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Guten Tag!</a:t>
            </a:r>
          </a:p>
          <a:p>
            <a:r>
              <a:rPr lang="en-US" dirty="0" smtClean="0"/>
              <a:t>Guten Morgen!</a:t>
            </a:r>
          </a:p>
          <a:p>
            <a:r>
              <a:rPr lang="en-US" dirty="0" smtClean="0"/>
              <a:t>Guten Abend!</a:t>
            </a:r>
          </a:p>
          <a:p>
            <a:r>
              <a:rPr lang="en-US" dirty="0" smtClean="0"/>
              <a:t>Gute Nacht!</a:t>
            </a:r>
          </a:p>
          <a:p>
            <a:r>
              <a:rPr lang="en-US" dirty="0" smtClean="0"/>
              <a:t>Danke!</a:t>
            </a:r>
          </a:p>
          <a:p>
            <a:r>
              <a:rPr lang="en-US" dirty="0" smtClean="0"/>
              <a:t>Vielen Dank!</a:t>
            </a:r>
          </a:p>
          <a:p>
            <a:r>
              <a:rPr lang="en-US" dirty="0" smtClean="0"/>
              <a:t>Bitte!</a:t>
            </a:r>
          </a:p>
          <a:p>
            <a:r>
              <a:rPr lang="en-US" dirty="0" smtClean="0"/>
              <a:t>Es tut mir </a:t>
            </a:r>
            <a:r>
              <a:rPr lang="en-US" dirty="0" err="1" smtClean="0"/>
              <a:t>leid</a:t>
            </a:r>
            <a:r>
              <a:rPr lang="en-US" dirty="0" smtClean="0"/>
              <a:t>!</a:t>
            </a:r>
          </a:p>
          <a:p>
            <a:r>
              <a:rPr lang="en-US" smtClean="0"/>
              <a:t>Auf Wiedersehen</a:t>
            </a:r>
            <a:r>
              <a:rPr lang="en-US" dirty="0" smtClean="0"/>
              <a:t>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Begr</a:t>
            </a:r>
            <a:r>
              <a:rPr lang="en-US" b="1" dirty="0" smtClean="0">
                <a:solidFill>
                  <a:srgbClr val="7030A0"/>
                </a:solidFill>
                <a:cs typeface="Arial" pitchFamily="34" charset="0"/>
              </a:rPr>
              <a:t>üssen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b="1" i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Numbers- die Zahlen</a:t>
            </a:r>
            <a:endParaRPr lang="en-IN" b="1" i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cs typeface="Arial" pitchFamily="34" charset="0"/>
              </a:rPr>
              <a:t>1- </a:t>
            </a:r>
            <a:r>
              <a:rPr lang="en-US" b="1" dirty="0" err="1" smtClean="0">
                <a:cs typeface="Arial" pitchFamily="34" charset="0"/>
              </a:rPr>
              <a:t>eins</a:t>
            </a:r>
            <a:endParaRPr lang="en-US" b="1" dirty="0" smtClean="0">
              <a:cs typeface="Arial" pitchFamily="34" charset="0"/>
            </a:endParaRPr>
          </a:p>
          <a:p>
            <a:pPr>
              <a:buNone/>
            </a:pPr>
            <a:r>
              <a:rPr lang="en-US" b="1" dirty="0" smtClean="0">
                <a:cs typeface="Arial" pitchFamily="34" charset="0"/>
              </a:rPr>
              <a:t>2- </a:t>
            </a:r>
            <a:r>
              <a:rPr lang="en-US" b="1" dirty="0" err="1" smtClean="0">
                <a:cs typeface="Arial" pitchFamily="34" charset="0"/>
              </a:rPr>
              <a:t>zwei</a:t>
            </a:r>
            <a:endParaRPr lang="en-US" b="1" dirty="0" smtClean="0">
              <a:cs typeface="Arial" pitchFamily="34" charset="0"/>
            </a:endParaRPr>
          </a:p>
          <a:p>
            <a:pPr>
              <a:buNone/>
            </a:pPr>
            <a:r>
              <a:rPr lang="en-US" b="1" dirty="0" smtClean="0">
                <a:cs typeface="Arial" pitchFamily="34" charset="0"/>
              </a:rPr>
              <a:t>3- </a:t>
            </a:r>
            <a:r>
              <a:rPr lang="en-US" b="1" dirty="0" err="1" smtClean="0">
                <a:cs typeface="Arial" pitchFamily="34" charset="0"/>
              </a:rPr>
              <a:t>drei</a:t>
            </a:r>
            <a:endParaRPr lang="en-US" b="1" dirty="0" smtClean="0">
              <a:cs typeface="Arial" pitchFamily="34" charset="0"/>
            </a:endParaRPr>
          </a:p>
          <a:p>
            <a:pPr>
              <a:buNone/>
            </a:pPr>
            <a:r>
              <a:rPr lang="en-US" b="1" dirty="0" smtClean="0">
                <a:cs typeface="Arial" pitchFamily="34" charset="0"/>
              </a:rPr>
              <a:t>4- </a:t>
            </a:r>
            <a:r>
              <a:rPr lang="en-US" b="1" dirty="0" err="1" smtClean="0">
                <a:cs typeface="Arial" pitchFamily="34" charset="0"/>
              </a:rPr>
              <a:t>vier</a:t>
            </a:r>
            <a:endParaRPr lang="en-US" b="1" dirty="0" smtClean="0">
              <a:cs typeface="Arial" pitchFamily="34" charset="0"/>
            </a:endParaRPr>
          </a:p>
          <a:p>
            <a:pPr>
              <a:buNone/>
            </a:pPr>
            <a:r>
              <a:rPr lang="en-US" b="1" dirty="0" smtClean="0">
                <a:cs typeface="Arial" pitchFamily="34" charset="0"/>
              </a:rPr>
              <a:t>5- </a:t>
            </a:r>
            <a:r>
              <a:rPr lang="en-US" b="1" dirty="0" err="1" smtClean="0">
                <a:cs typeface="Arial" pitchFamily="34" charset="0"/>
              </a:rPr>
              <a:t>fünf</a:t>
            </a:r>
            <a:endParaRPr lang="en-US" b="1" dirty="0" smtClean="0">
              <a:cs typeface="Arial" pitchFamily="34" charset="0"/>
            </a:endParaRPr>
          </a:p>
          <a:p>
            <a:pPr>
              <a:buNone/>
            </a:pPr>
            <a:r>
              <a:rPr lang="en-US" b="1" dirty="0" smtClean="0">
                <a:cs typeface="Arial" pitchFamily="34" charset="0"/>
              </a:rPr>
              <a:t>6- </a:t>
            </a:r>
            <a:r>
              <a:rPr lang="en-US" b="1" dirty="0" err="1" smtClean="0">
                <a:cs typeface="Arial" pitchFamily="34" charset="0"/>
              </a:rPr>
              <a:t>sechs</a:t>
            </a:r>
            <a:endParaRPr lang="en-US" b="1" dirty="0" smtClean="0">
              <a:cs typeface="Arial" pitchFamily="34" charset="0"/>
            </a:endParaRPr>
          </a:p>
          <a:p>
            <a:pPr>
              <a:buNone/>
            </a:pPr>
            <a:r>
              <a:rPr lang="en-US" b="1" dirty="0" smtClean="0">
                <a:cs typeface="Arial" pitchFamily="34" charset="0"/>
              </a:rPr>
              <a:t>7- </a:t>
            </a:r>
            <a:r>
              <a:rPr lang="en-US" b="1" dirty="0" err="1" smtClean="0">
                <a:cs typeface="Arial" pitchFamily="34" charset="0"/>
              </a:rPr>
              <a:t>sieben</a:t>
            </a:r>
            <a:endParaRPr lang="en-US" b="1" dirty="0" smtClean="0">
              <a:cs typeface="Arial" pitchFamily="34" charset="0"/>
            </a:endParaRPr>
          </a:p>
          <a:p>
            <a:pPr>
              <a:buNone/>
            </a:pPr>
            <a:r>
              <a:rPr lang="en-US" b="1" dirty="0" smtClean="0">
                <a:cs typeface="Arial" pitchFamily="34" charset="0"/>
              </a:rPr>
              <a:t>8- </a:t>
            </a:r>
            <a:r>
              <a:rPr lang="en-US" b="1" dirty="0" err="1" smtClean="0">
                <a:cs typeface="Arial" pitchFamily="34" charset="0"/>
              </a:rPr>
              <a:t>acht</a:t>
            </a:r>
            <a:endParaRPr lang="en-US" b="1" dirty="0" smtClean="0">
              <a:cs typeface="Arial" pitchFamily="34" charset="0"/>
            </a:endParaRPr>
          </a:p>
          <a:p>
            <a:pPr>
              <a:buNone/>
            </a:pPr>
            <a:r>
              <a:rPr lang="en-US" b="1" dirty="0" smtClean="0">
                <a:cs typeface="Arial" pitchFamily="34" charset="0"/>
              </a:rPr>
              <a:t>9- </a:t>
            </a:r>
            <a:r>
              <a:rPr lang="en-US" b="1" dirty="0" err="1" smtClean="0">
                <a:cs typeface="Arial" pitchFamily="34" charset="0"/>
              </a:rPr>
              <a:t>neun</a:t>
            </a:r>
            <a:endParaRPr lang="en-US" b="1" dirty="0" smtClean="0">
              <a:cs typeface="Arial" pitchFamily="34" charset="0"/>
            </a:endParaRPr>
          </a:p>
          <a:p>
            <a:pPr>
              <a:buNone/>
            </a:pPr>
            <a:r>
              <a:rPr lang="en-US" b="1" dirty="0" smtClean="0">
                <a:cs typeface="Arial" pitchFamily="34" charset="0"/>
              </a:rPr>
              <a:t>10- </a:t>
            </a:r>
            <a:r>
              <a:rPr lang="en-US" b="1" dirty="0" err="1" smtClean="0">
                <a:cs typeface="Arial" pitchFamily="34" charset="0"/>
              </a:rPr>
              <a:t>zehn</a:t>
            </a:r>
            <a:endParaRPr lang="en-US" b="1" dirty="0" smtClean="0">
              <a:cs typeface="Arial" pitchFamily="34" charset="0"/>
            </a:endParaRPr>
          </a:p>
          <a:p>
            <a:pPr>
              <a:buNone/>
            </a:pPr>
            <a:r>
              <a:rPr lang="en-US" b="1" dirty="0" smtClean="0">
                <a:cs typeface="Arial" pitchFamily="34" charset="0"/>
              </a:rPr>
              <a:t>0- null</a:t>
            </a:r>
            <a:endParaRPr lang="en-IN" b="1" dirty="0"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Zahlen 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Kontinente</a:t>
            </a:r>
            <a:endParaRPr lang="en-US" dirty="0" smtClean="0"/>
          </a:p>
          <a:p>
            <a:r>
              <a:rPr lang="en-US" dirty="0" err="1" smtClean="0"/>
              <a:t>Monate</a:t>
            </a:r>
            <a:endParaRPr lang="en-US" dirty="0" smtClean="0"/>
          </a:p>
          <a:p>
            <a:r>
              <a:rPr lang="en-US" dirty="0" err="1" smtClean="0"/>
              <a:t>Wochentage</a:t>
            </a:r>
            <a:endParaRPr lang="en-US" dirty="0" smtClean="0"/>
          </a:p>
          <a:p>
            <a:r>
              <a:rPr lang="en-US" dirty="0" err="1" smtClean="0"/>
              <a:t>Studenten</a:t>
            </a:r>
            <a:endParaRPr lang="en-US" dirty="0" smtClean="0"/>
          </a:p>
          <a:p>
            <a:r>
              <a:rPr lang="en-US" dirty="0" err="1" smtClean="0"/>
              <a:t>Fenster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Zahlen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Wie</a:t>
            </a:r>
            <a:r>
              <a:rPr lang="en-US" dirty="0" smtClean="0"/>
              <a:t> alt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Ich</a:t>
            </a:r>
            <a:r>
              <a:rPr lang="en-US" dirty="0" smtClean="0"/>
              <a:t> bin 14 </a:t>
            </a:r>
            <a:r>
              <a:rPr lang="en-US" dirty="0" err="1" smtClean="0"/>
              <a:t>Jahre</a:t>
            </a:r>
            <a:r>
              <a:rPr lang="en-US" dirty="0" smtClean="0"/>
              <a:t> alt.</a:t>
            </a:r>
          </a:p>
          <a:p>
            <a:r>
              <a:rPr lang="en-US" dirty="0" err="1" smtClean="0"/>
              <a:t>Ich</a:t>
            </a:r>
            <a:r>
              <a:rPr lang="en-US" dirty="0" smtClean="0"/>
              <a:t> bin 45 </a:t>
            </a:r>
            <a:r>
              <a:rPr lang="en-US" dirty="0" err="1" smtClean="0"/>
              <a:t>Jahre</a:t>
            </a:r>
            <a:r>
              <a:rPr lang="en-US" dirty="0" smtClean="0"/>
              <a:t> alt.</a:t>
            </a:r>
          </a:p>
          <a:p>
            <a:r>
              <a:rPr lang="en-US" dirty="0" err="1" smtClean="0"/>
              <a:t>Ich</a:t>
            </a:r>
            <a:r>
              <a:rPr lang="en-US" dirty="0" smtClean="0"/>
              <a:t> bin 5 </a:t>
            </a:r>
            <a:r>
              <a:rPr lang="en-US" dirty="0" err="1" smtClean="0"/>
              <a:t>Jahre</a:t>
            </a:r>
            <a:r>
              <a:rPr lang="en-US" dirty="0" smtClean="0"/>
              <a:t> alt.</a:t>
            </a:r>
          </a:p>
          <a:p>
            <a:r>
              <a:rPr lang="en-US" dirty="0" err="1" smtClean="0"/>
              <a:t>auch</a:t>
            </a:r>
            <a:endParaRPr lang="en-US" dirty="0" smtClean="0"/>
          </a:p>
        </p:txBody>
      </p:sp>
      <p:pic>
        <p:nvPicPr>
          <p:cNvPr id="5" name="Picture 4" descr="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1676400"/>
            <a:ext cx="4523014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en-US" b="1" dirty="0" err="1" smtClean="0">
                <a:solidFill>
                  <a:schemeClr val="bg2"/>
                </a:solidFill>
                <a:latin typeface="+mn-lt"/>
                <a:cs typeface="Arial" pitchFamily="34" charset="0"/>
              </a:rPr>
              <a:t>Ein</a:t>
            </a:r>
            <a:r>
              <a:rPr lang="en-US" b="1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+mn-lt"/>
                <a:cs typeface="Arial" pitchFamily="34" charset="0"/>
              </a:rPr>
              <a:t>Jahr</a:t>
            </a:r>
            <a:r>
              <a:rPr lang="en-US" b="1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 hat </a:t>
            </a:r>
            <a:r>
              <a:rPr lang="en-US" b="1" dirty="0" err="1" smtClean="0">
                <a:solidFill>
                  <a:schemeClr val="bg2"/>
                </a:solidFill>
                <a:latin typeface="+mn-lt"/>
                <a:cs typeface="Arial" pitchFamily="34" charset="0"/>
              </a:rPr>
              <a:t>zwölf</a:t>
            </a:r>
            <a:r>
              <a:rPr lang="en-US" b="1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latin typeface="+mn-lt"/>
                <a:cs typeface="Arial" pitchFamily="34" charset="0"/>
              </a:rPr>
              <a:t>Monate</a:t>
            </a:r>
            <a:r>
              <a:rPr lang="en-US" b="1" dirty="0" smtClean="0">
                <a:solidFill>
                  <a:schemeClr val="bg2"/>
                </a:solidFill>
                <a:latin typeface="+mn-lt"/>
                <a:cs typeface="Arial" pitchFamily="34" charset="0"/>
              </a:rPr>
              <a:t>.</a:t>
            </a:r>
            <a:endParaRPr lang="en-IN" b="1" dirty="0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err="1" smtClean="0"/>
              <a:t>Januar</a:t>
            </a:r>
            <a:endParaRPr lang="en-US" b="1" dirty="0" smtClean="0"/>
          </a:p>
          <a:p>
            <a:r>
              <a:rPr lang="en-US" b="1" dirty="0" err="1" smtClean="0"/>
              <a:t>Februar</a:t>
            </a:r>
            <a:endParaRPr lang="en-US" b="1" dirty="0" smtClean="0"/>
          </a:p>
          <a:p>
            <a:r>
              <a:rPr lang="en-US" b="1" dirty="0" err="1" smtClean="0"/>
              <a:t>März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April</a:t>
            </a:r>
          </a:p>
          <a:p>
            <a:r>
              <a:rPr lang="en-US" b="1" dirty="0" smtClean="0"/>
              <a:t>Mai</a:t>
            </a:r>
          </a:p>
          <a:p>
            <a:r>
              <a:rPr lang="en-US" b="1" dirty="0" err="1" smtClean="0"/>
              <a:t>Juni</a:t>
            </a:r>
            <a:endParaRPr lang="en-US" b="1" dirty="0" smtClean="0"/>
          </a:p>
          <a:p>
            <a:r>
              <a:rPr lang="en-US" b="1" dirty="0" err="1" smtClean="0"/>
              <a:t>Juli</a:t>
            </a:r>
            <a:endParaRPr lang="en-US" b="1" dirty="0" smtClean="0"/>
          </a:p>
          <a:p>
            <a:r>
              <a:rPr lang="en-US" b="1" dirty="0" smtClean="0"/>
              <a:t>August</a:t>
            </a:r>
          </a:p>
          <a:p>
            <a:r>
              <a:rPr lang="en-US" b="1" dirty="0" smtClean="0"/>
              <a:t>September</a:t>
            </a:r>
          </a:p>
          <a:p>
            <a:r>
              <a:rPr lang="en-US" b="1" dirty="0" err="1" smtClean="0"/>
              <a:t>Oktober</a:t>
            </a:r>
            <a:endParaRPr lang="en-US" b="1" dirty="0" smtClean="0"/>
          </a:p>
          <a:p>
            <a:r>
              <a:rPr lang="en-US" b="1" dirty="0" smtClean="0"/>
              <a:t>November </a:t>
            </a:r>
          </a:p>
          <a:p>
            <a:r>
              <a:rPr lang="en-US" b="1" dirty="0" err="1" smtClean="0"/>
              <a:t>Dezember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352</Words>
  <Application>Microsoft Office PowerPoint</Application>
  <PresentationFormat>On-screen Show (4:3)</PresentationFormat>
  <Paragraphs>145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Business Informatics  </vt:lpstr>
      <vt:lpstr>Begrüssen</vt:lpstr>
      <vt:lpstr>Begrüssen</vt:lpstr>
      <vt:lpstr>Numbers- die Zahlen</vt:lpstr>
      <vt:lpstr>Zahlen </vt:lpstr>
      <vt:lpstr>Wie viele?</vt:lpstr>
      <vt:lpstr>Zahlen</vt:lpstr>
      <vt:lpstr>Wie alt sind Sie?</vt:lpstr>
      <vt:lpstr>Ein Jahr hat zwölf Monate.</vt:lpstr>
      <vt:lpstr>   Wann haben Sie Geburtstag?  </vt:lpstr>
      <vt:lpstr>Eine Woche hat sieben Tage.</vt:lpstr>
      <vt:lpstr>Fragen</vt:lpstr>
      <vt:lpstr>Fragen</vt:lpstr>
      <vt:lpstr>Dialog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Poorva</dc:creator>
  <cp:lastModifiedBy>IIITA</cp:lastModifiedBy>
  <cp:revision>107</cp:revision>
  <dcterms:created xsi:type="dcterms:W3CDTF">2006-08-16T00:00:00Z</dcterms:created>
  <dcterms:modified xsi:type="dcterms:W3CDTF">2023-08-23T05:57:45Z</dcterms:modified>
</cp:coreProperties>
</file>