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9" r:id="rId18"/>
    <p:sldId id="275" r:id="rId19"/>
    <p:sldId id="269" r:id="rId20"/>
    <p:sldId id="276" r:id="rId21"/>
    <p:sldId id="277" r:id="rId22"/>
    <p:sldId id="278" r:id="rId23"/>
    <p:sldId id="280" r:id="rId24"/>
    <p:sldId id="282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2" r:id="rId35"/>
    <p:sldId id="291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10" r:id="rId44"/>
    <p:sldId id="312" r:id="rId45"/>
    <p:sldId id="311" r:id="rId46"/>
    <p:sldId id="300" r:id="rId47"/>
    <p:sldId id="301" r:id="rId48"/>
    <p:sldId id="302" r:id="rId49"/>
    <p:sldId id="303" r:id="rId50"/>
    <p:sldId id="305" r:id="rId51"/>
    <p:sldId id="306" r:id="rId52"/>
    <p:sldId id="304" r:id="rId53"/>
    <p:sldId id="307" r:id="rId54"/>
    <p:sldId id="308" r:id="rId55"/>
    <p:sldId id="309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474650-003C-44B2-9C17-BB927F121169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D7376D-C52C-4D1C-A1FE-9484D1D8EDE7}">
      <dgm:prSet phldrT="[Text]"/>
      <dgm:spPr/>
      <dgm:t>
        <a:bodyPr/>
        <a:lstStyle/>
        <a:p>
          <a:r>
            <a:rPr lang="en-US" dirty="0"/>
            <a:t>Framing Protocols</a:t>
          </a:r>
        </a:p>
      </dgm:t>
    </dgm:pt>
    <dgm:pt modelId="{F54470D8-661A-47DB-B8F7-D44EC93ED19A}" type="parTrans" cxnId="{7A840EEA-D2BF-4C9E-89FC-A8AABC97F7CE}">
      <dgm:prSet/>
      <dgm:spPr/>
      <dgm:t>
        <a:bodyPr/>
        <a:lstStyle/>
        <a:p>
          <a:endParaRPr lang="en-US"/>
        </a:p>
      </dgm:t>
    </dgm:pt>
    <dgm:pt modelId="{B472D903-DEEC-49A2-A802-014AE2FE5933}" type="sibTrans" cxnId="{7A840EEA-D2BF-4C9E-89FC-A8AABC97F7CE}">
      <dgm:prSet/>
      <dgm:spPr/>
      <dgm:t>
        <a:bodyPr/>
        <a:lstStyle/>
        <a:p>
          <a:endParaRPr lang="en-US"/>
        </a:p>
      </dgm:t>
    </dgm:pt>
    <dgm:pt modelId="{61F80EB3-8E35-4CFB-938A-A1ED540FEF98}">
      <dgm:prSet phldrT="[Text]"/>
      <dgm:spPr/>
      <dgm:t>
        <a:bodyPr/>
        <a:lstStyle/>
        <a:p>
          <a:r>
            <a:rPr lang="en-US" dirty="0"/>
            <a:t>Byte Oriented Approach</a:t>
          </a:r>
        </a:p>
      </dgm:t>
    </dgm:pt>
    <dgm:pt modelId="{206D7BDA-EE77-4C43-8C8F-4D35151FBF1C}" type="parTrans" cxnId="{9B127207-B31C-496B-90C3-A275B745C63E}">
      <dgm:prSet/>
      <dgm:spPr/>
      <dgm:t>
        <a:bodyPr/>
        <a:lstStyle/>
        <a:p>
          <a:endParaRPr lang="en-US"/>
        </a:p>
      </dgm:t>
    </dgm:pt>
    <dgm:pt modelId="{F74D8283-B7D3-4273-BBE8-0226FB487148}" type="sibTrans" cxnId="{9B127207-B31C-496B-90C3-A275B745C63E}">
      <dgm:prSet/>
      <dgm:spPr/>
      <dgm:t>
        <a:bodyPr/>
        <a:lstStyle/>
        <a:p>
          <a:endParaRPr lang="en-US"/>
        </a:p>
      </dgm:t>
    </dgm:pt>
    <dgm:pt modelId="{D4A87988-BB9B-4655-85DD-1D3C4F045F7D}">
      <dgm:prSet phldrT="[Text]"/>
      <dgm:spPr/>
      <dgm:t>
        <a:bodyPr/>
        <a:lstStyle/>
        <a:p>
          <a:r>
            <a:rPr lang="en-US" dirty="0"/>
            <a:t>Bit Oriented Approach</a:t>
          </a:r>
        </a:p>
      </dgm:t>
    </dgm:pt>
    <dgm:pt modelId="{E056E30B-FEF3-4E7A-A9C5-989C55098435}" type="parTrans" cxnId="{60D5651E-458D-482B-8691-36E36394250E}">
      <dgm:prSet/>
      <dgm:spPr/>
      <dgm:t>
        <a:bodyPr/>
        <a:lstStyle/>
        <a:p>
          <a:endParaRPr lang="en-US"/>
        </a:p>
      </dgm:t>
    </dgm:pt>
    <dgm:pt modelId="{A9C46D91-75B1-49B5-974C-A2088A52B366}" type="sibTrans" cxnId="{60D5651E-458D-482B-8691-36E36394250E}">
      <dgm:prSet/>
      <dgm:spPr/>
      <dgm:t>
        <a:bodyPr/>
        <a:lstStyle/>
        <a:p>
          <a:endParaRPr lang="en-US"/>
        </a:p>
      </dgm:t>
    </dgm:pt>
    <dgm:pt modelId="{AE9320CD-E5F3-4634-A719-A226A7B8BF24}">
      <dgm:prSet phldrT="[Text]"/>
      <dgm:spPr/>
      <dgm:t>
        <a:bodyPr/>
        <a:lstStyle/>
        <a:p>
          <a:r>
            <a:rPr lang="en-US" dirty="0"/>
            <a:t>Sentinel Approach</a:t>
          </a:r>
        </a:p>
      </dgm:t>
    </dgm:pt>
    <dgm:pt modelId="{82DD62D4-0049-4233-AB25-059F83C8227E}" type="parTrans" cxnId="{A2846D55-7829-4568-B5C5-E532A1E2289B}">
      <dgm:prSet/>
      <dgm:spPr/>
      <dgm:t>
        <a:bodyPr/>
        <a:lstStyle/>
        <a:p>
          <a:endParaRPr lang="en-US"/>
        </a:p>
      </dgm:t>
    </dgm:pt>
    <dgm:pt modelId="{460577D8-A7AA-44E7-951C-7A7CBD3376F8}" type="sibTrans" cxnId="{A2846D55-7829-4568-B5C5-E532A1E2289B}">
      <dgm:prSet/>
      <dgm:spPr/>
      <dgm:t>
        <a:bodyPr/>
        <a:lstStyle/>
        <a:p>
          <a:endParaRPr lang="en-US"/>
        </a:p>
      </dgm:t>
    </dgm:pt>
    <dgm:pt modelId="{48F04275-A95F-4F5D-AFE9-9DFC4BBEEAA1}">
      <dgm:prSet phldrT="[Text]"/>
      <dgm:spPr/>
      <dgm:t>
        <a:bodyPr/>
        <a:lstStyle/>
        <a:p>
          <a:r>
            <a:rPr lang="en-US" dirty="0"/>
            <a:t>Sentinel Approach</a:t>
          </a:r>
        </a:p>
      </dgm:t>
    </dgm:pt>
    <dgm:pt modelId="{8FAEC656-5653-4B0D-9EC7-2AB66240E1B9}" type="parTrans" cxnId="{070891A7-105B-4C4D-8091-0CC7092CC8EC}">
      <dgm:prSet/>
      <dgm:spPr/>
      <dgm:t>
        <a:bodyPr/>
        <a:lstStyle/>
        <a:p>
          <a:endParaRPr lang="en-US"/>
        </a:p>
      </dgm:t>
    </dgm:pt>
    <dgm:pt modelId="{777A4C84-847C-4681-A1CD-8D6CE2C5F610}" type="sibTrans" cxnId="{070891A7-105B-4C4D-8091-0CC7092CC8EC}">
      <dgm:prSet/>
      <dgm:spPr/>
      <dgm:t>
        <a:bodyPr/>
        <a:lstStyle/>
        <a:p>
          <a:endParaRPr lang="en-US"/>
        </a:p>
      </dgm:t>
    </dgm:pt>
    <dgm:pt modelId="{9AEEF420-CDFB-44F5-915D-3A06E1D67FA1}">
      <dgm:prSet phldrT="[Text]"/>
      <dgm:spPr/>
      <dgm:t>
        <a:bodyPr/>
        <a:lstStyle/>
        <a:p>
          <a:r>
            <a:rPr lang="en-US" dirty="0"/>
            <a:t>Byte Counting Approach</a:t>
          </a:r>
        </a:p>
      </dgm:t>
    </dgm:pt>
    <dgm:pt modelId="{F5440E45-5087-45F7-BBD3-9AD0A560173F}" type="parTrans" cxnId="{8E192096-4615-4E13-B7F3-EE1784609299}">
      <dgm:prSet/>
      <dgm:spPr/>
      <dgm:t>
        <a:bodyPr/>
        <a:lstStyle/>
        <a:p>
          <a:endParaRPr lang="en-US"/>
        </a:p>
      </dgm:t>
    </dgm:pt>
    <dgm:pt modelId="{D2D3E581-EB0C-427C-8AC5-FB017CBC6B6F}" type="sibTrans" cxnId="{8E192096-4615-4E13-B7F3-EE1784609299}">
      <dgm:prSet/>
      <dgm:spPr/>
      <dgm:t>
        <a:bodyPr/>
        <a:lstStyle/>
        <a:p>
          <a:endParaRPr lang="en-US"/>
        </a:p>
      </dgm:t>
    </dgm:pt>
    <dgm:pt modelId="{63939D10-E9FE-48B4-A3C6-B6277D88864D}" type="pres">
      <dgm:prSet presAssocID="{C3474650-003C-44B2-9C17-BB927F12116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1F6D3C3-0D42-423D-8233-30D0F93E99C2}" type="pres">
      <dgm:prSet presAssocID="{C3474650-003C-44B2-9C17-BB927F121169}" presName="hierFlow" presStyleCnt="0"/>
      <dgm:spPr/>
    </dgm:pt>
    <dgm:pt modelId="{CEBBFCA7-729A-45EB-8338-2D2EE0BC9086}" type="pres">
      <dgm:prSet presAssocID="{C3474650-003C-44B2-9C17-BB927F12116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124D31A-D15D-4834-A3B8-D74276386108}" type="pres">
      <dgm:prSet presAssocID="{D2D7376D-C52C-4D1C-A1FE-9484D1D8EDE7}" presName="Name14" presStyleCnt="0"/>
      <dgm:spPr/>
    </dgm:pt>
    <dgm:pt modelId="{DE5F5ABD-E390-43F0-8BF2-FA41487DD7A3}" type="pres">
      <dgm:prSet presAssocID="{D2D7376D-C52C-4D1C-A1FE-9484D1D8EDE7}" presName="level1Shape" presStyleLbl="node0" presStyleIdx="0" presStyleCnt="1">
        <dgm:presLayoutVars>
          <dgm:chPref val="3"/>
        </dgm:presLayoutVars>
      </dgm:prSet>
      <dgm:spPr/>
    </dgm:pt>
    <dgm:pt modelId="{636D73A6-E099-47FA-9DEB-75CE985CE441}" type="pres">
      <dgm:prSet presAssocID="{D2D7376D-C52C-4D1C-A1FE-9484D1D8EDE7}" presName="hierChild2" presStyleCnt="0"/>
      <dgm:spPr/>
    </dgm:pt>
    <dgm:pt modelId="{C95DD785-0E21-47DB-BC14-9AAEC8BD1BC2}" type="pres">
      <dgm:prSet presAssocID="{206D7BDA-EE77-4C43-8C8F-4D35151FBF1C}" presName="Name19" presStyleLbl="parChTrans1D2" presStyleIdx="0" presStyleCnt="2"/>
      <dgm:spPr/>
    </dgm:pt>
    <dgm:pt modelId="{63649B08-7463-412D-9FB0-00E7249F1C9D}" type="pres">
      <dgm:prSet presAssocID="{61F80EB3-8E35-4CFB-938A-A1ED540FEF98}" presName="Name21" presStyleCnt="0"/>
      <dgm:spPr/>
    </dgm:pt>
    <dgm:pt modelId="{F4AD193F-ACA6-4DD4-8170-3F0D9AE2729C}" type="pres">
      <dgm:prSet presAssocID="{61F80EB3-8E35-4CFB-938A-A1ED540FEF98}" presName="level2Shape" presStyleLbl="node2" presStyleIdx="0" presStyleCnt="2"/>
      <dgm:spPr/>
    </dgm:pt>
    <dgm:pt modelId="{E292BABF-56AE-4A3C-A3F8-F0B5E3B2D0F8}" type="pres">
      <dgm:prSet presAssocID="{61F80EB3-8E35-4CFB-938A-A1ED540FEF98}" presName="hierChild3" presStyleCnt="0"/>
      <dgm:spPr/>
    </dgm:pt>
    <dgm:pt modelId="{A4945810-02E5-4F1A-A26C-DB10EDCA9BF7}" type="pres">
      <dgm:prSet presAssocID="{8FAEC656-5653-4B0D-9EC7-2AB66240E1B9}" presName="Name19" presStyleLbl="parChTrans1D3" presStyleIdx="0" presStyleCnt="3"/>
      <dgm:spPr/>
    </dgm:pt>
    <dgm:pt modelId="{825BD25C-753B-46C5-9352-3AC5DE934979}" type="pres">
      <dgm:prSet presAssocID="{48F04275-A95F-4F5D-AFE9-9DFC4BBEEAA1}" presName="Name21" presStyleCnt="0"/>
      <dgm:spPr/>
    </dgm:pt>
    <dgm:pt modelId="{6DB02611-4979-489F-82B3-FC0A4A8B3AA0}" type="pres">
      <dgm:prSet presAssocID="{48F04275-A95F-4F5D-AFE9-9DFC4BBEEAA1}" presName="level2Shape" presStyleLbl="node3" presStyleIdx="0" presStyleCnt="3"/>
      <dgm:spPr/>
    </dgm:pt>
    <dgm:pt modelId="{1C49BAAD-D2AF-4DE6-B317-D2FB6ECA9D51}" type="pres">
      <dgm:prSet presAssocID="{48F04275-A95F-4F5D-AFE9-9DFC4BBEEAA1}" presName="hierChild3" presStyleCnt="0"/>
      <dgm:spPr/>
    </dgm:pt>
    <dgm:pt modelId="{78FC91D8-4C29-4C56-9BEF-B9895049D4DA}" type="pres">
      <dgm:prSet presAssocID="{F5440E45-5087-45F7-BBD3-9AD0A560173F}" presName="Name19" presStyleLbl="parChTrans1D3" presStyleIdx="1" presStyleCnt="3"/>
      <dgm:spPr/>
    </dgm:pt>
    <dgm:pt modelId="{0362B0A7-1055-4273-B920-CDABB8A6F8B5}" type="pres">
      <dgm:prSet presAssocID="{9AEEF420-CDFB-44F5-915D-3A06E1D67FA1}" presName="Name21" presStyleCnt="0"/>
      <dgm:spPr/>
    </dgm:pt>
    <dgm:pt modelId="{5521A339-27D1-480B-98FD-81F196679B6E}" type="pres">
      <dgm:prSet presAssocID="{9AEEF420-CDFB-44F5-915D-3A06E1D67FA1}" presName="level2Shape" presStyleLbl="node3" presStyleIdx="1" presStyleCnt="3"/>
      <dgm:spPr/>
    </dgm:pt>
    <dgm:pt modelId="{3CA31D91-8FFF-438A-ABB5-24FBFFAB7A3C}" type="pres">
      <dgm:prSet presAssocID="{9AEEF420-CDFB-44F5-915D-3A06E1D67FA1}" presName="hierChild3" presStyleCnt="0"/>
      <dgm:spPr/>
    </dgm:pt>
    <dgm:pt modelId="{A855D126-A2C6-42BE-BF3B-D7FBAD705036}" type="pres">
      <dgm:prSet presAssocID="{E056E30B-FEF3-4E7A-A9C5-989C55098435}" presName="Name19" presStyleLbl="parChTrans1D2" presStyleIdx="1" presStyleCnt="2"/>
      <dgm:spPr/>
    </dgm:pt>
    <dgm:pt modelId="{93EDE007-8550-45A7-906D-04CDA21CD0CB}" type="pres">
      <dgm:prSet presAssocID="{D4A87988-BB9B-4655-85DD-1D3C4F045F7D}" presName="Name21" presStyleCnt="0"/>
      <dgm:spPr/>
    </dgm:pt>
    <dgm:pt modelId="{6E78B882-74F8-4A9B-9E09-E4143EAE132D}" type="pres">
      <dgm:prSet presAssocID="{D4A87988-BB9B-4655-85DD-1D3C4F045F7D}" presName="level2Shape" presStyleLbl="node2" presStyleIdx="1" presStyleCnt="2"/>
      <dgm:spPr/>
    </dgm:pt>
    <dgm:pt modelId="{96D18FA1-8493-4A5D-A0AB-335122ECAC67}" type="pres">
      <dgm:prSet presAssocID="{D4A87988-BB9B-4655-85DD-1D3C4F045F7D}" presName="hierChild3" presStyleCnt="0"/>
      <dgm:spPr/>
    </dgm:pt>
    <dgm:pt modelId="{8FB1D448-1FB8-4D09-9C26-5959A650AE4A}" type="pres">
      <dgm:prSet presAssocID="{82DD62D4-0049-4233-AB25-059F83C8227E}" presName="Name19" presStyleLbl="parChTrans1D3" presStyleIdx="2" presStyleCnt="3"/>
      <dgm:spPr/>
    </dgm:pt>
    <dgm:pt modelId="{AC8AC251-01F1-420A-AFCB-8528D0EB3499}" type="pres">
      <dgm:prSet presAssocID="{AE9320CD-E5F3-4634-A719-A226A7B8BF24}" presName="Name21" presStyleCnt="0"/>
      <dgm:spPr/>
    </dgm:pt>
    <dgm:pt modelId="{104FE0B8-61CD-48CD-AC4C-86375AD48C65}" type="pres">
      <dgm:prSet presAssocID="{AE9320CD-E5F3-4634-A719-A226A7B8BF24}" presName="level2Shape" presStyleLbl="node3" presStyleIdx="2" presStyleCnt="3"/>
      <dgm:spPr/>
    </dgm:pt>
    <dgm:pt modelId="{6A648ADC-28B8-45A8-B56E-3EBBA1DDB7FF}" type="pres">
      <dgm:prSet presAssocID="{AE9320CD-E5F3-4634-A719-A226A7B8BF24}" presName="hierChild3" presStyleCnt="0"/>
      <dgm:spPr/>
    </dgm:pt>
    <dgm:pt modelId="{FF055141-6C7A-430C-9E9A-C4A6843252F3}" type="pres">
      <dgm:prSet presAssocID="{C3474650-003C-44B2-9C17-BB927F121169}" presName="bgShapesFlow" presStyleCnt="0"/>
      <dgm:spPr/>
    </dgm:pt>
  </dgm:ptLst>
  <dgm:cxnLst>
    <dgm:cxn modelId="{9B127207-B31C-496B-90C3-A275B745C63E}" srcId="{D2D7376D-C52C-4D1C-A1FE-9484D1D8EDE7}" destId="{61F80EB3-8E35-4CFB-938A-A1ED540FEF98}" srcOrd="0" destOrd="0" parTransId="{206D7BDA-EE77-4C43-8C8F-4D35151FBF1C}" sibTransId="{F74D8283-B7D3-4273-BBE8-0226FB487148}"/>
    <dgm:cxn modelId="{7D65B314-6E6E-484A-A762-8932A1E34927}" type="presOf" srcId="{C3474650-003C-44B2-9C17-BB927F121169}" destId="{63939D10-E9FE-48B4-A3C6-B6277D88864D}" srcOrd="0" destOrd="0" presId="urn:microsoft.com/office/officeart/2005/8/layout/hierarchy6"/>
    <dgm:cxn modelId="{B6985B18-6613-4BD0-BF77-7F3522C200C3}" type="presOf" srcId="{E056E30B-FEF3-4E7A-A9C5-989C55098435}" destId="{A855D126-A2C6-42BE-BF3B-D7FBAD705036}" srcOrd="0" destOrd="0" presId="urn:microsoft.com/office/officeart/2005/8/layout/hierarchy6"/>
    <dgm:cxn modelId="{60D5651E-458D-482B-8691-36E36394250E}" srcId="{D2D7376D-C52C-4D1C-A1FE-9484D1D8EDE7}" destId="{D4A87988-BB9B-4655-85DD-1D3C4F045F7D}" srcOrd="1" destOrd="0" parTransId="{E056E30B-FEF3-4E7A-A9C5-989C55098435}" sibTransId="{A9C46D91-75B1-49B5-974C-A2088A52B366}"/>
    <dgm:cxn modelId="{E7A7B622-8863-4840-BF9D-90D710EC36FE}" type="presOf" srcId="{AE9320CD-E5F3-4634-A719-A226A7B8BF24}" destId="{104FE0B8-61CD-48CD-AC4C-86375AD48C65}" srcOrd="0" destOrd="0" presId="urn:microsoft.com/office/officeart/2005/8/layout/hierarchy6"/>
    <dgm:cxn modelId="{9BC70631-A23E-45EF-B97D-8B47389F0FE5}" type="presOf" srcId="{9AEEF420-CDFB-44F5-915D-3A06E1D67FA1}" destId="{5521A339-27D1-480B-98FD-81F196679B6E}" srcOrd="0" destOrd="0" presId="urn:microsoft.com/office/officeart/2005/8/layout/hierarchy6"/>
    <dgm:cxn modelId="{C3B8AE31-019C-43BC-B2A6-2ABD2681479E}" type="presOf" srcId="{D2D7376D-C52C-4D1C-A1FE-9484D1D8EDE7}" destId="{DE5F5ABD-E390-43F0-8BF2-FA41487DD7A3}" srcOrd="0" destOrd="0" presId="urn:microsoft.com/office/officeart/2005/8/layout/hierarchy6"/>
    <dgm:cxn modelId="{E604754A-27EB-440E-8D7A-2EC514B7FA6D}" type="presOf" srcId="{82DD62D4-0049-4233-AB25-059F83C8227E}" destId="{8FB1D448-1FB8-4D09-9C26-5959A650AE4A}" srcOrd="0" destOrd="0" presId="urn:microsoft.com/office/officeart/2005/8/layout/hierarchy6"/>
    <dgm:cxn modelId="{20B07D51-C980-4E3A-9589-AD11BC1F5350}" type="presOf" srcId="{48F04275-A95F-4F5D-AFE9-9DFC4BBEEAA1}" destId="{6DB02611-4979-489F-82B3-FC0A4A8B3AA0}" srcOrd="0" destOrd="0" presId="urn:microsoft.com/office/officeart/2005/8/layout/hierarchy6"/>
    <dgm:cxn modelId="{A2846D55-7829-4568-B5C5-E532A1E2289B}" srcId="{D4A87988-BB9B-4655-85DD-1D3C4F045F7D}" destId="{AE9320CD-E5F3-4634-A719-A226A7B8BF24}" srcOrd="0" destOrd="0" parTransId="{82DD62D4-0049-4233-AB25-059F83C8227E}" sibTransId="{460577D8-A7AA-44E7-951C-7A7CBD3376F8}"/>
    <dgm:cxn modelId="{34D63C59-1EA6-4FCA-9B49-0E864B86241C}" type="presOf" srcId="{61F80EB3-8E35-4CFB-938A-A1ED540FEF98}" destId="{F4AD193F-ACA6-4DD4-8170-3F0D9AE2729C}" srcOrd="0" destOrd="0" presId="urn:microsoft.com/office/officeart/2005/8/layout/hierarchy6"/>
    <dgm:cxn modelId="{8E192096-4615-4E13-B7F3-EE1784609299}" srcId="{61F80EB3-8E35-4CFB-938A-A1ED540FEF98}" destId="{9AEEF420-CDFB-44F5-915D-3A06E1D67FA1}" srcOrd="1" destOrd="0" parTransId="{F5440E45-5087-45F7-BBD3-9AD0A560173F}" sibTransId="{D2D3E581-EB0C-427C-8AC5-FB017CBC6B6F}"/>
    <dgm:cxn modelId="{070891A7-105B-4C4D-8091-0CC7092CC8EC}" srcId="{61F80EB3-8E35-4CFB-938A-A1ED540FEF98}" destId="{48F04275-A95F-4F5D-AFE9-9DFC4BBEEAA1}" srcOrd="0" destOrd="0" parTransId="{8FAEC656-5653-4B0D-9EC7-2AB66240E1B9}" sibTransId="{777A4C84-847C-4681-A1CD-8D6CE2C5F610}"/>
    <dgm:cxn modelId="{DB9305B4-4D46-41E2-8170-9E1997FD69E0}" type="presOf" srcId="{F5440E45-5087-45F7-BBD3-9AD0A560173F}" destId="{78FC91D8-4C29-4C56-9BEF-B9895049D4DA}" srcOrd="0" destOrd="0" presId="urn:microsoft.com/office/officeart/2005/8/layout/hierarchy6"/>
    <dgm:cxn modelId="{16CD9CD9-45AD-43FF-8881-2BCA699B8DF7}" type="presOf" srcId="{8FAEC656-5653-4B0D-9EC7-2AB66240E1B9}" destId="{A4945810-02E5-4F1A-A26C-DB10EDCA9BF7}" srcOrd="0" destOrd="0" presId="urn:microsoft.com/office/officeart/2005/8/layout/hierarchy6"/>
    <dgm:cxn modelId="{199F0EE6-7582-4D33-A616-7F305C2C15A7}" type="presOf" srcId="{206D7BDA-EE77-4C43-8C8F-4D35151FBF1C}" destId="{C95DD785-0E21-47DB-BC14-9AAEC8BD1BC2}" srcOrd="0" destOrd="0" presId="urn:microsoft.com/office/officeart/2005/8/layout/hierarchy6"/>
    <dgm:cxn modelId="{7A840EEA-D2BF-4C9E-89FC-A8AABC97F7CE}" srcId="{C3474650-003C-44B2-9C17-BB927F121169}" destId="{D2D7376D-C52C-4D1C-A1FE-9484D1D8EDE7}" srcOrd="0" destOrd="0" parTransId="{F54470D8-661A-47DB-B8F7-D44EC93ED19A}" sibTransId="{B472D903-DEEC-49A2-A802-014AE2FE5933}"/>
    <dgm:cxn modelId="{14BC67F3-D674-4F26-A16D-BF98A7FE73DF}" type="presOf" srcId="{D4A87988-BB9B-4655-85DD-1D3C4F045F7D}" destId="{6E78B882-74F8-4A9B-9E09-E4143EAE132D}" srcOrd="0" destOrd="0" presId="urn:microsoft.com/office/officeart/2005/8/layout/hierarchy6"/>
    <dgm:cxn modelId="{3A17CE2F-DA04-4C7A-BA7C-FBFB5C577383}" type="presParOf" srcId="{63939D10-E9FE-48B4-A3C6-B6277D88864D}" destId="{81F6D3C3-0D42-423D-8233-30D0F93E99C2}" srcOrd="0" destOrd="0" presId="urn:microsoft.com/office/officeart/2005/8/layout/hierarchy6"/>
    <dgm:cxn modelId="{3D2FA17C-7C61-43CE-A9E6-75ADB91FF937}" type="presParOf" srcId="{81F6D3C3-0D42-423D-8233-30D0F93E99C2}" destId="{CEBBFCA7-729A-45EB-8338-2D2EE0BC9086}" srcOrd="0" destOrd="0" presId="urn:microsoft.com/office/officeart/2005/8/layout/hierarchy6"/>
    <dgm:cxn modelId="{E0530D3B-F6E1-4447-9D0C-90B781FAC99E}" type="presParOf" srcId="{CEBBFCA7-729A-45EB-8338-2D2EE0BC9086}" destId="{0124D31A-D15D-4834-A3B8-D74276386108}" srcOrd="0" destOrd="0" presId="urn:microsoft.com/office/officeart/2005/8/layout/hierarchy6"/>
    <dgm:cxn modelId="{89CA22B3-7613-46FA-9948-E8E365230B29}" type="presParOf" srcId="{0124D31A-D15D-4834-A3B8-D74276386108}" destId="{DE5F5ABD-E390-43F0-8BF2-FA41487DD7A3}" srcOrd="0" destOrd="0" presId="urn:microsoft.com/office/officeart/2005/8/layout/hierarchy6"/>
    <dgm:cxn modelId="{6C926419-B756-4E2E-856D-08CC1827C6D6}" type="presParOf" srcId="{0124D31A-D15D-4834-A3B8-D74276386108}" destId="{636D73A6-E099-47FA-9DEB-75CE985CE441}" srcOrd="1" destOrd="0" presId="urn:microsoft.com/office/officeart/2005/8/layout/hierarchy6"/>
    <dgm:cxn modelId="{204A44B6-7047-4596-8FB5-D76039E08AD6}" type="presParOf" srcId="{636D73A6-E099-47FA-9DEB-75CE985CE441}" destId="{C95DD785-0E21-47DB-BC14-9AAEC8BD1BC2}" srcOrd="0" destOrd="0" presId="urn:microsoft.com/office/officeart/2005/8/layout/hierarchy6"/>
    <dgm:cxn modelId="{31CA35B3-96E3-4A83-8384-DFC6EB9F78BD}" type="presParOf" srcId="{636D73A6-E099-47FA-9DEB-75CE985CE441}" destId="{63649B08-7463-412D-9FB0-00E7249F1C9D}" srcOrd="1" destOrd="0" presId="urn:microsoft.com/office/officeart/2005/8/layout/hierarchy6"/>
    <dgm:cxn modelId="{1BD499FC-340A-44DE-A4D6-3B71B216DDA6}" type="presParOf" srcId="{63649B08-7463-412D-9FB0-00E7249F1C9D}" destId="{F4AD193F-ACA6-4DD4-8170-3F0D9AE2729C}" srcOrd="0" destOrd="0" presId="urn:microsoft.com/office/officeart/2005/8/layout/hierarchy6"/>
    <dgm:cxn modelId="{3BACF874-9D5D-45E7-98DA-6B46BC2345D0}" type="presParOf" srcId="{63649B08-7463-412D-9FB0-00E7249F1C9D}" destId="{E292BABF-56AE-4A3C-A3F8-F0B5E3B2D0F8}" srcOrd="1" destOrd="0" presId="urn:microsoft.com/office/officeart/2005/8/layout/hierarchy6"/>
    <dgm:cxn modelId="{07AD6795-8792-478C-BC0C-5B73E1EBFF96}" type="presParOf" srcId="{E292BABF-56AE-4A3C-A3F8-F0B5E3B2D0F8}" destId="{A4945810-02E5-4F1A-A26C-DB10EDCA9BF7}" srcOrd="0" destOrd="0" presId="urn:microsoft.com/office/officeart/2005/8/layout/hierarchy6"/>
    <dgm:cxn modelId="{88A2A2DF-E517-4144-94DB-F386B1906487}" type="presParOf" srcId="{E292BABF-56AE-4A3C-A3F8-F0B5E3B2D0F8}" destId="{825BD25C-753B-46C5-9352-3AC5DE934979}" srcOrd="1" destOrd="0" presId="urn:microsoft.com/office/officeart/2005/8/layout/hierarchy6"/>
    <dgm:cxn modelId="{5858D3B6-1D98-4934-80D0-883FDF10CAEF}" type="presParOf" srcId="{825BD25C-753B-46C5-9352-3AC5DE934979}" destId="{6DB02611-4979-489F-82B3-FC0A4A8B3AA0}" srcOrd="0" destOrd="0" presId="urn:microsoft.com/office/officeart/2005/8/layout/hierarchy6"/>
    <dgm:cxn modelId="{6CE3BEAC-65EB-4649-99A1-2F2B94FAF1FE}" type="presParOf" srcId="{825BD25C-753B-46C5-9352-3AC5DE934979}" destId="{1C49BAAD-D2AF-4DE6-B317-D2FB6ECA9D51}" srcOrd="1" destOrd="0" presId="urn:microsoft.com/office/officeart/2005/8/layout/hierarchy6"/>
    <dgm:cxn modelId="{AC9F1697-7A18-46FC-BFCE-6D4A5345ACB4}" type="presParOf" srcId="{E292BABF-56AE-4A3C-A3F8-F0B5E3B2D0F8}" destId="{78FC91D8-4C29-4C56-9BEF-B9895049D4DA}" srcOrd="2" destOrd="0" presId="urn:microsoft.com/office/officeart/2005/8/layout/hierarchy6"/>
    <dgm:cxn modelId="{0B7FD8EB-2994-440E-8EE6-A700196C136D}" type="presParOf" srcId="{E292BABF-56AE-4A3C-A3F8-F0B5E3B2D0F8}" destId="{0362B0A7-1055-4273-B920-CDABB8A6F8B5}" srcOrd="3" destOrd="0" presId="urn:microsoft.com/office/officeart/2005/8/layout/hierarchy6"/>
    <dgm:cxn modelId="{C052C845-8774-40CD-8BC0-40A1E9EEB6E9}" type="presParOf" srcId="{0362B0A7-1055-4273-B920-CDABB8A6F8B5}" destId="{5521A339-27D1-480B-98FD-81F196679B6E}" srcOrd="0" destOrd="0" presId="urn:microsoft.com/office/officeart/2005/8/layout/hierarchy6"/>
    <dgm:cxn modelId="{88B5901E-B965-4D00-9F83-27C60FDF7791}" type="presParOf" srcId="{0362B0A7-1055-4273-B920-CDABB8A6F8B5}" destId="{3CA31D91-8FFF-438A-ABB5-24FBFFAB7A3C}" srcOrd="1" destOrd="0" presId="urn:microsoft.com/office/officeart/2005/8/layout/hierarchy6"/>
    <dgm:cxn modelId="{26EE5822-C7D9-4307-A9BA-3AB6929A899E}" type="presParOf" srcId="{636D73A6-E099-47FA-9DEB-75CE985CE441}" destId="{A855D126-A2C6-42BE-BF3B-D7FBAD705036}" srcOrd="2" destOrd="0" presId="urn:microsoft.com/office/officeart/2005/8/layout/hierarchy6"/>
    <dgm:cxn modelId="{A36ED840-C5B5-4047-82A7-36BAA6409993}" type="presParOf" srcId="{636D73A6-E099-47FA-9DEB-75CE985CE441}" destId="{93EDE007-8550-45A7-906D-04CDA21CD0CB}" srcOrd="3" destOrd="0" presId="urn:microsoft.com/office/officeart/2005/8/layout/hierarchy6"/>
    <dgm:cxn modelId="{B9938519-DC1D-43D6-88E0-EFB3EFC762C0}" type="presParOf" srcId="{93EDE007-8550-45A7-906D-04CDA21CD0CB}" destId="{6E78B882-74F8-4A9B-9E09-E4143EAE132D}" srcOrd="0" destOrd="0" presId="urn:microsoft.com/office/officeart/2005/8/layout/hierarchy6"/>
    <dgm:cxn modelId="{5DAD81D1-897B-4530-A50E-57FC0F88B562}" type="presParOf" srcId="{93EDE007-8550-45A7-906D-04CDA21CD0CB}" destId="{96D18FA1-8493-4A5D-A0AB-335122ECAC67}" srcOrd="1" destOrd="0" presId="urn:microsoft.com/office/officeart/2005/8/layout/hierarchy6"/>
    <dgm:cxn modelId="{A4597340-FF8E-4A59-8DC1-4BC1B8084093}" type="presParOf" srcId="{96D18FA1-8493-4A5D-A0AB-335122ECAC67}" destId="{8FB1D448-1FB8-4D09-9C26-5959A650AE4A}" srcOrd="0" destOrd="0" presId="urn:microsoft.com/office/officeart/2005/8/layout/hierarchy6"/>
    <dgm:cxn modelId="{2140486B-BA7F-454B-B6F6-011C5777ACC6}" type="presParOf" srcId="{96D18FA1-8493-4A5D-A0AB-335122ECAC67}" destId="{AC8AC251-01F1-420A-AFCB-8528D0EB3499}" srcOrd="1" destOrd="0" presId="urn:microsoft.com/office/officeart/2005/8/layout/hierarchy6"/>
    <dgm:cxn modelId="{FB32FE60-B4EE-4E1F-9B08-2F489F0EA22E}" type="presParOf" srcId="{AC8AC251-01F1-420A-AFCB-8528D0EB3499}" destId="{104FE0B8-61CD-48CD-AC4C-86375AD48C65}" srcOrd="0" destOrd="0" presId="urn:microsoft.com/office/officeart/2005/8/layout/hierarchy6"/>
    <dgm:cxn modelId="{9D3D17D1-D0F2-4117-B481-12A274DEF68E}" type="presParOf" srcId="{AC8AC251-01F1-420A-AFCB-8528D0EB3499}" destId="{6A648ADC-28B8-45A8-B56E-3EBBA1DDB7FF}" srcOrd="1" destOrd="0" presId="urn:microsoft.com/office/officeart/2005/8/layout/hierarchy6"/>
    <dgm:cxn modelId="{F2486F72-47E5-48CC-A0C6-401973864AB3}" type="presParOf" srcId="{63939D10-E9FE-48B4-A3C6-B6277D88864D}" destId="{FF055141-6C7A-430C-9E9A-C4A6843252F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C005B7-9E43-40F9-8702-39B7728D8D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4C7B3DB-18B1-4880-91AE-5D122BEAE9FA}">
      <dgm:prSet phldrT="[Text]"/>
      <dgm:spPr/>
      <dgm:t>
        <a:bodyPr/>
        <a:lstStyle/>
        <a:p>
          <a:r>
            <a:rPr lang="en-US" dirty="0"/>
            <a:t>0 1 </a:t>
          </a:r>
          <a:r>
            <a:rPr lang="en-US" dirty="0">
              <a:solidFill>
                <a:srgbClr val="FF0000"/>
              </a:solidFill>
            </a:rPr>
            <a:t>1 </a:t>
          </a:r>
          <a:r>
            <a:rPr lang="en-US" dirty="0"/>
            <a:t>0 1 0 1 0</a:t>
          </a:r>
        </a:p>
      </dgm:t>
    </dgm:pt>
    <dgm:pt modelId="{140CB168-E0E0-4F4B-A370-A94B3F8E3550}" type="parTrans" cxnId="{AD669BD2-3AD5-4E51-A83F-ED673D0E5614}">
      <dgm:prSet/>
      <dgm:spPr/>
      <dgm:t>
        <a:bodyPr/>
        <a:lstStyle/>
        <a:p>
          <a:endParaRPr lang="en-US"/>
        </a:p>
      </dgm:t>
    </dgm:pt>
    <dgm:pt modelId="{65589F21-9A5B-4DC4-B0EB-C499F174D447}" type="sibTrans" cxnId="{AD669BD2-3AD5-4E51-A83F-ED673D0E5614}">
      <dgm:prSet/>
      <dgm:spPr/>
      <dgm:t>
        <a:bodyPr/>
        <a:lstStyle/>
        <a:p>
          <a:endParaRPr lang="en-US"/>
        </a:p>
      </dgm:t>
    </dgm:pt>
    <dgm:pt modelId="{959ED20F-2D15-4670-98E2-135CEE812891}">
      <dgm:prSet phldrT="[Text]"/>
      <dgm:spPr/>
      <dgm:t>
        <a:bodyPr/>
        <a:lstStyle/>
        <a:p>
          <a:r>
            <a:rPr lang="en-US" dirty="0"/>
            <a:t>0 1 </a:t>
          </a:r>
          <a:r>
            <a:rPr lang="en-US" dirty="0">
              <a:solidFill>
                <a:srgbClr val="FF0000"/>
              </a:solidFill>
            </a:rPr>
            <a:t>0 </a:t>
          </a:r>
          <a:r>
            <a:rPr lang="en-US" dirty="0"/>
            <a:t>0 1 0 1 0</a:t>
          </a:r>
        </a:p>
      </dgm:t>
    </dgm:pt>
    <dgm:pt modelId="{00CBAB61-75D3-42D7-97CA-730899444F2E}" type="parTrans" cxnId="{B5D961E5-DF5D-459D-B4B4-003C06ADD05C}">
      <dgm:prSet/>
      <dgm:spPr/>
      <dgm:t>
        <a:bodyPr/>
        <a:lstStyle/>
        <a:p>
          <a:endParaRPr lang="en-US"/>
        </a:p>
      </dgm:t>
    </dgm:pt>
    <dgm:pt modelId="{1428C750-A7AC-4481-AE78-2B98B13826A7}" type="sibTrans" cxnId="{B5D961E5-DF5D-459D-B4B4-003C06ADD05C}">
      <dgm:prSet/>
      <dgm:spPr/>
      <dgm:t>
        <a:bodyPr/>
        <a:lstStyle/>
        <a:p>
          <a:endParaRPr lang="en-US"/>
        </a:p>
      </dgm:t>
    </dgm:pt>
    <dgm:pt modelId="{58112DC0-1E77-49CB-A864-5A27914D442F}" type="pres">
      <dgm:prSet presAssocID="{7CC005B7-9E43-40F9-8702-39B7728D8D85}" presName="Name0" presStyleCnt="0">
        <dgm:presLayoutVars>
          <dgm:dir/>
          <dgm:resizeHandles val="exact"/>
        </dgm:presLayoutVars>
      </dgm:prSet>
      <dgm:spPr/>
    </dgm:pt>
    <dgm:pt modelId="{52AB27C6-919A-49FB-BAAE-EE1B79966B12}" type="pres">
      <dgm:prSet presAssocID="{44C7B3DB-18B1-4880-91AE-5D122BEAE9FA}" presName="node" presStyleLbl="node1" presStyleIdx="0" presStyleCnt="2" custLinFactNeighborX="-7349" custLinFactNeighborY="-81818">
        <dgm:presLayoutVars>
          <dgm:bulletEnabled val="1"/>
        </dgm:presLayoutVars>
      </dgm:prSet>
      <dgm:spPr/>
    </dgm:pt>
    <dgm:pt modelId="{0CB8FE98-EDED-4102-A294-133F256FD520}" type="pres">
      <dgm:prSet presAssocID="{65589F21-9A5B-4DC4-B0EB-C499F174D447}" presName="sibTrans" presStyleLbl="sibTrans2D1" presStyleIdx="0" presStyleCnt="1"/>
      <dgm:spPr/>
    </dgm:pt>
    <dgm:pt modelId="{BECB91AE-33F8-43F6-B191-E97E95DA6747}" type="pres">
      <dgm:prSet presAssocID="{65589F21-9A5B-4DC4-B0EB-C499F174D447}" presName="connectorText" presStyleLbl="sibTrans2D1" presStyleIdx="0" presStyleCnt="1"/>
      <dgm:spPr/>
    </dgm:pt>
    <dgm:pt modelId="{DBE1DDFF-743F-4840-A0D6-84DA3B5E0AC4}" type="pres">
      <dgm:prSet presAssocID="{959ED20F-2D15-4670-98E2-135CEE812891}" presName="node" presStyleLbl="node1" presStyleIdx="1" presStyleCnt="2">
        <dgm:presLayoutVars>
          <dgm:bulletEnabled val="1"/>
        </dgm:presLayoutVars>
      </dgm:prSet>
      <dgm:spPr/>
    </dgm:pt>
  </dgm:ptLst>
  <dgm:cxnLst>
    <dgm:cxn modelId="{2309E062-B7F4-4B44-91AB-61DB9D6F3D83}" type="presOf" srcId="{44C7B3DB-18B1-4880-91AE-5D122BEAE9FA}" destId="{52AB27C6-919A-49FB-BAAE-EE1B79966B12}" srcOrd="0" destOrd="0" presId="urn:microsoft.com/office/officeart/2005/8/layout/process1"/>
    <dgm:cxn modelId="{62328A8D-AEFD-46AE-AA97-6951449CA3A7}" type="presOf" srcId="{7CC005B7-9E43-40F9-8702-39B7728D8D85}" destId="{58112DC0-1E77-49CB-A864-5A27914D442F}" srcOrd="0" destOrd="0" presId="urn:microsoft.com/office/officeart/2005/8/layout/process1"/>
    <dgm:cxn modelId="{E85E248F-E4F4-41BB-B0A1-6B44A72C0E7E}" type="presOf" srcId="{959ED20F-2D15-4670-98E2-135CEE812891}" destId="{DBE1DDFF-743F-4840-A0D6-84DA3B5E0AC4}" srcOrd="0" destOrd="0" presId="urn:microsoft.com/office/officeart/2005/8/layout/process1"/>
    <dgm:cxn modelId="{AD669BD2-3AD5-4E51-A83F-ED673D0E5614}" srcId="{7CC005B7-9E43-40F9-8702-39B7728D8D85}" destId="{44C7B3DB-18B1-4880-91AE-5D122BEAE9FA}" srcOrd="0" destOrd="0" parTransId="{140CB168-E0E0-4F4B-A370-A94B3F8E3550}" sibTransId="{65589F21-9A5B-4DC4-B0EB-C499F174D447}"/>
    <dgm:cxn modelId="{B5D961E5-DF5D-459D-B4B4-003C06ADD05C}" srcId="{7CC005B7-9E43-40F9-8702-39B7728D8D85}" destId="{959ED20F-2D15-4670-98E2-135CEE812891}" srcOrd="1" destOrd="0" parTransId="{00CBAB61-75D3-42D7-97CA-730899444F2E}" sibTransId="{1428C750-A7AC-4481-AE78-2B98B13826A7}"/>
    <dgm:cxn modelId="{353A73EF-EF49-401B-90D4-B5AA7A18044A}" type="presOf" srcId="{65589F21-9A5B-4DC4-B0EB-C499F174D447}" destId="{BECB91AE-33F8-43F6-B191-E97E95DA6747}" srcOrd="1" destOrd="0" presId="urn:microsoft.com/office/officeart/2005/8/layout/process1"/>
    <dgm:cxn modelId="{CB50FDFA-C138-4BB5-BF3F-AACDBC76B8B8}" type="presOf" srcId="{65589F21-9A5B-4DC4-B0EB-C499F174D447}" destId="{0CB8FE98-EDED-4102-A294-133F256FD520}" srcOrd="0" destOrd="0" presId="urn:microsoft.com/office/officeart/2005/8/layout/process1"/>
    <dgm:cxn modelId="{69DA79CD-156B-45BC-A625-A761B02BD6AA}" type="presParOf" srcId="{58112DC0-1E77-49CB-A864-5A27914D442F}" destId="{52AB27C6-919A-49FB-BAAE-EE1B79966B12}" srcOrd="0" destOrd="0" presId="urn:microsoft.com/office/officeart/2005/8/layout/process1"/>
    <dgm:cxn modelId="{BD5998B9-5448-4217-9809-ACAC8A92F991}" type="presParOf" srcId="{58112DC0-1E77-49CB-A864-5A27914D442F}" destId="{0CB8FE98-EDED-4102-A294-133F256FD520}" srcOrd="1" destOrd="0" presId="urn:microsoft.com/office/officeart/2005/8/layout/process1"/>
    <dgm:cxn modelId="{649D675C-2F1C-4316-B1F7-9DB3FC315260}" type="presParOf" srcId="{0CB8FE98-EDED-4102-A294-133F256FD520}" destId="{BECB91AE-33F8-43F6-B191-E97E95DA6747}" srcOrd="0" destOrd="0" presId="urn:microsoft.com/office/officeart/2005/8/layout/process1"/>
    <dgm:cxn modelId="{1D1AAFCC-36E9-486E-ADB2-331390019E05}" type="presParOf" srcId="{58112DC0-1E77-49CB-A864-5A27914D442F}" destId="{DBE1DDFF-743F-4840-A0D6-84DA3B5E0AC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C005B7-9E43-40F9-8702-39B7728D8D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4C7B3DB-18B1-4880-91AE-5D122BEAE9FA}">
      <dgm:prSet phldrT="[Text]"/>
      <dgm:spPr/>
      <dgm:t>
        <a:bodyPr/>
        <a:lstStyle/>
        <a:p>
          <a:r>
            <a:rPr lang="en-US" dirty="0"/>
            <a:t>0 1 </a:t>
          </a:r>
          <a:r>
            <a:rPr lang="en-US" dirty="0">
              <a:solidFill>
                <a:srgbClr val="FF0000"/>
              </a:solidFill>
            </a:rPr>
            <a:t>1 </a:t>
          </a:r>
          <a:r>
            <a:rPr lang="en-US" dirty="0"/>
            <a:t>0 1 0 1 </a:t>
          </a:r>
          <a:r>
            <a:rPr lang="en-US" dirty="0">
              <a:solidFill>
                <a:srgbClr val="FF0000"/>
              </a:solidFill>
            </a:rPr>
            <a:t>0</a:t>
          </a:r>
        </a:p>
      </dgm:t>
    </dgm:pt>
    <dgm:pt modelId="{140CB168-E0E0-4F4B-A370-A94B3F8E3550}" type="parTrans" cxnId="{AD669BD2-3AD5-4E51-A83F-ED673D0E5614}">
      <dgm:prSet/>
      <dgm:spPr/>
      <dgm:t>
        <a:bodyPr/>
        <a:lstStyle/>
        <a:p>
          <a:endParaRPr lang="en-US"/>
        </a:p>
      </dgm:t>
    </dgm:pt>
    <dgm:pt modelId="{65589F21-9A5B-4DC4-B0EB-C499F174D447}" type="sibTrans" cxnId="{AD669BD2-3AD5-4E51-A83F-ED673D0E5614}">
      <dgm:prSet/>
      <dgm:spPr/>
      <dgm:t>
        <a:bodyPr/>
        <a:lstStyle/>
        <a:p>
          <a:endParaRPr lang="en-US"/>
        </a:p>
      </dgm:t>
    </dgm:pt>
    <dgm:pt modelId="{959ED20F-2D15-4670-98E2-135CEE812891}">
      <dgm:prSet phldrT="[Text]"/>
      <dgm:spPr/>
      <dgm:t>
        <a:bodyPr/>
        <a:lstStyle/>
        <a:p>
          <a:r>
            <a:rPr lang="en-US" dirty="0"/>
            <a:t>0 1 </a:t>
          </a:r>
          <a:r>
            <a:rPr lang="en-US" dirty="0">
              <a:solidFill>
                <a:srgbClr val="FF0000"/>
              </a:solidFill>
            </a:rPr>
            <a:t>0 </a:t>
          </a:r>
          <a:r>
            <a:rPr lang="en-US" dirty="0"/>
            <a:t>0 1 0 1 </a:t>
          </a:r>
          <a:r>
            <a:rPr lang="en-US" dirty="0">
              <a:solidFill>
                <a:srgbClr val="FF0000"/>
              </a:solidFill>
            </a:rPr>
            <a:t>1</a:t>
          </a:r>
        </a:p>
      </dgm:t>
    </dgm:pt>
    <dgm:pt modelId="{00CBAB61-75D3-42D7-97CA-730899444F2E}" type="parTrans" cxnId="{B5D961E5-DF5D-459D-B4B4-003C06ADD05C}">
      <dgm:prSet/>
      <dgm:spPr/>
      <dgm:t>
        <a:bodyPr/>
        <a:lstStyle/>
        <a:p>
          <a:endParaRPr lang="en-US"/>
        </a:p>
      </dgm:t>
    </dgm:pt>
    <dgm:pt modelId="{1428C750-A7AC-4481-AE78-2B98B13826A7}" type="sibTrans" cxnId="{B5D961E5-DF5D-459D-B4B4-003C06ADD05C}">
      <dgm:prSet/>
      <dgm:spPr/>
      <dgm:t>
        <a:bodyPr/>
        <a:lstStyle/>
        <a:p>
          <a:endParaRPr lang="en-US"/>
        </a:p>
      </dgm:t>
    </dgm:pt>
    <dgm:pt modelId="{58112DC0-1E77-49CB-A864-5A27914D442F}" type="pres">
      <dgm:prSet presAssocID="{7CC005B7-9E43-40F9-8702-39B7728D8D85}" presName="Name0" presStyleCnt="0">
        <dgm:presLayoutVars>
          <dgm:dir/>
          <dgm:resizeHandles val="exact"/>
        </dgm:presLayoutVars>
      </dgm:prSet>
      <dgm:spPr/>
    </dgm:pt>
    <dgm:pt modelId="{52AB27C6-919A-49FB-BAAE-EE1B79966B12}" type="pres">
      <dgm:prSet presAssocID="{44C7B3DB-18B1-4880-91AE-5D122BEAE9FA}" presName="node" presStyleLbl="node1" presStyleIdx="0" presStyleCnt="2">
        <dgm:presLayoutVars>
          <dgm:bulletEnabled val="1"/>
        </dgm:presLayoutVars>
      </dgm:prSet>
      <dgm:spPr/>
    </dgm:pt>
    <dgm:pt modelId="{0CB8FE98-EDED-4102-A294-133F256FD520}" type="pres">
      <dgm:prSet presAssocID="{65589F21-9A5B-4DC4-B0EB-C499F174D447}" presName="sibTrans" presStyleLbl="sibTrans2D1" presStyleIdx="0" presStyleCnt="1"/>
      <dgm:spPr/>
    </dgm:pt>
    <dgm:pt modelId="{BECB91AE-33F8-43F6-B191-E97E95DA6747}" type="pres">
      <dgm:prSet presAssocID="{65589F21-9A5B-4DC4-B0EB-C499F174D447}" presName="connectorText" presStyleLbl="sibTrans2D1" presStyleIdx="0" presStyleCnt="1"/>
      <dgm:spPr/>
    </dgm:pt>
    <dgm:pt modelId="{DBE1DDFF-743F-4840-A0D6-84DA3B5E0AC4}" type="pres">
      <dgm:prSet presAssocID="{959ED20F-2D15-4670-98E2-135CEE812891}" presName="node" presStyleLbl="node1" presStyleIdx="1" presStyleCnt="2">
        <dgm:presLayoutVars>
          <dgm:bulletEnabled val="1"/>
        </dgm:presLayoutVars>
      </dgm:prSet>
      <dgm:spPr/>
    </dgm:pt>
  </dgm:ptLst>
  <dgm:cxnLst>
    <dgm:cxn modelId="{78DB5D09-F22C-4E81-89C3-DCB45258CC9C}" type="presOf" srcId="{7CC005B7-9E43-40F9-8702-39B7728D8D85}" destId="{58112DC0-1E77-49CB-A864-5A27914D442F}" srcOrd="0" destOrd="0" presId="urn:microsoft.com/office/officeart/2005/8/layout/process1"/>
    <dgm:cxn modelId="{7185A223-803F-4BFC-A65B-BD08D13D5D27}" type="presOf" srcId="{44C7B3DB-18B1-4880-91AE-5D122BEAE9FA}" destId="{52AB27C6-919A-49FB-BAAE-EE1B79966B12}" srcOrd="0" destOrd="0" presId="urn:microsoft.com/office/officeart/2005/8/layout/process1"/>
    <dgm:cxn modelId="{45D59531-378B-488B-B61A-0F7CCBADDC98}" type="presOf" srcId="{65589F21-9A5B-4DC4-B0EB-C499F174D447}" destId="{BECB91AE-33F8-43F6-B191-E97E95DA6747}" srcOrd="1" destOrd="0" presId="urn:microsoft.com/office/officeart/2005/8/layout/process1"/>
    <dgm:cxn modelId="{B1ED886D-E2C5-4847-9FF3-D97559DFF7A0}" type="presOf" srcId="{65589F21-9A5B-4DC4-B0EB-C499F174D447}" destId="{0CB8FE98-EDED-4102-A294-133F256FD520}" srcOrd="0" destOrd="0" presId="urn:microsoft.com/office/officeart/2005/8/layout/process1"/>
    <dgm:cxn modelId="{AD669BD2-3AD5-4E51-A83F-ED673D0E5614}" srcId="{7CC005B7-9E43-40F9-8702-39B7728D8D85}" destId="{44C7B3DB-18B1-4880-91AE-5D122BEAE9FA}" srcOrd="0" destOrd="0" parTransId="{140CB168-E0E0-4F4B-A370-A94B3F8E3550}" sibTransId="{65589F21-9A5B-4DC4-B0EB-C499F174D447}"/>
    <dgm:cxn modelId="{B5D961E5-DF5D-459D-B4B4-003C06ADD05C}" srcId="{7CC005B7-9E43-40F9-8702-39B7728D8D85}" destId="{959ED20F-2D15-4670-98E2-135CEE812891}" srcOrd="1" destOrd="0" parTransId="{00CBAB61-75D3-42D7-97CA-730899444F2E}" sibTransId="{1428C750-A7AC-4481-AE78-2B98B13826A7}"/>
    <dgm:cxn modelId="{7B9FFDF5-8DB4-4C11-9318-E90DA86EC851}" type="presOf" srcId="{959ED20F-2D15-4670-98E2-135CEE812891}" destId="{DBE1DDFF-743F-4840-A0D6-84DA3B5E0AC4}" srcOrd="0" destOrd="0" presId="urn:microsoft.com/office/officeart/2005/8/layout/process1"/>
    <dgm:cxn modelId="{0FB25B66-3028-4E49-8C30-EF05FE5F3313}" type="presParOf" srcId="{58112DC0-1E77-49CB-A864-5A27914D442F}" destId="{52AB27C6-919A-49FB-BAAE-EE1B79966B12}" srcOrd="0" destOrd="0" presId="urn:microsoft.com/office/officeart/2005/8/layout/process1"/>
    <dgm:cxn modelId="{6917AAD8-655A-4087-B723-A0ED5765C6FC}" type="presParOf" srcId="{58112DC0-1E77-49CB-A864-5A27914D442F}" destId="{0CB8FE98-EDED-4102-A294-133F256FD520}" srcOrd="1" destOrd="0" presId="urn:microsoft.com/office/officeart/2005/8/layout/process1"/>
    <dgm:cxn modelId="{9C80EAD0-2681-4C16-A32D-B49E2C037AFC}" type="presParOf" srcId="{0CB8FE98-EDED-4102-A294-133F256FD520}" destId="{BECB91AE-33F8-43F6-B191-E97E95DA6747}" srcOrd="0" destOrd="0" presId="urn:microsoft.com/office/officeart/2005/8/layout/process1"/>
    <dgm:cxn modelId="{6A4396C5-E178-4351-9DC8-5F29CE3DE298}" type="presParOf" srcId="{58112DC0-1E77-49CB-A864-5A27914D442F}" destId="{DBE1DDFF-743F-4840-A0D6-84DA3B5E0AC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1C5E5F-42AB-4D0A-8B97-1B61C89D6DF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9D5BB1-3A5B-4256-9926-4AC22DD13967}">
      <dgm:prSet phldrT="[Text]"/>
      <dgm:spPr/>
      <dgm:t>
        <a:bodyPr/>
        <a:lstStyle/>
        <a:p>
          <a:r>
            <a:rPr lang="en-US" dirty="0"/>
            <a:t>Error Control at DLL</a:t>
          </a:r>
        </a:p>
      </dgm:t>
    </dgm:pt>
    <dgm:pt modelId="{1EBEC8D8-65D3-4EE9-BA2B-CADE76A0245A}" type="parTrans" cxnId="{4C1C574A-454F-4964-B379-5C87ED687356}">
      <dgm:prSet/>
      <dgm:spPr/>
      <dgm:t>
        <a:bodyPr/>
        <a:lstStyle/>
        <a:p>
          <a:endParaRPr lang="en-US"/>
        </a:p>
      </dgm:t>
    </dgm:pt>
    <dgm:pt modelId="{B7882700-02C9-4908-92D1-D20EA678135D}" type="sibTrans" cxnId="{4C1C574A-454F-4964-B379-5C87ED687356}">
      <dgm:prSet/>
      <dgm:spPr/>
      <dgm:t>
        <a:bodyPr/>
        <a:lstStyle/>
        <a:p>
          <a:endParaRPr lang="en-US"/>
        </a:p>
      </dgm:t>
    </dgm:pt>
    <dgm:pt modelId="{649312FC-3A03-4EA7-A7D9-87823E72765A}">
      <dgm:prSet phldrT="[Text]"/>
      <dgm:spPr/>
      <dgm:t>
        <a:bodyPr/>
        <a:lstStyle/>
        <a:p>
          <a:r>
            <a:rPr lang="en-US" dirty="0"/>
            <a:t>Error Detection Techniques</a:t>
          </a:r>
        </a:p>
      </dgm:t>
    </dgm:pt>
    <dgm:pt modelId="{3AB824EF-D031-4D55-B903-B6609D98A590}" type="parTrans" cxnId="{166E4122-0FF1-441D-B2F1-C13E7AEF12BD}">
      <dgm:prSet/>
      <dgm:spPr/>
      <dgm:t>
        <a:bodyPr/>
        <a:lstStyle/>
        <a:p>
          <a:endParaRPr lang="en-US"/>
        </a:p>
      </dgm:t>
    </dgm:pt>
    <dgm:pt modelId="{260B5B77-A180-4ADD-9A1C-6168DF3CD89B}" type="sibTrans" cxnId="{166E4122-0FF1-441D-B2F1-C13E7AEF12BD}">
      <dgm:prSet/>
      <dgm:spPr/>
      <dgm:t>
        <a:bodyPr/>
        <a:lstStyle/>
        <a:p>
          <a:endParaRPr lang="en-US"/>
        </a:p>
      </dgm:t>
    </dgm:pt>
    <dgm:pt modelId="{76B28697-D53C-43CC-8522-B21A63C22A3C}">
      <dgm:prSet phldrT="[Text]"/>
      <dgm:spPr/>
      <dgm:t>
        <a:bodyPr/>
        <a:lstStyle/>
        <a:p>
          <a:r>
            <a:rPr lang="en-US" dirty="0"/>
            <a:t>Error Correction Techniques</a:t>
          </a:r>
        </a:p>
      </dgm:t>
    </dgm:pt>
    <dgm:pt modelId="{AD6D843C-D4A6-4CCA-9929-BCDC37DC3314}" type="parTrans" cxnId="{0624D554-9BEE-424B-B3CA-DCCD19EA10A8}">
      <dgm:prSet/>
      <dgm:spPr/>
      <dgm:t>
        <a:bodyPr/>
        <a:lstStyle/>
        <a:p>
          <a:endParaRPr lang="en-US"/>
        </a:p>
      </dgm:t>
    </dgm:pt>
    <dgm:pt modelId="{B2FCCB36-1416-4E14-8687-388BFCE56B71}" type="sibTrans" cxnId="{0624D554-9BEE-424B-B3CA-DCCD19EA10A8}">
      <dgm:prSet/>
      <dgm:spPr/>
      <dgm:t>
        <a:bodyPr/>
        <a:lstStyle/>
        <a:p>
          <a:endParaRPr lang="en-US"/>
        </a:p>
      </dgm:t>
    </dgm:pt>
    <dgm:pt modelId="{319D7DE2-E1DE-4B46-A062-6C138DDB0427}">
      <dgm:prSet phldrT="[Text]"/>
      <dgm:spPr/>
      <dgm:t>
        <a:bodyPr/>
        <a:lstStyle/>
        <a:p>
          <a:r>
            <a:rPr lang="en-US" dirty="0"/>
            <a:t>Hamming Codes</a:t>
          </a:r>
        </a:p>
      </dgm:t>
    </dgm:pt>
    <dgm:pt modelId="{97E8BA1A-DF8A-452E-8E19-A4F591F2B605}" type="parTrans" cxnId="{E515FA5E-8D91-422E-8C1D-74154F67F99D}">
      <dgm:prSet/>
      <dgm:spPr/>
      <dgm:t>
        <a:bodyPr/>
        <a:lstStyle/>
        <a:p>
          <a:endParaRPr lang="en-US"/>
        </a:p>
      </dgm:t>
    </dgm:pt>
    <dgm:pt modelId="{422F132A-9286-4B21-B2E7-93AB811E3469}" type="sibTrans" cxnId="{E515FA5E-8D91-422E-8C1D-74154F67F99D}">
      <dgm:prSet/>
      <dgm:spPr/>
      <dgm:t>
        <a:bodyPr/>
        <a:lstStyle/>
        <a:p>
          <a:endParaRPr lang="en-US"/>
        </a:p>
      </dgm:t>
    </dgm:pt>
    <dgm:pt modelId="{00AF1250-FDDD-4102-AD19-9940D5FBE2B3}">
      <dgm:prSet phldrT="[Text]"/>
      <dgm:spPr/>
      <dgm:t>
        <a:bodyPr/>
        <a:lstStyle/>
        <a:p>
          <a:r>
            <a:rPr lang="en-US" dirty="0"/>
            <a:t>Parity Check</a:t>
          </a:r>
        </a:p>
      </dgm:t>
    </dgm:pt>
    <dgm:pt modelId="{743F4BCE-42E6-480A-9DAB-963EB8E9EC9F}" type="parTrans" cxnId="{24CCB269-3A15-4DCB-A542-A42619D91ABF}">
      <dgm:prSet/>
      <dgm:spPr/>
      <dgm:t>
        <a:bodyPr/>
        <a:lstStyle/>
        <a:p>
          <a:endParaRPr lang="en-US"/>
        </a:p>
      </dgm:t>
    </dgm:pt>
    <dgm:pt modelId="{6A8B347B-4541-430D-B413-224767DCB8B2}" type="sibTrans" cxnId="{24CCB269-3A15-4DCB-A542-A42619D91ABF}">
      <dgm:prSet/>
      <dgm:spPr/>
      <dgm:t>
        <a:bodyPr/>
        <a:lstStyle/>
        <a:p>
          <a:endParaRPr lang="en-US"/>
        </a:p>
      </dgm:t>
    </dgm:pt>
    <dgm:pt modelId="{76ECFED2-D7D5-41BF-A6BF-DFFB9DE57C51}">
      <dgm:prSet phldrT="[Text]"/>
      <dgm:spPr/>
      <dgm:t>
        <a:bodyPr/>
        <a:lstStyle/>
        <a:p>
          <a:r>
            <a:rPr lang="en-US" dirty="0"/>
            <a:t>Checksum</a:t>
          </a:r>
        </a:p>
      </dgm:t>
    </dgm:pt>
    <dgm:pt modelId="{01433960-3BF6-48E6-948F-E90D134BC5FF}" type="parTrans" cxnId="{3A6ADE97-A787-4352-8EC2-07EE2281EF11}">
      <dgm:prSet/>
      <dgm:spPr/>
      <dgm:t>
        <a:bodyPr/>
        <a:lstStyle/>
        <a:p>
          <a:endParaRPr lang="en-US"/>
        </a:p>
      </dgm:t>
    </dgm:pt>
    <dgm:pt modelId="{932B1FE7-CECC-4D9E-AEC5-6CAF8EA1B4A0}" type="sibTrans" cxnId="{3A6ADE97-A787-4352-8EC2-07EE2281EF11}">
      <dgm:prSet/>
      <dgm:spPr/>
      <dgm:t>
        <a:bodyPr/>
        <a:lstStyle/>
        <a:p>
          <a:endParaRPr lang="en-US"/>
        </a:p>
      </dgm:t>
    </dgm:pt>
    <dgm:pt modelId="{E9E08990-E229-424E-ABD7-B1A54DCDD54D}">
      <dgm:prSet phldrT="[Text]"/>
      <dgm:spPr/>
      <dgm:t>
        <a:bodyPr/>
        <a:lstStyle/>
        <a:p>
          <a:r>
            <a:rPr lang="en-US" dirty="0"/>
            <a:t>CRC</a:t>
          </a:r>
        </a:p>
      </dgm:t>
    </dgm:pt>
    <dgm:pt modelId="{1573A63B-089D-43B4-B3BD-9267B7F22831}" type="parTrans" cxnId="{88AACBB0-8497-4650-B0A1-A265C03ABE66}">
      <dgm:prSet/>
      <dgm:spPr/>
      <dgm:t>
        <a:bodyPr/>
        <a:lstStyle/>
        <a:p>
          <a:endParaRPr lang="en-US"/>
        </a:p>
      </dgm:t>
    </dgm:pt>
    <dgm:pt modelId="{DC97AB70-41DD-4014-AFDB-D00C2A140E42}" type="sibTrans" cxnId="{88AACBB0-8497-4650-B0A1-A265C03ABE66}">
      <dgm:prSet/>
      <dgm:spPr/>
      <dgm:t>
        <a:bodyPr/>
        <a:lstStyle/>
        <a:p>
          <a:endParaRPr lang="en-US"/>
        </a:p>
      </dgm:t>
    </dgm:pt>
    <dgm:pt modelId="{F965046A-B837-4210-A496-06DABB4BD6D7}">
      <dgm:prSet phldrT="[Text]"/>
      <dgm:spPr/>
      <dgm:t>
        <a:bodyPr/>
        <a:lstStyle/>
        <a:p>
          <a:r>
            <a:rPr lang="en-US" dirty="0"/>
            <a:t>Hamming Codes</a:t>
          </a:r>
        </a:p>
      </dgm:t>
    </dgm:pt>
    <dgm:pt modelId="{2C08516F-5E40-4D41-9EA6-233F84E59823}" type="parTrans" cxnId="{AF14E5D1-351D-4602-AD9C-8C44F7E461CB}">
      <dgm:prSet/>
      <dgm:spPr/>
      <dgm:t>
        <a:bodyPr/>
        <a:lstStyle/>
        <a:p>
          <a:endParaRPr lang="en-US"/>
        </a:p>
      </dgm:t>
    </dgm:pt>
    <dgm:pt modelId="{00EEEB46-1A4A-47F3-8B2F-74AAA127958A}" type="sibTrans" cxnId="{AF14E5D1-351D-4602-AD9C-8C44F7E461CB}">
      <dgm:prSet/>
      <dgm:spPr/>
      <dgm:t>
        <a:bodyPr/>
        <a:lstStyle/>
        <a:p>
          <a:endParaRPr lang="en-US"/>
        </a:p>
      </dgm:t>
    </dgm:pt>
    <dgm:pt modelId="{8CD36E3C-1616-47EA-AD3E-B8E64BD0BB21}" type="pres">
      <dgm:prSet presAssocID="{651C5E5F-42AB-4D0A-8B97-1B61C89D6DF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A72EE1-3114-4CA9-BBB8-61EC10F68216}" type="pres">
      <dgm:prSet presAssocID="{149D5BB1-3A5B-4256-9926-4AC22DD13967}" presName="hierRoot1" presStyleCnt="0"/>
      <dgm:spPr/>
    </dgm:pt>
    <dgm:pt modelId="{09FE7907-C52A-4F69-BD65-B9245F39D8C4}" type="pres">
      <dgm:prSet presAssocID="{149D5BB1-3A5B-4256-9926-4AC22DD13967}" presName="composite" presStyleCnt="0"/>
      <dgm:spPr/>
    </dgm:pt>
    <dgm:pt modelId="{5F867273-487E-4599-91F6-CAE77F180732}" type="pres">
      <dgm:prSet presAssocID="{149D5BB1-3A5B-4256-9926-4AC22DD13967}" presName="background" presStyleLbl="node0" presStyleIdx="0" presStyleCnt="1"/>
      <dgm:spPr/>
    </dgm:pt>
    <dgm:pt modelId="{1578370A-4BC5-4201-B38E-16A12EAEB04B}" type="pres">
      <dgm:prSet presAssocID="{149D5BB1-3A5B-4256-9926-4AC22DD13967}" presName="text" presStyleLbl="fgAcc0" presStyleIdx="0" presStyleCnt="1" custLinFactX="-36172" custLinFactNeighborX="-100000" custLinFactNeighborY="-63758">
        <dgm:presLayoutVars>
          <dgm:chPref val="3"/>
        </dgm:presLayoutVars>
      </dgm:prSet>
      <dgm:spPr/>
    </dgm:pt>
    <dgm:pt modelId="{D7F71CEB-A82E-498C-B6D4-FD8A292A10CD}" type="pres">
      <dgm:prSet presAssocID="{149D5BB1-3A5B-4256-9926-4AC22DD13967}" presName="hierChild2" presStyleCnt="0"/>
      <dgm:spPr/>
    </dgm:pt>
    <dgm:pt modelId="{89BA24CF-26DE-4F5F-8E92-0F7E51799BC8}" type="pres">
      <dgm:prSet presAssocID="{3AB824EF-D031-4D55-B903-B6609D98A590}" presName="Name10" presStyleLbl="parChTrans1D2" presStyleIdx="0" presStyleCnt="2"/>
      <dgm:spPr/>
    </dgm:pt>
    <dgm:pt modelId="{4F67356B-980A-41E2-817B-93B3F1D9C5F8}" type="pres">
      <dgm:prSet presAssocID="{649312FC-3A03-4EA7-A7D9-87823E72765A}" presName="hierRoot2" presStyleCnt="0"/>
      <dgm:spPr/>
    </dgm:pt>
    <dgm:pt modelId="{D0148354-C0D8-418A-AB9B-EEC33293D2D0}" type="pres">
      <dgm:prSet presAssocID="{649312FC-3A03-4EA7-A7D9-87823E72765A}" presName="composite2" presStyleCnt="0"/>
      <dgm:spPr/>
    </dgm:pt>
    <dgm:pt modelId="{1070CF92-2124-40FE-B922-60072A48847B}" type="pres">
      <dgm:prSet presAssocID="{649312FC-3A03-4EA7-A7D9-87823E72765A}" presName="background2" presStyleLbl="node2" presStyleIdx="0" presStyleCnt="2"/>
      <dgm:spPr/>
    </dgm:pt>
    <dgm:pt modelId="{D0AF28E4-5473-48E6-A806-0E370BD376C5}" type="pres">
      <dgm:prSet presAssocID="{649312FC-3A03-4EA7-A7D9-87823E72765A}" presName="text2" presStyleLbl="fgAcc2" presStyleIdx="0" presStyleCnt="2" custLinFactNeighborX="-56846" custLinFactNeighborY="-19760">
        <dgm:presLayoutVars>
          <dgm:chPref val="3"/>
        </dgm:presLayoutVars>
      </dgm:prSet>
      <dgm:spPr/>
    </dgm:pt>
    <dgm:pt modelId="{CAE440D6-687E-4EDD-871A-C119D88A4709}" type="pres">
      <dgm:prSet presAssocID="{649312FC-3A03-4EA7-A7D9-87823E72765A}" presName="hierChild3" presStyleCnt="0"/>
      <dgm:spPr/>
    </dgm:pt>
    <dgm:pt modelId="{340FC3B0-333B-4088-8D71-B8D9475F8E0F}" type="pres">
      <dgm:prSet presAssocID="{743F4BCE-42E6-480A-9DAB-963EB8E9EC9F}" presName="Name17" presStyleLbl="parChTrans1D3" presStyleIdx="0" presStyleCnt="5"/>
      <dgm:spPr/>
    </dgm:pt>
    <dgm:pt modelId="{7B82922F-D784-41C8-9D1D-68E4E8E1D734}" type="pres">
      <dgm:prSet presAssocID="{00AF1250-FDDD-4102-AD19-9940D5FBE2B3}" presName="hierRoot3" presStyleCnt="0"/>
      <dgm:spPr/>
    </dgm:pt>
    <dgm:pt modelId="{560E4AAD-2C4C-4FC2-BB78-D22B78706E6F}" type="pres">
      <dgm:prSet presAssocID="{00AF1250-FDDD-4102-AD19-9940D5FBE2B3}" presName="composite3" presStyleCnt="0"/>
      <dgm:spPr/>
    </dgm:pt>
    <dgm:pt modelId="{DAEA1ECD-7C1A-4DF6-98E6-0485958FDC26}" type="pres">
      <dgm:prSet presAssocID="{00AF1250-FDDD-4102-AD19-9940D5FBE2B3}" presName="background3" presStyleLbl="node3" presStyleIdx="0" presStyleCnt="5"/>
      <dgm:spPr/>
    </dgm:pt>
    <dgm:pt modelId="{55CBC129-64EE-4627-B1E6-3C672CC95258}" type="pres">
      <dgm:prSet presAssocID="{00AF1250-FDDD-4102-AD19-9940D5FBE2B3}" presName="text3" presStyleLbl="fgAcc3" presStyleIdx="0" presStyleCnt="5">
        <dgm:presLayoutVars>
          <dgm:chPref val="3"/>
        </dgm:presLayoutVars>
      </dgm:prSet>
      <dgm:spPr/>
    </dgm:pt>
    <dgm:pt modelId="{1083D274-C608-4F3B-A236-08FE873DD553}" type="pres">
      <dgm:prSet presAssocID="{00AF1250-FDDD-4102-AD19-9940D5FBE2B3}" presName="hierChild4" presStyleCnt="0"/>
      <dgm:spPr/>
    </dgm:pt>
    <dgm:pt modelId="{92AEA877-DE9E-415F-866E-F318615970A8}" type="pres">
      <dgm:prSet presAssocID="{01433960-3BF6-48E6-948F-E90D134BC5FF}" presName="Name17" presStyleLbl="parChTrans1D3" presStyleIdx="1" presStyleCnt="5"/>
      <dgm:spPr/>
    </dgm:pt>
    <dgm:pt modelId="{3811D8DE-2CFC-4EAD-9A84-43D9F4D0F19C}" type="pres">
      <dgm:prSet presAssocID="{76ECFED2-D7D5-41BF-A6BF-DFFB9DE57C51}" presName="hierRoot3" presStyleCnt="0"/>
      <dgm:spPr/>
    </dgm:pt>
    <dgm:pt modelId="{12D47188-10C3-48DC-A659-AF33E6842F23}" type="pres">
      <dgm:prSet presAssocID="{76ECFED2-D7D5-41BF-A6BF-DFFB9DE57C51}" presName="composite3" presStyleCnt="0"/>
      <dgm:spPr/>
    </dgm:pt>
    <dgm:pt modelId="{56B8F7A5-01AD-4E0E-A04C-909ADE02F1DF}" type="pres">
      <dgm:prSet presAssocID="{76ECFED2-D7D5-41BF-A6BF-DFFB9DE57C51}" presName="background3" presStyleLbl="node3" presStyleIdx="1" presStyleCnt="5"/>
      <dgm:spPr/>
    </dgm:pt>
    <dgm:pt modelId="{1039761C-4C75-4376-B061-E0D0AF3602BA}" type="pres">
      <dgm:prSet presAssocID="{76ECFED2-D7D5-41BF-A6BF-DFFB9DE57C51}" presName="text3" presStyleLbl="fgAcc3" presStyleIdx="1" presStyleCnt="5">
        <dgm:presLayoutVars>
          <dgm:chPref val="3"/>
        </dgm:presLayoutVars>
      </dgm:prSet>
      <dgm:spPr/>
    </dgm:pt>
    <dgm:pt modelId="{F8922FB5-B7C0-4401-846A-0C9DD20EF2EA}" type="pres">
      <dgm:prSet presAssocID="{76ECFED2-D7D5-41BF-A6BF-DFFB9DE57C51}" presName="hierChild4" presStyleCnt="0"/>
      <dgm:spPr/>
    </dgm:pt>
    <dgm:pt modelId="{465C25E9-C31B-473A-8636-5E9D4589411E}" type="pres">
      <dgm:prSet presAssocID="{1573A63B-089D-43B4-B3BD-9267B7F22831}" presName="Name17" presStyleLbl="parChTrans1D3" presStyleIdx="2" presStyleCnt="5"/>
      <dgm:spPr/>
    </dgm:pt>
    <dgm:pt modelId="{E229DBD1-260F-4B7C-A097-E12C48AE6256}" type="pres">
      <dgm:prSet presAssocID="{E9E08990-E229-424E-ABD7-B1A54DCDD54D}" presName="hierRoot3" presStyleCnt="0"/>
      <dgm:spPr/>
    </dgm:pt>
    <dgm:pt modelId="{2B920E08-D4DB-4C4B-ADD1-E03B1B96CB56}" type="pres">
      <dgm:prSet presAssocID="{E9E08990-E229-424E-ABD7-B1A54DCDD54D}" presName="composite3" presStyleCnt="0"/>
      <dgm:spPr/>
    </dgm:pt>
    <dgm:pt modelId="{BC8BDE34-FA0D-4031-BC7D-AE4FB91F9D4C}" type="pres">
      <dgm:prSet presAssocID="{E9E08990-E229-424E-ABD7-B1A54DCDD54D}" presName="background3" presStyleLbl="node3" presStyleIdx="2" presStyleCnt="5"/>
      <dgm:spPr/>
    </dgm:pt>
    <dgm:pt modelId="{54DB1949-D79E-4039-AB0E-A27A2A26B13D}" type="pres">
      <dgm:prSet presAssocID="{E9E08990-E229-424E-ABD7-B1A54DCDD54D}" presName="text3" presStyleLbl="fgAcc3" presStyleIdx="2" presStyleCnt="5">
        <dgm:presLayoutVars>
          <dgm:chPref val="3"/>
        </dgm:presLayoutVars>
      </dgm:prSet>
      <dgm:spPr/>
    </dgm:pt>
    <dgm:pt modelId="{2D2D4ACE-D9B8-4B87-950B-CF4C9D0955D6}" type="pres">
      <dgm:prSet presAssocID="{E9E08990-E229-424E-ABD7-B1A54DCDD54D}" presName="hierChild4" presStyleCnt="0"/>
      <dgm:spPr/>
    </dgm:pt>
    <dgm:pt modelId="{FB3AF849-C3DD-476B-8FB0-83CC892126E6}" type="pres">
      <dgm:prSet presAssocID="{2C08516F-5E40-4D41-9EA6-233F84E59823}" presName="Name17" presStyleLbl="parChTrans1D3" presStyleIdx="3" presStyleCnt="5"/>
      <dgm:spPr/>
    </dgm:pt>
    <dgm:pt modelId="{E7D1A903-D105-4260-80AD-D591F6DDE886}" type="pres">
      <dgm:prSet presAssocID="{F965046A-B837-4210-A496-06DABB4BD6D7}" presName="hierRoot3" presStyleCnt="0"/>
      <dgm:spPr/>
    </dgm:pt>
    <dgm:pt modelId="{109837DF-2DEF-470D-A5EA-6880D093FAE2}" type="pres">
      <dgm:prSet presAssocID="{F965046A-B837-4210-A496-06DABB4BD6D7}" presName="composite3" presStyleCnt="0"/>
      <dgm:spPr/>
    </dgm:pt>
    <dgm:pt modelId="{0D01DE79-D4BD-4926-9D7A-DCF01B295731}" type="pres">
      <dgm:prSet presAssocID="{F965046A-B837-4210-A496-06DABB4BD6D7}" presName="background3" presStyleLbl="node3" presStyleIdx="3" presStyleCnt="5"/>
      <dgm:spPr/>
    </dgm:pt>
    <dgm:pt modelId="{08554A67-992E-4CD6-B40D-9F8178A809D6}" type="pres">
      <dgm:prSet presAssocID="{F965046A-B837-4210-A496-06DABB4BD6D7}" presName="text3" presStyleLbl="fgAcc3" presStyleIdx="3" presStyleCnt="5">
        <dgm:presLayoutVars>
          <dgm:chPref val="3"/>
        </dgm:presLayoutVars>
      </dgm:prSet>
      <dgm:spPr/>
    </dgm:pt>
    <dgm:pt modelId="{F63FFCB8-5BDB-42D1-9A9C-651312CB3E13}" type="pres">
      <dgm:prSet presAssocID="{F965046A-B837-4210-A496-06DABB4BD6D7}" presName="hierChild4" presStyleCnt="0"/>
      <dgm:spPr/>
    </dgm:pt>
    <dgm:pt modelId="{29667708-7A1C-4160-B6D8-03F9729F80AC}" type="pres">
      <dgm:prSet presAssocID="{AD6D843C-D4A6-4CCA-9929-BCDC37DC3314}" presName="Name10" presStyleLbl="parChTrans1D2" presStyleIdx="1" presStyleCnt="2"/>
      <dgm:spPr/>
    </dgm:pt>
    <dgm:pt modelId="{3DD83D6A-3A55-49ED-BEFB-609F58A1C467}" type="pres">
      <dgm:prSet presAssocID="{76B28697-D53C-43CC-8522-B21A63C22A3C}" presName="hierRoot2" presStyleCnt="0"/>
      <dgm:spPr/>
    </dgm:pt>
    <dgm:pt modelId="{4E76A08D-8E6B-4682-93B0-0CEE5D6EAC44}" type="pres">
      <dgm:prSet presAssocID="{76B28697-D53C-43CC-8522-B21A63C22A3C}" presName="composite2" presStyleCnt="0"/>
      <dgm:spPr/>
    </dgm:pt>
    <dgm:pt modelId="{78D1F2DF-020D-43CD-912D-91862A71073B}" type="pres">
      <dgm:prSet presAssocID="{76B28697-D53C-43CC-8522-B21A63C22A3C}" presName="background2" presStyleLbl="node2" presStyleIdx="1" presStyleCnt="2"/>
      <dgm:spPr/>
    </dgm:pt>
    <dgm:pt modelId="{9213E230-86AD-4D20-BFCB-37EE5B1C704B}" type="pres">
      <dgm:prSet presAssocID="{76B28697-D53C-43CC-8522-B21A63C22A3C}" presName="text2" presStyleLbl="fgAcc2" presStyleIdx="1" presStyleCnt="2" custLinFactX="-9112" custLinFactNeighborX="-100000" custLinFactNeighborY="-19033">
        <dgm:presLayoutVars>
          <dgm:chPref val="3"/>
        </dgm:presLayoutVars>
      </dgm:prSet>
      <dgm:spPr/>
    </dgm:pt>
    <dgm:pt modelId="{D7F50136-1683-4D88-9C23-F4F95C45451E}" type="pres">
      <dgm:prSet presAssocID="{76B28697-D53C-43CC-8522-B21A63C22A3C}" presName="hierChild3" presStyleCnt="0"/>
      <dgm:spPr/>
    </dgm:pt>
    <dgm:pt modelId="{5CE04809-25E1-4A64-8F36-4AB59804CA89}" type="pres">
      <dgm:prSet presAssocID="{97E8BA1A-DF8A-452E-8E19-A4F591F2B605}" presName="Name17" presStyleLbl="parChTrans1D3" presStyleIdx="4" presStyleCnt="5"/>
      <dgm:spPr/>
    </dgm:pt>
    <dgm:pt modelId="{B4496082-F63C-4828-8439-2440CC205F30}" type="pres">
      <dgm:prSet presAssocID="{319D7DE2-E1DE-4B46-A062-6C138DDB0427}" presName="hierRoot3" presStyleCnt="0"/>
      <dgm:spPr/>
    </dgm:pt>
    <dgm:pt modelId="{8E0080E0-898F-4112-B2A0-7466722E0E92}" type="pres">
      <dgm:prSet presAssocID="{319D7DE2-E1DE-4B46-A062-6C138DDB0427}" presName="composite3" presStyleCnt="0"/>
      <dgm:spPr/>
    </dgm:pt>
    <dgm:pt modelId="{7FAF53AA-A49E-4DA6-A5B8-E532BA6AAEC8}" type="pres">
      <dgm:prSet presAssocID="{319D7DE2-E1DE-4B46-A062-6C138DDB0427}" presName="background3" presStyleLbl="node3" presStyleIdx="4" presStyleCnt="5"/>
      <dgm:spPr/>
    </dgm:pt>
    <dgm:pt modelId="{CB5BCC8C-ECC7-43B3-BE53-24C31FF9EE2C}" type="pres">
      <dgm:prSet presAssocID="{319D7DE2-E1DE-4B46-A062-6C138DDB0427}" presName="text3" presStyleLbl="fgAcc3" presStyleIdx="4" presStyleCnt="5">
        <dgm:presLayoutVars>
          <dgm:chPref val="3"/>
        </dgm:presLayoutVars>
      </dgm:prSet>
      <dgm:spPr/>
    </dgm:pt>
    <dgm:pt modelId="{2F0E97B5-6070-4B46-B2EB-4CA18AA8EE06}" type="pres">
      <dgm:prSet presAssocID="{319D7DE2-E1DE-4B46-A062-6C138DDB0427}" presName="hierChild4" presStyleCnt="0"/>
      <dgm:spPr/>
    </dgm:pt>
  </dgm:ptLst>
  <dgm:cxnLst>
    <dgm:cxn modelId="{4514720E-323B-4AE9-B97D-FAFAD684D57A}" type="presOf" srcId="{F965046A-B837-4210-A496-06DABB4BD6D7}" destId="{08554A67-992E-4CD6-B40D-9F8178A809D6}" srcOrd="0" destOrd="0" presId="urn:microsoft.com/office/officeart/2005/8/layout/hierarchy1"/>
    <dgm:cxn modelId="{8253E814-F6D5-4B1F-ADCA-5914808BEC71}" type="presOf" srcId="{149D5BB1-3A5B-4256-9926-4AC22DD13967}" destId="{1578370A-4BC5-4201-B38E-16A12EAEB04B}" srcOrd="0" destOrd="0" presId="urn:microsoft.com/office/officeart/2005/8/layout/hierarchy1"/>
    <dgm:cxn modelId="{EF6D011A-174C-4117-A4FB-9E759553C1FF}" type="presOf" srcId="{651C5E5F-42AB-4D0A-8B97-1B61C89D6DFB}" destId="{8CD36E3C-1616-47EA-AD3E-B8E64BD0BB21}" srcOrd="0" destOrd="0" presId="urn:microsoft.com/office/officeart/2005/8/layout/hierarchy1"/>
    <dgm:cxn modelId="{166E4122-0FF1-441D-B2F1-C13E7AEF12BD}" srcId="{149D5BB1-3A5B-4256-9926-4AC22DD13967}" destId="{649312FC-3A03-4EA7-A7D9-87823E72765A}" srcOrd="0" destOrd="0" parTransId="{3AB824EF-D031-4D55-B903-B6609D98A590}" sibTransId="{260B5B77-A180-4ADD-9A1C-6168DF3CD89B}"/>
    <dgm:cxn modelId="{FBA63123-4AF3-42A4-99E8-5D74A9330F54}" type="presOf" srcId="{2C08516F-5E40-4D41-9EA6-233F84E59823}" destId="{FB3AF849-C3DD-476B-8FB0-83CC892126E6}" srcOrd="0" destOrd="0" presId="urn:microsoft.com/office/officeart/2005/8/layout/hierarchy1"/>
    <dgm:cxn modelId="{A032AB2D-A89E-42D1-93B2-2C098D58FAA2}" type="presOf" srcId="{76B28697-D53C-43CC-8522-B21A63C22A3C}" destId="{9213E230-86AD-4D20-BFCB-37EE5B1C704B}" srcOrd="0" destOrd="0" presId="urn:microsoft.com/office/officeart/2005/8/layout/hierarchy1"/>
    <dgm:cxn modelId="{E515FA5E-8D91-422E-8C1D-74154F67F99D}" srcId="{76B28697-D53C-43CC-8522-B21A63C22A3C}" destId="{319D7DE2-E1DE-4B46-A062-6C138DDB0427}" srcOrd="0" destOrd="0" parTransId="{97E8BA1A-DF8A-452E-8E19-A4F591F2B605}" sibTransId="{422F132A-9286-4B21-B2E7-93AB811E3469}"/>
    <dgm:cxn modelId="{F8DF8D61-A96D-4FD1-B081-FF212F705825}" type="presOf" srcId="{1573A63B-089D-43B4-B3BD-9267B7F22831}" destId="{465C25E9-C31B-473A-8636-5E9D4589411E}" srcOrd="0" destOrd="0" presId="urn:microsoft.com/office/officeart/2005/8/layout/hierarchy1"/>
    <dgm:cxn modelId="{24CCB269-3A15-4DCB-A542-A42619D91ABF}" srcId="{649312FC-3A03-4EA7-A7D9-87823E72765A}" destId="{00AF1250-FDDD-4102-AD19-9940D5FBE2B3}" srcOrd="0" destOrd="0" parTransId="{743F4BCE-42E6-480A-9DAB-963EB8E9EC9F}" sibTransId="{6A8B347B-4541-430D-B413-224767DCB8B2}"/>
    <dgm:cxn modelId="{4C1C574A-454F-4964-B379-5C87ED687356}" srcId="{651C5E5F-42AB-4D0A-8B97-1B61C89D6DFB}" destId="{149D5BB1-3A5B-4256-9926-4AC22DD13967}" srcOrd="0" destOrd="0" parTransId="{1EBEC8D8-65D3-4EE9-BA2B-CADE76A0245A}" sibTransId="{B7882700-02C9-4908-92D1-D20EA678135D}"/>
    <dgm:cxn modelId="{5E6D2750-A39F-4B9F-A64B-A764B50F2533}" type="presOf" srcId="{743F4BCE-42E6-480A-9DAB-963EB8E9EC9F}" destId="{340FC3B0-333B-4088-8D71-B8D9475F8E0F}" srcOrd="0" destOrd="0" presId="urn:microsoft.com/office/officeart/2005/8/layout/hierarchy1"/>
    <dgm:cxn modelId="{0624D554-9BEE-424B-B3CA-DCCD19EA10A8}" srcId="{149D5BB1-3A5B-4256-9926-4AC22DD13967}" destId="{76B28697-D53C-43CC-8522-B21A63C22A3C}" srcOrd="1" destOrd="0" parTransId="{AD6D843C-D4A6-4CCA-9929-BCDC37DC3314}" sibTransId="{B2FCCB36-1416-4E14-8687-388BFCE56B71}"/>
    <dgm:cxn modelId="{E761687F-501E-454A-9546-6A7DCBFFEE80}" type="presOf" srcId="{3AB824EF-D031-4D55-B903-B6609D98A590}" destId="{89BA24CF-26DE-4F5F-8E92-0F7E51799BC8}" srcOrd="0" destOrd="0" presId="urn:microsoft.com/office/officeart/2005/8/layout/hierarchy1"/>
    <dgm:cxn modelId="{B780A384-B700-45E0-9760-073AC224B1A6}" type="presOf" srcId="{319D7DE2-E1DE-4B46-A062-6C138DDB0427}" destId="{CB5BCC8C-ECC7-43B3-BE53-24C31FF9EE2C}" srcOrd="0" destOrd="0" presId="urn:microsoft.com/office/officeart/2005/8/layout/hierarchy1"/>
    <dgm:cxn modelId="{3A6ADE97-A787-4352-8EC2-07EE2281EF11}" srcId="{649312FC-3A03-4EA7-A7D9-87823E72765A}" destId="{76ECFED2-D7D5-41BF-A6BF-DFFB9DE57C51}" srcOrd="1" destOrd="0" parTransId="{01433960-3BF6-48E6-948F-E90D134BC5FF}" sibTransId="{932B1FE7-CECC-4D9E-AEC5-6CAF8EA1B4A0}"/>
    <dgm:cxn modelId="{8D124CA5-467E-4104-82D7-B8092AE87695}" type="presOf" srcId="{01433960-3BF6-48E6-948F-E90D134BC5FF}" destId="{92AEA877-DE9E-415F-866E-F318615970A8}" srcOrd="0" destOrd="0" presId="urn:microsoft.com/office/officeart/2005/8/layout/hierarchy1"/>
    <dgm:cxn modelId="{1DB81EAA-C08D-4D54-95D1-208E256945B2}" type="presOf" srcId="{97E8BA1A-DF8A-452E-8E19-A4F591F2B605}" destId="{5CE04809-25E1-4A64-8F36-4AB59804CA89}" srcOrd="0" destOrd="0" presId="urn:microsoft.com/office/officeart/2005/8/layout/hierarchy1"/>
    <dgm:cxn modelId="{88AACBB0-8497-4650-B0A1-A265C03ABE66}" srcId="{649312FC-3A03-4EA7-A7D9-87823E72765A}" destId="{E9E08990-E229-424E-ABD7-B1A54DCDD54D}" srcOrd="2" destOrd="0" parTransId="{1573A63B-089D-43B4-B3BD-9267B7F22831}" sibTransId="{DC97AB70-41DD-4014-AFDB-D00C2A140E42}"/>
    <dgm:cxn modelId="{E66D57C4-FCB2-4A29-89D3-FD05578FF487}" type="presOf" srcId="{649312FC-3A03-4EA7-A7D9-87823E72765A}" destId="{D0AF28E4-5473-48E6-A806-0E370BD376C5}" srcOrd="0" destOrd="0" presId="urn:microsoft.com/office/officeart/2005/8/layout/hierarchy1"/>
    <dgm:cxn modelId="{AF14E5D1-351D-4602-AD9C-8C44F7E461CB}" srcId="{649312FC-3A03-4EA7-A7D9-87823E72765A}" destId="{F965046A-B837-4210-A496-06DABB4BD6D7}" srcOrd="3" destOrd="0" parTransId="{2C08516F-5E40-4D41-9EA6-233F84E59823}" sibTransId="{00EEEB46-1A4A-47F3-8B2F-74AAA127958A}"/>
    <dgm:cxn modelId="{4E92E9D8-CEF4-4AE7-958F-4DF723641687}" type="presOf" srcId="{76ECFED2-D7D5-41BF-A6BF-DFFB9DE57C51}" destId="{1039761C-4C75-4376-B061-E0D0AF3602BA}" srcOrd="0" destOrd="0" presId="urn:microsoft.com/office/officeart/2005/8/layout/hierarchy1"/>
    <dgm:cxn modelId="{A9A935F1-F25A-456B-99A8-0023421242E2}" type="presOf" srcId="{00AF1250-FDDD-4102-AD19-9940D5FBE2B3}" destId="{55CBC129-64EE-4627-B1E6-3C672CC95258}" srcOrd="0" destOrd="0" presId="urn:microsoft.com/office/officeart/2005/8/layout/hierarchy1"/>
    <dgm:cxn modelId="{40BA10FB-FD3F-4694-8EA2-D42082B0C169}" type="presOf" srcId="{E9E08990-E229-424E-ABD7-B1A54DCDD54D}" destId="{54DB1949-D79E-4039-AB0E-A27A2A26B13D}" srcOrd="0" destOrd="0" presId="urn:microsoft.com/office/officeart/2005/8/layout/hierarchy1"/>
    <dgm:cxn modelId="{C365B4FB-1EEB-4300-B4E3-F39B742B0779}" type="presOf" srcId="{AD6D843C-D4A6-4CCA-9929-BCDC37DC3314}" destId="{29667708-7A1C-4160-B6D8-03F9729F80AC}" srcOrd="0" destOrd="0" presId="urn:microsoft.com/office/officeart/2005/8/layout/hierarchy1"/>
    <dgm:cxn modelId="{0B6BED5B-F3B7-45B5-A6F8-4612BDED7ADD}" type="presParOf" srcId="{8CD36E3C-1616-47EA-AD3E-B8E64BD0BB21}" destId="{C2A72EE1-3114-4CA9-BBB8-61EC10F68216}" srcOrd="0" destOrd="0" presId="urn:microsoft.com/office/officeart/2005/8/layout/hierarchy1"/>
    <dgm:cxn modelId="{D0B8827D-35D5-4C4C-A884-A3EF2FFC7606}" type="presParOf" srcId="{C2A72EE1-3114-4CA9-BBB8-61EC10F68216}" destId="{09FE7907-C52A-4F69-BD65-B9245F39D8C4}" srcOrd="0" destOrd="0" presId="urn:microsoft.com/office/officeart/2005/8/layout/hierarchy1"/>
    <dgm:cxn modelId="{3DC6B1FC-C869-4703-BA60-339236EC1A07}" type="presParOf" srcId="{09FE7907-C52A-4F69-BD65-B9245F39D8C4}" destId="{5F867273-487E-4599-91F6-CAE77F180732}" srcOrd="0" destOrd="0" presId="urn:microsoft.com/office/officeart/2005/8/layout/hierarchy1"/>
    <dgm:cxn modelId="{F81EE9A7-D116-4A96-9CF8-262894BCECEA}" type="presParOf" srcId="{09FE7907-C52A-4F69-BD65-B9245F39D8C4}" destId="{1578370A-4BC5-4201-B38E-16A12EAEB04B}" srcOrd="1" destOrd="0" presId="urn:microsoft.com/office/officeart/2005/8/layout/hierarchy1"/>
    <dgm:cxn modelId="{6FE53F33-162D-4F37-B4F0-408DB8F68EC4}" type="presParOf" srcId="{C2A72EE1-3114-4CA9-BBB8-61EC10F68216}" destId="{D7F71CEB-A82E-498C-B6D4-FD8A292A10CD}" srcOrd="1" destOrd="0" presId="urn:microsoft.com/office/officeart/2005/8/layout/hierarchy1"/>
    <dgm:cxn modelId="{7A6C9E86-FC48-45A4-A241-F9D902BF982F}" type="presParOf" srcId="{D7F71CEB-A82E-498C-B6D4-FD8A292A10CD}" destId="{89BA24CF-26DE-4F5F-8E92-0F7E51799BC8}" srcOrd="0" destOrd="0" presId="urn:microsoft.com/office/officeart/2005/8/layout/hierarchy1"/>
    <dgm:cxn modelId="{AC95DCAF-73C7-409F-B0CF-04CC52BA024D}" type="presParOf" srcId="{D7F71CEB-A82E-498C-B6D4-FD8A292A10CD}" destId="{4F67356B-980A-41E2-817B-93B3F1D9C5F8}" srcOrd="1" destOrd="0" presId="urn:microsoft.com/office/officeart/2005/8/layout/hierarchy1"/>
    <dgm:cxn modelId="{E25EB9B1-3F4B-4F05-AA90-C3EE757E6033}" type="presParOf" srcId="{4F67356B-980A-41E2-817B-93B3F1D9C5F8}" destId="{D0148354-C0D8-418A-AB9B-EEC33293D2D0}" srcOrd="0" destOrd="0" presId="urn:microsoft.com/office/officeart/2005/8/layout/hierarchy1"/>
    <dgm:cxn modelId="{21F2A019-8470-4029-AB8C-052BD75C90AC}" type="presParOf" srcId="{D0148354-C0D8-418A-AB9B-EEC33293D2D0}" destId="{1070CF92-2124-40FE-B922-60072A48847B}" srcOrd="0" destOrd="0" presId="urn:microsoft.com/office/officeart/2005/8/layout/hierarchy1"/>
    <dgm:cxn modelId="{B9E688AE-9090-4AD6-8365-47154D31C7C7}" type="presParOf" srcId="{D0148354-C0D8-418A-AB9B-EEC33293D2D0}" destId="{D0AF28E4-5473-48E6-A806-0E370BD376C5}" srcOrd="1" destOrd="0" presId="urn:microsoft.com/office/officeart/2005/8/layout/hierarchy1"/>
    <dgm:cxn modelId="{80DBA6A4-85E8-4BD4-9BD6-4840B039D1A1}" type="presParOf" srcId="{4F67356B-980A-41E2-817B-93B3F1D9C5F8}" destId="{CAE440D6-687E-4EDD-871A-C119D88A4709}" srcOrd="1" destOrd="0" presId="urn:microsoft.com/office/officeart/2005/8/layout/hierarchy1"/>
    <dgm:cxn modelId="{4EFB39FD-C526-4766-966A-567CCE8EC4B2}" type="presParOf" srcId="{CAE440D6-687E-4EDD-871A-C119D88A4709}" destId="{340FC3B0-333B-4088-8D71-B8D9475F8E0F}" srcOrd="0" destOrd="0" presId="urn:microsoft.com/office/officeart/2005/8/layout/hierarchy1"/>
    <dgm:cxn modelId="{156E8A98-1E71-440C-B89C-B048E79733AA}" type="presParOf" srcId="{CAE440D6-687E-4EDD-871A-C119D88A4709}" destId="{7B82922F-D784-41C8-9D1D-68E4E8E1D734}" srcOrd="1" destOrd="0" presId="urn:microsoft.com/office/officeart/2005/8/layout/hierarchy1"/>
    <dgm:cxn modelId="{0A404421-9D1A-48B0-9988-762247508015}" type="presParOf" srcId="{7B82922F-D784-41C8-9D1D-68E4E8E1D734}" destId="{560E4AAD-2C4C-4FC2-BB78-D22B78706E6F}" srcOrd="0" destOrd="0" presId="urn:microsoft.com/office/officeart/2005/8/layout/hierarchy1"/>
    <dgm:cxn modelId="{0D60E082-72FC-4ACA-8714-2DE557DF220E}" type="presParOf" srcId="{560E4AAD-2C4C-4FC2-BB78-D22B78706E6F}" destId="{DAEA1ECD-7C1A-4DF6-98E6-0485958FDC26}" srcOrd="0" destOrd="0" presId="urn:microsoft.com/office/officeart/2005/8/layout/hierarchy1"/>
    <dgm:cxn modelId="{607A2ACD-56C1-4146-9A8B-059A21D6BBCE}" type="presParOf" srcId="{560E4AAD-2C4C-4FC2-BB78-D22B78706E6F}" destId="{55CBC129-64EE-4627-B1E6-3C672CC95258}" srcOrd="1" destOrd="0" presId="urn:microsoft.com/office/officeart/2005/8/layout/hierarchy1"/>
    <dgm:cxn modelId="{2676830E-A9BB-4CAA-963C-883C12A4E841}" type="presParOf" srcId="{7B82922F-D784-41C8-9D1D-68E4E8E1D734}" destId="{1083D274-C608-4F3B-A236-08FE873DD553}" srcOrd="1" destOrd="0" presId="urn:microsoft.com/office/officeart/2005/8/layout/hierarchy1"/>
    <dgm:cxn modelId="{72A4E167-86A3-4B56-8CBE-1EBFE755AE41}" type="presParOf" srcId="{CAE440D6-687E-4EDD-871A-C119D88A4709}" destId="{92AEA877-DE9E-415F-866E-F318615970A8}" srcOrd="2" destOrd="0" presId="urn:microsoft.com/office/officeart/2005/8/layout/hierarchy1"/>
    <dgm:cxn modelId="{75AAA042-86FD-41C0-A715-EE0261E84286}" type="presParOf" srcId="{CAE440D6-687E-4EDD-871A-C119D88A4709}" destId="{3811D8DE-2CFC-4EAD-9A84-43D9F4D0F19C}" srcOrd="3" destOrd="0" presId="urn:microsoft.com/office/officeart/2005/8/layout/hierarchy1"/>
    <dgm:cxn modelId="{532646F5-8CE8-4726-B8B6-329802D61C6A}" type="presParOf" srcId="{3811D8DE-2CFC-4EAD-9A84-43D9F4D0F19C}" destId="{12D47188-10C3-48DC-A659-AF33E6842F23}" srcOrd="0" destOrd="0" presId="urn:microsoft.com/office/officeart/2005/8/layout/hierarchy1"/>
    <dgm:cxn modelId="{653EC97A-4215-4E47-B2B3-818A0218053A}" type="presParOf" srcId="{12D47188-10C3-48DC-A659-AF33E6842F23}" destId="{56B8F7A5-01AD-4E0E-A04C-909ADE02F1DF}" srcOrd="0" destOrd="0" presId="urn:microsoft.com/office/officeart/2005/8/layout/hierarchy1"/>
    <dgm:cxn modelId="{AD80BA64-497A-46A2-BE12-38CD27F8E3E3}" type="presParOf" srcId="{12D47188-10C3-48DC-A659-AF33E6842F23}" destId="{1039761C-4C75-4376-B061-E0D0AF3602BA}" srcOrd="1" destOrd="0" presId="urn:microsoft.com/office/officeart/2005/8/layout/hierarchy1"/>
    <dgm:cxn modelId="{5D13FF1E-E7AE-4DE0-B7BD-623328CA8326}" type="presParOf" srcId="{3811D8DE-2CFC-4EAD-9A84-43D9F4D0F19C}" destId="{F8922FB5-B7C0-4401-846A-0C9DD20EF2EA}" srcOrd="1" destOrd="0" presId="urn:microsoft.com/office/officeart/2005/8/layout/hierarchy1"/>
    <dgm:cxn modelId="{95F90DF3-AF92-4622-AD11-4373681EF511}" type="presParOf" srcId="{CAE440D6-687E-4EDD-871A-C119D88A4709}" destId="{465C25E9-C31B-473A-8636-5E9D4589411E}" srcOrd="4" destOrd="0" presId="urn:microsoft.com/office/officeart/2005/8/layout/hierarchy1"/>
    <dgm:cxn modelId="{18308DB0-9416-4BCC-A4A5-2A8A20C674C5}" type="presParOf" srcId="{CAE440D6-687E-4EDD-871A-C119D88A4709}" destId="{E229DBD1-260F-4B7C-A097-E12C48AE6256}" srcOrd="5" destOrd="0" presId="urn:microsoft.com/office/officeart/2005/8/layout/hierarchy1"/>
    <dgm:cxn modelId="{437E0B07-A8C3-44EF-9643-DCE75FE8875E}" type="presParOf" srcId="{E229DBD1-260F-4B7C-A097-E12C48AE6256}" destId="{2B920E08-D4DB-4C4B-ADD1-E03B1B96CB56}" srcOrd="0" destOrd="0" presId="urn:microsoft.com/office/officeart/2005/8/layout/hierarchy1"/>
    <dgm:cxn modelId="{7A451AAD-823A-4975-88FB-55F25012E565}" type="presParOf" srcId="{2B920E08-D4DB-4C4B-ADD1-E03B1B96CB56}" destId="{BC8BDE34-FA0D-4031-BC7D-AE4FB91F9D4C}" srcOrd="0" destOrd="0" presId="urn:microsoft.com/office/officeart/2005/8/layout/hierarchy1"/>
    <dgm:cxn modelId="{154DE8DB-0A54-4B08-A377-2096D7677F9E}" type="presParOf" srcId="{2B920E08-D4DB-4C4B-ADD1-E03B1B96CB56}" destId="{54DB1949-D79E-4039-AB0E-A27A2A26B13D}" srcOrd="1" destOrd="0" presId="urn:microsoft.com/office/officeart/2005/8/layout/hierarchy1"/>
    <dgm:cxn modelId="{1E335B70-A5DA-402B-919B-921ED78AB1C2}" type="presParOf" srcId="{E229DBD1-260F-4B7C-A097-E12C48AE6256}" destId="{2D2D4ACE-D9B8-4B87-950B-CF4C9D0955D6}" srcOrd="1" destOrd="0" presId="urn:microsoft.com/office/officeart/2005/8/layout/hierarchy1"/>
    <dgm:cxn modelId="{9C50BBE3-A94E-4CC7-BFC0-3276987853B2}" type="presParOf" srcId="{CAE440D6-687E-4EDD-871A-C119D88A4709}" destId="{FB3AF849-C3DD-476B-8FB0-83CC892126E6}" srcOrd="6" destOrd="0" presId="urn:microsoft.com/office/officeart/2005/8/layout/hierarchy1"/>
    <dgm:cxn modelId="{E7616E65-5718-4FA3-BCF3-5ACD2FCF606D}" type="presParOf" srcId="{CAE440D6-687E-4EDD-871A-C119D88A4709}" destId="{E7D1A903-D105-4260-80AD-D591F6DDE886}" srcOrd="7" destOrd="0" presId="urn:microsoft.com/office/officeart/2005/8/layout/hierarchy1"/>
    <dgm:cxn modelId="{FABA1F07-A559-432E-89F5-84D805EB630E}" type="presParOf" srcId="{E7D1A903-D105-4260-80AD-D591F6DDE886}" destId="{109837DF-2DEF-470D-A5EA-6880D093FAE2}" srcOrd="0" destOrd="0" presId="urn:microsoft.com/office/officeart/2005/8/layout/hierarchy1"/>
    <dgm:cxn modelId="{46D5BC40-5009-40DA-9D3D-88BCD8079206}" type="presParOf" srcId="{109837DF-2DEF-470D-A5EA-6880D093FAE2}" destId="{0D01DE79-D4BD-4926-9D7A-DCF01B295731}" srcOrd="0" destOrd="0" presId="urn:microsoft.com/office/officeart/2005/8/layout/hierarchy1"/>
    <dgm:cxn modelId="{7C583D07-11D6-4421-9BC4-3E79367B1C4F}" type="presParOf" srcId="{109837DF-2DEF-470D-A5EA-6880D093FAE2}" destId="{08554A67-992E-4CD6-B40D-9F8178A809D6}" srcOrd="1" destOrd="0" presId="urn:microsoft.com/office/officeart/2005/8/layout/hierarchy1"/>
    <dgm:cxn modelId="{2DB54841-A7AD-4D57-96BF-253E76351EEA}" type="presParOf" srcId="{E7D1A903-D105-4260-80AD-D591F6DDE886}" destId="{F63FFCB8-5BDB-42D1-9A9C-651312CB3E13}" srcOrd="1" destOrd="0" presId="urn:microsoft.com/office/officeart/2005/8/layout/hierarchy1"/>
    <dgm:cxn modelId="{5599BE82-39C4-4632-A8E3-D7C55D20F866}" type="presParOf" srcId="{D7F71CEB-A82E-498C-B6D4-FD8A292A10CD}" destId="{29667708-7A1C-4160-B6D8-03F9729F80AC}" srcOrd="2" destOrd="0" presId="urn:microsoft.com/office/officeart/2005/8/layout/hierarchy1"/>
    <dgm:cxn modelId="{A56EE20D-DD40-404F-B78D-D88A38310E4F}" type="presParOf" srcId="{D7F71CEB-A82E-498C-B6D4-FD8A292A10CD}" destId="{3DD83D6A-3A55-49ED-BEFB-609F58A1C467}" srcOrd="3" destOrd="0" presId="urn:microsoft.com/office/officeart/2005/8/layout/hierarchy1"/>
    <dgm:cxn modelId="{F1130ED7-B678-4E85-949C-C0F2A06D75FE}" type="presParOf" srcId="{3DD83D6A-3A55-49ED-BEFB-609F58A1C467}" destId="{4E76A08D-8E6B-4682-93B0-0CEE5D6EAC44}" srcOrd="0" destOrd="0" presId="urn:microsoft.com/office/officeart/2005/8/layout/hierarchy1"/>
    <dgm:cxn modelId="{886FA142-9FE2-4C5C-8A53-C005C4AAEB7E}" type="presParOf" srcId="{4E76A08D-8E6B-4682-93B0-0CEE5D6EAC44}" destId="{78D1F2DF-020D-43CD-912D-91862A71073B}" srcOrd="0" destOrd="0" presId="urn:microsoft.com/office/officeart/2005/8/layout/hierarchy1"/>
    <dgm:cxn modelId="{AB80F687-D5E4-4521-8A30-0C0CE1ACAE40}" type="presParOf" srcId="{4E76A08D-8E6B-4682-93B0-0CEE5D6EAC44}" destId="{9213E230-86AD-4D20-BFCB-37EE5B1C704B}" srcOrd="1" destOrd="0" presId="urn:microsoft.com/office/officeart/2005/8/layout/hierarchy1"/>
    <dgm:cxn modelId="{3B31933D-F7FC-4B8F-86FC-247DC23C7B24}" type="presParOf" srcId="{3DD83D6A-3A55-49ED-BEFB-609F58A1C467}" destId="{D7F50136-1683-4D88-9C23-F4F95C45451E}" srcOrd="1" destOrd="0" presId="urn:microsoft.com/office/officeart/2005/8/layout/hierarchy1"/>
    <dgm:cxn modelId="{EEF0C5F9-0EC7-4785-99BD-DF8CA3CFC7C4}" type="presParOf" srcId="{D7F50136-1683-4D88-9C23-F4F95C45451E}" destId="{5CE04809-25E1-4A64-8F36-4AB59804CA89}" srcOrd="0" destOrd="0" presId="urn:microsoft.com/office/officeart/2005/8/layout/hierarchy1"/>
    <dgm:cxn modelId="{E6450E32-3B92-466E-9237-43C4027E6CB5}" type="presParOf" srcId="{D7F50136-1683-4D88-9C23-F4F95C45451E}" destId="{B4496082-F63C-4828-8439-2440CC205F30}" srcOrd="1" destOrd="0" presId="urn:microsoft.com/office/officeart/2005/8/layout/hierarchy1"/>
    <dgm:cxn modelId="{93B9E86B-C989-4027-A504-9C5DED7836E2}" type="presParOf" srcId="{B4496082-F63C-4828-8439-2440CC205F30}" destId="{8E0080E0-898F-4112-B2A0-7466722E0E92}" srcOrd="0" destOrd="0" presId="urn:microsoft.com/office/officeart/2005/8/layout/hierarchy1"/>
    <dgm:cxn modelId="{5BB5356D-AC18-42F3-900D-916E47DE5D5D}" type="presParOf" srcId="{8E0080E0-898F-4112-B2A0-7466722E0E92}" destId="{7FAF53AA-A49E-4DA6-A5B8-E532BA6AAEC8}" srcOrd="0" destOrd="0" presId="urn:microsoft.com/office/officeart/2005/8/layout/hierarchy1"/>
    <dgm:cxn modelId="{38719B60-BF11-45A9-8B8C-FD956C26E201}" type="presParOf" srcId="{8E0080E0-898F-4112-B2A0-7466722E0E92}" destId="{CB5BCC8C-ECC7-43B3-BE53-24C31FF9EE2C}" srcOrd="1" destOrd="0" presId="urn:microsoft.com/office/officeart/2005/8/layout/hierarchy1"/>
    <dgm:cxn modelId="{2E0B23AB-F95A-4437-A37D-C5C533CD8B78}" type="presParOf" srcId="{B4496082-F63C-4828-8439-2440CC205F30}" destId="{2F0E97B5-6070-4B46-B2EB-4CA18AA8EE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C005B7-9E43-40F9-8702-39B7728D8D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4C7B3DB-18B1-4880-91AE-5D122BEAE9FA}">
      <dgm:prSet phldrT="[Text]"/>
      <dgm:spPr/>
      <dgm:t>
        <a:bodyPr/>
        <a:lstStyle/>
        <a:p>
          <a:r>
            <a:rPr lang="en-US" dirty="0"/>
            <a:t>0 1 </a:t>
          </a:r>
          <a:r>
            <a:rPr lang="en-US" dirty="0">
              <a:solidFill>
                <a:srgbClr val="FF0000"/>
              </a:solidFill>
            </a:rPr>
            <a:t>1 </a:t>
          </a:r>
          <a:r>
            <a:rPr lang="en-US" dirty="0"/>
            <a:t>0 1 0 1 </a:t>
          </a:r>
          <a:r>
            <a:rPr lang="en-US" dirty="0">
              <a:solidFill>
                <a:srgbClr val="00B050"/>
              </a:solidFill>
            </a:rPr>
            <a:t>0</a:t>
          </a:r>
        </a:p>
      </dgm:t>
    </dgm:pt>
    <dgm:pt modelId="{140CB168-E0E0-4F4B-A370-A94B3F8E3550}" type="parTrans" cxnId="{AD669BD2-3AD5-4E51-A83F-ED673D0E5614}">
      <dgm:prSet/>
      <dgm:spPr/>
      <dgm:t>
        <a:bodyPr/>
        <a:lstStyle/>
        <a:p>
          <a:endParaRPr lang="en-US"/>
        </a:p>
      </dgm:t>
    </dgm:pt>
    <dgm:pt modelId="{65589F21-9A5B-4DC4-B0EB-C499F174D447}" type="sibTrans" cxnId="{AD669BD2-3AD5-4E51-A83F-ED673D0E5614}">
      <dgm:prSet/>
      <dgm:spPr/>
      <dgm:t>
        <a:bodyPr/>
        <a:lstStyle/>
        <a:p>
          <a:endParaRPr lang="en-US"/>
        </a:p>
      </dgm:t>
    </dgm:pt>
    <dgm:pt modelId="{959ED20F-2D15-4670-98E2-135CEE812891}">
      <dgm:prSet phldrT="[Text]"/>
      <dgm:spPr/>
      <dgm:t>
        <a:bodyPr/>
        <a:lstStyle/>
        <a:p>
          <a:r>
            <a:rPr lang="en-US" dirty="0"/>
            <a:t>0 1 </a:t>
          </a:r>
          <a:r>
            <a:rPr lang="en-US" dirty="0">
              <a:solidFill>
                <a:srgbClr val="FF0000"/>
              </a:solidFill>
            </a:rPr>
            <a:t>0 </a:t>
          </a:r>
          <a:r>
            <a:rPr lang="en-US" dirty="0"/>
            <a:t>0 1 0 1 </a:t>
          </a:r>
          <a:r>
            <a:rPr lang="en-US" dirty="0">
              <a:solidFill>
                <a:srgbClr val="00B050"/>
              </a:solidFill>
            </a:rPr>
            <a:t>0</a:t>
          </a:r>
        </a:p>
      </dgm:t>
    </dgm:pt>
    <dgm:pt modelId="{00CBAB61-75D3-42D7-97CA-730899444F2E}" type="parTrans" cxnId="{B5D961E5-DF5D-459D-B4B4-003C06ADD05C}">
      <dgm:prSet/>
      <dgm:spPr/>
      <dgm:t>
        <a:bodyPr/>
        <a:lstStyle/>
        <a:p>
          <a:endParaRPr lang="en-US"/>
        </a:p>
      </dgm:t>
    </dgm:pt>
    <dgm:pt modelId="{1428C750-A7AC-4481-AE78-2B98B13826A7}" type="sibTrans" cxnId="{B5D961E5-DF5D-459D-B4B4-003C06ADD05C}">
      <dgm:prSet/>
      <dgm:spPr/>
      <dgm:t>
        <a:bodyPr/>
        <a:lstStyle/>
        <a:p>
          <a:endParaRPr lang="en-US"/>
        </a:p>
      </dgm:t>
    </dgm:pt>
    <dgm:pt modelId="{58112DC0-1E77-49CB-A864-5A27914D442F}" type="pres">
      <dgm:prSet presAssocID="{7CC005B7-9E43-40F9-8702-39B7728D8D85}" presName="Name0" presStyleCnt="0">
        <dgm:presLayoutVars>
          <dgm:dir/>
          <dgm:resizeHandles val="exact"/>
        </dgm:presLayoutVars>
      </dgm:prSet>
      <dgm:spPr/>
    </dgm:pt>
    <dgm:pt modelId="{52AB27C6-919A-49FB-BAAE-EE1B79966B12}" type="pres">
      <dgm:prSet presAssocID="{44C7B3DB-18B1-4880-91AE-5D122BEAE9FA}" presName="node" presStyleLbl="node1" presStyleIdx="0" presStyleCnt="2" custLinFactNeighborX="-7349" custLinFactNeighborY="-81818">
        <dgm:presLayoutVars>
          <dgm:bulletEnabled val="1"/>
        </dgm:presLayoutVars>
      </dgm:prSet>
      <dgm:spPr/>
    </dgm:pt>
    <dgm:pt modelId="{0CB8FE98-EDED-4102-A294-133F256FD520}" type="pres">
      <dgm:prSet presAssocID="{65589F21-9A5B-4DC4-B0EB-C499F174D447}" presName="sibTrans" presStyleLbl="sibTrans2D1" presStyleIdx="0" presStyleCnt="1"/>
      <dgm:spPr/>
    </dgm:pt>
    <dgm:pt modelId="{BECB91AE-33F8-43F6-B191-E97E95DA6747}" type="pres">
      <dgm:prSet presAssocID="{65589F21-9A5B-4DC4-B0EB-C499F174D447}" presName="connectorText" presStyleLbl="sibTrans2D1" presStyleIdx="0" presStyleCnt="1"/>
      <dgm:spPr/>
    </dgm:pt>
    <dgm:pt modelId="{DBE1DDFF-743F-4840-A0D6-84DA3B5E0AC4}" type="pres">
      <dgm:prSet presAssocID="{959ED20F-2D15-4670-98E2-135CEE812891}" presName="node" presStyleLbl="node1" presStyleIdx="1" presStyleCnt="2">
        <dgm:presLayoutVars>
          <dgm:bulletEnabled val="1"/>
        </dgm:presLayoutVars>
      </dgm:prSet>
      <dgm:spPr/>
    </dgm:pt>
  </dgm:ptLst>
  <dgm:cxnLst>
    <dgm:cxn modelId="{9B92B61E-4800-4153-9A63-5050A6E11BC8}" type="presOf" srcId="{65589F21-9A5B-4DC4-B0EB-C499F174D447}" destId="{0CB8FE98-EDED-4102-A294-133F256FD520}" srcOrd="0" destOrd="0" presId="urn:microsoft.com/office/officeart/2005/8/layout/process1"/>
    <dgm:cxn modelId="{6966A924-BB45-47CA-A900-33417412C760}" type="presOf" srcId="{7CC005B7-9E43-40F9-8702-39B7728D8D85}" destId="{58112DC0-1E77-49CB-A864-5A27914D442F}" srcOrd="0" destOrd="0" presId="urn:microsoft.com/office/officeart/2005/8/layout/process1"/>
    <dgm:cxn modelId="{A39D814A-3241-48DC-91ED-FD4C45E36CA0}" type="presOf" srcId="{65589F21-9A5B-4DC4-B0EB-C499F174D447}" destId="{BECB91AE-33F8-43F6-B191-E97E95DA6747}" srcOrd="1" destOrd="0" presId="urn:microsoft.com/office/officeart/2005/8/layout/process1"/>
    <dgm:cxn modelId="{421B6FAF-815E-4C80-9FD1-C20E48A61B2E}" type="presOf" srcId="{959ED20F-2D15-4670-98E2-135CEE812891}" destId="{DBE1DDFF-743F-4840-A0D6-84DA3B5E0AC4}" srcOrd="0" destOrd="0" presId="urn:microsoft.com/office/officeart/2005/8/layout/process1"/>
    <dgm:cxn modelId="{AD669BD2-3AD5-4E51-A83F-ED673D0E5614}" srcId="{7CC005B7-9E43-40F9-8702-39B7728D8D85}" destId="{44C7B3DB-18B1-4880-91AE-5D122BEAE9FA}" srcOrd="0" destOrd="0" parTransId="{140CB168-E0E0-4F4B-A370-A94B3F8E3550}" sibTransId="{65589F21-9A5B-4DC4-B0EB-C499F174D447}"/>
    <dgm:cxn modelId="{B5D961E5-DF5D-459D-B4B4-003C06ADD05C}" srcId="{7CC005B7-9E43-40F9-8702-39B7728D8D85}" destId="{959ED20F-2D15-4670-98E2-135CEE812891}" srcOrd="1" destOrd="0" parTransId="{00CBAB61-75D3-42D7-97CA-730899444F2E}" sibTransId="{1428C750-A7AC-4481-AE78-2B98B13826A7}"/>
    <dgm:cxn modelId="{07D999F3-84D7-4CB1-B4D7-0D6D88E726D1}" type="presOf" srcId="{44C7B3DB-18B1-4880-91AE-5D122BEAE9FA}" destId="{52AB27C6-919A-49FB-BAAE-EE1B79966B12}" srcOrd="0" destOrd="0" presId="urn:microsoft.com/office/officeart/2005/8/layout/process1"/>
    <dgm:cxn modelId="{49D1FF69-1043-4149-957F-9A4A778D4EC2}" type="presParOf" srcId="{58112DC0-1E77-49CB-A864-5A27914D442F}" destId="{52AB27C6-919A-49FB-BAAE-EE1B79966B12}" srcOrd="0" destOrd="0" presId="urn:microsoft.com/office/officeart/2005/8/layout/process1"/>
    <dgm:cxn modelId="{DF1F3C57-A942-4F1E-8FFC-3D448741CFF1}" type="presParOf" srcId="{58112DC0-1E77-49CB-A864-5A27914D442F}" destId="{0CB8FE98-EDED-4102-A294-133F256FD520}" srcOrd="1" destOrd="0" presId="urn:microsoft.com/office/officeart/2005/8/layout/process1"/>
    <dgm:cxn modelId="{FC120937-732B-4490-9510-E95462E614AC}" type="presParOf" srcId="{0CB8FE98-EDED-4102-A294-133F256FD520}" destId="{BECB91AE-33F8-43F6-B191-E97E95DA6747}" srcOrd="0" destOrd="0" presId="urn:microsoft.com/office/officeart/2005/8/layout/process1"/>
    <dgm:cxn modelId="{C7ED9DD0-5729-4DEA-BA9A-53BE202FE060}" type="presParOf" srcId="{58112DC0-1E77-49CB-A864-5A27914D442F}" destId="{DBE1DDFF-743F-4840-A0D6-84DA3B5E0AC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F5ABD-E390-43F0-8BF2-FA41487DD7A3}">
      <dsp:nvSpPr>
        <dsp:cNvPr id="0" name=""/>
        <dsp:cNvSpPr/>
      </dsp:nvSpPr>
      <dsp:spPr>
        <a:xfrm>
          <a:off x="3840169" y="2471"/>
          <a:ext cx="1351601" cy="9010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Framing Protocols</a:t>
          </a:r>
        </a:p>
      </dsp:txBody>
      <dsp:txXfrm>
        <a:off x="3866560" y="28862"/>
        <a:ext cx="1298819" cy="848285"/>
      </dsp:txXfrm>
    </dsp:sp>
    <dsp:sp modelId="{C95DD785-0E21-47DB-BC14-9AAEC8BD1BC2}">
      <dsp:nvSpPr>
        <dsp:cNvPr id="0" name=""/>
        <dsp:cNvSpPr/>
      </dsp:nvSpPr>
      <dsp:spPr>
        <a:xfrm>
          <a:off x="3198159" y="903539"/>
          <a:ext cx="1317811" cy="360426"/>
        </a:xfrm>
        <a:custGeom>
          <a:avLst/>
          <a:gdLst/>
          <a:ahLst/>
          <a:cxnLst/>
          <a:rect l="0" t="0" r="0" b="0"/>
          <a:pathLst>
            <a:path>
              <a:moveTo>
                <a:pt x="1317811" y="0"/>
              </a:moveTo>
              <a:lnTo>
                <a:pt x="1317811" y="180213"/>
              </a:lnTo>
              <a:lnTo>
                <a:pt x="0" y="180213"/>
              </a:lnTo>
              <a:lnTo>
                <a:pt x="0" y="36042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D193F-ACA6-4DD4-8170-3F0D9AE2729C}">
      <dsp:nvSpPr>
        <dsp:cNvPr id="0" name=""/>
        <dsp:cNvSpPr/>
      </dsp:nvSpPr>
      <dsp:spPr>
        <a:xfrm>
          <a:off x="2522358" y="1263966"/>
          <a:ext cx="1351601" cy="9010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Byte Oriented Approach</a:t>
          </a:r>
        </a:p>
      </dsp:txBody>
      <dsp:txXfrm>
        <a:off x="2548749" y="1290357"/>
        <a:ext cx="1298819" cy="848285"/>
      </dsp:txXfrm>
    </dsp:sp>
    <dsp:sp modelId="{A4945810-02E5-4F1A-A26C-DB10EDCA9BF7}">
      <dsp:nvSpPr>
        <dsp:cNvPr id="0" name=""/>
        <dsp:cNvSpPr/>
      </dsp:nvSpPr>
      <dsp:spPr>
        <a:xfrm>
          <a:off x="2319618" y="2165033"/>
          <a:ext cx="878540" cy="360426"/>
        </a:xfrm>
        <a:custGeom>
          <a:avLst/>
          <a:gdLst/>
          <a:ahLst/>
          <a:cxnLst/>
          <a:rect l="0" t="0" r="0" b="0"/>
          <a:pathLst>
            <a:path>
              <a:moveTo>
                <a:pt x="878540" y="0"/>
              </a:moveTo>
              <a:lnTo>
                <a:pt x="878540" y="180213"/>
              </a:lnTo>
              <a:lnTo>
                <a:pt x="0" y="180213"/>
              </a:lnTo>
              <a:lnTo>
                <a:pt x="0" y="36042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02611-4979-489F-82B3-FC0A4A8B3AA0}">
      <dsp:nvSpPr>
        <dsp:cNvPr id="0" name=""/>
        <dsp:cNvSpPr/>
      </dsp:nvSpPr>
      <dsp:spPr>
        <a:xfrm>
          <a:off x="1643817" y="2525460"/>
          <a:ext cx="1351601" cy="9010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Sentinel Approach</a:t>
          </a:r>
        </a:p>
      </dsp:txBody>
      <dsp:txXfrm>
        <a:off x="1670208" y="2551851"/>
        <a:ext cx="1298819" cy="848285"/>
      </dsp:txXfrm>
    </dsp:sp>
    <dsp:sp modelId="{78FC91D8-4C29-4C56-9BEF-B9895049D4DA}">
      <dsp:nvSpPr>
        <dsp:cNvPr id="0" name=""/>
        <dsp:cNvSpPr/>
      </dsp:nvSpPr>
      <dsp:spPr>
        <a:xfrm>
          <a:off x="3198159" y="2165033"/>
          <a:ext cx="878540" cy="360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213"/>
              </a:lnTo>
              <a:lnTo>
                <a:pt x="878540" y="180213"/>
              </a:lnTo>
              <a:lnTo>
                <a:pt x="878540" y="36042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1A339-27D1-480B-98FD-81F196679B6E}">
      <dsp:nvSpPr>
        <dsp:cNvPr id="0" name=""/>
        <dsp:cNvSpPr/>
      </dsp:nvSpPr>
      <dsp:spPr>
        <a:xfrm>
          <a:off x="3400899" y="2525460"/>
          <a:ext cx="1351601" cy="9010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Byte Counting Approach</a:t>
          </a:r>
        </a:p>
      </dsp:txBody>
      <dsp:txXfrm>
        <a:off x="3427290" y="2551851"/>
        <a:ext cx="1298819" cy="848285"/>
      </dsp:txXfrm>
    </dsp:sp>
    <dsp:sp modelId="{A855D126-A2C6-42BE-BF3B-D7FBAD705036}">
      <dsp:nvSpPr>
        <dsp:cNvPr id="0" name=""/>
        <dsp:cNvSpPr/>
      </dsp:nvSpPr>
      <dsp:spPr>
        <a:xfrm>
          <a:off x="4515970" y="903539"/>
          <a:ext cx="1317811" cy="360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213"/>
              </a:lnTo>
              <a:lnTo>
                <a:pt x="1317811" y="180213"/>
              </a:lnTo>
              <a:lnTo>
                <a:pt x="1317811" y="36042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8B882-74F8-4A9B-9E09-E4143EAE132D}">
      <dsp:nvSpPr>
        <dsp:cNvPr id="0" name=""/>
        <dsp:cNvSpPr/>
      </dsp:nvSpPr>
      <dsp:spPr>
        <a:xfrm>
          <a:off x="5157980" y="1263966"/>
          <a:ext cx="1351601" cy="9010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Bit Oriented Approach</a:t>
          </a:r>
        </a:p>
      </dsp:txBody>
      <dsp:txXfrm>
        <a:off x="5184371" y="1290357"/>
        <a:ext cx="1298819" cy="848285"/>
      </dsp:txXfrm>
    </dsp:sp>
    <dsp:sp modelId="{8FB1D448-1FB8-4D09-9C26-5959A650AE4A}">
      <dsp:nvSpPr>
        <dsp:cNvPr id="0" name=""/>
        <dsp:cNvSpPr/>
      </dsp:nvSpPr>
      <dsp:spPr>
        <a:xfrm>
          <a:off x="5788061" y="2165033"/>
          <a:ext cx="91440" cy="3604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042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FE0B8-61CD-48CD-AC4C-86375AD48C65}">
      <dsp:nvSpPr>
        <dsp:cNvPr id="0" name=""/>
        <dsp:cNvSpPr/>
      </dsp:nvSpPr>
      <dsp:spPr>
        <a:xfrm>
          <a:off x="5157980" y="2525460"/>
          <a:ext cx="1351601" cy="9010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Sentinel Approach</a:t>
          </a:r>
        </a:p>
      </dsp:txBody>
      <dsp:txXfrm>
        <a:off x="5184371" y="2551851"/>
        <a:ext cx="1298819" cy="848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B27C6-919A-49FB-BAAE-EE1B79966B12}">
      <dsp:nvSpPr>
        <dsp:cNvPr id="0" name=""/>
        <dsp:cNvSpPr/>
      </dsp:nvSpPr>
      <dsp:spPr>
        <a:xfrm>
          <a:off x="0" y="0"/>
          <a:ext cx="2634220" cy="838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0 1 </a:t>
          </a:r>
          <a:r>
            <a:rPr lang="en-US" sz="3200" kern="1200" dirty="0">
              <a:solidFill>
                <a:srgbClr val="FF0000"/>
              </a:solidFill>
            </a:rPr>
            <a:t>1 </a:t>
          </a:r>
          <a:r>
            <a:rPr lang="en-US" sz="3200" kern="1200" dirty="0"/>
            <a:t>0 1 0 1 0</a:t>
          </a:r>
        </a:p>
      </dsp:txBody>
      <dsp:txXfrm>
        <a:off x="24550" y="24550"/>
        <a:ext cx="2585120" cy="789100"/>
      </dsp:txXfrm>
    </dsp:sp>
    <dsp:sp modelId="{0CB8FE98-EDED-4102-A294-133F256FD520}">
      <dsp:nvSpPr>
        <dsp:cNvPr id="0" name=""/>
        <dsp:cNvSpPr/>
      </dsp:nvSpPr>
      <dsp:spPr>
        <a:xfrm>
          <a:off x="2897951" y="92456"/>
          <a:ext cx="559109" cy="653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2897951" y="223113"/>
        <a:ext cx="391376" cy="391972"/>
      </dsp:txXfrm>
    </dsp:sp>
    <dsp:sp modelId="{DBE1DDFF-743F-4840-A0D6-84DA3B5E0AC4}">
      <dsp:nvSpPr>
        <dsp:cNvPr id="0" name=""/>
        <dsp:cNvSpPr/>
      </dsp:nvSpPr>
      <dsp:spPr>
        <a:xfrm>
          <a:off x="3689144" y="0"/>
          <a:ext cx="2634220" cy="838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0 1 </a:t>
          </a:r>
          <a:r>
            <a:rPr lang="en-US" sz="3200" kern="1200" dirty="0">
              <a:solidFill>
                <a:srgbClr val="FF0000"/>
              </a:solidFill>
            </a:rPr>
            <a:t>0 </a:t>
          </a:r>
          <a:r>
            <a:rPr lang="en-US" sz="3200" kern="1200" dirty="0"/>
            <a:t>0 1 0 1 0</a:t>
          </a:r>
        </a:p>
      </dsp:txBody>
      <dsp:txXfrm>
        <a:off x="3713694" y="24550"/>
        <a:ext cx="2585120" cy="789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B27C6-919A-49FB-BAAE-EE1B79966B12}">
      <dsp:nvSpPr>
        <dsp:cNvPr id="0" name=""/>
        <dsp:cNvSpPr/>
      </dsp:nvSpPr>
      <dsp:spPr>
        <a:xfrm>
          <a:off x="1235" y="0"/>
          <a:ext cx="2634220" cy="838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0 1 </a:t>
          </a:r>
          <a:r>
            <a:rPr lang="en-US" sz="3200" kern="1200" dirty="0">
              <a:solidFill>
                <a:srgbClr val="FF0000"/>
              </a:solidFill>
            </a:rPr>
            <a:t>1 </a:t>
          </a:r>
          <a:r>
            <a:rPr lang="en-US" sz="3200" kern="1200" dirty="0"/>
            <a:t>0 1 0 1 </a:t>
          </a:r>
          <a:r>
            <a:rPr lang="en-US" sz="3200" kern="1200" dirty="0">
              <a:solidFill>
                <a:srgbClr val="FF0000"/>
              </a:solidFill>
            </a:rPr>
            <a:t>0</a:t>
          </a:r>
        </a:p>
      </dsp:txBody>
      <dsp:txXfrm>
        <a:off x="25785" y="24550"/>
        <a:ext cx="2585120" cy="789100"/>
      </dsp:txXfrm>
    </dsp:sp>
    <dsp:sp modelId="{0CB8FE98-EDED-4102-A294-133F256FD520}">
      <dsp:nvSpPr>
        <dsp:cNvPr id="0" name=""/>
        <dsp:cNvSpPr/>
      </dsp:nvSpPr>
      <dsp:spPr>
        <a:xfrm>
          <a:off x="2898877" y="92456"/>
          <a:ext cx="558454" cy="653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2898877" y="223113"/>
        <a:ext cx="390918" cy="391972"/>
      </dsp:txXfrm>
    </dsp:sp>
    <dsp:sp modelId="{DBE1DDFF-743F-4840-A0D6-84DA3B5E0AC4}">
      <dsp:nvSpPr>
        <dsp:cNvPr id="0" name=""/>
        <dsp:cNvSpPr/>
      </dsp:nvSpPr>
      <dsp:spPr>
        <a:xfrm>
          <a:off x="3689144" y="0"/>
          <a:ext cx="2634220" cy="838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0 1 </a:t>
          </a:r>
          <a:r>
            <a:rPr lang="en-US" sz="3200" kern="1200" dirty="0">
              <a:solidFill>
                <a:srgbClr val="FF0000"/>
              </a:solidFill>
            </a:rPr>
            <a:t>0 </a:t>
          </a:r>
          <a:r>
            <a:rPr lang="en-US" sz="3200" kern="1200" dirty="0"/>
            <a:t>0 1 0 1 </a:t>
          </a:r>
          <a:r>
            <a:rPr lang="en-US" sz="3200" kern="1200" dirty="0">
              <a:solidFill>
                <a:srgbClr val="FF0000"/>
              </a:solidFill>
            </a:rPr>
            <a:t>1</a:t>
          </a:r>
        </a:p>
      </dsp:txBody>
      <dsp:txXfrm>
        <a:off x="3713694" y="24550"/>
        <a:ext cx="2585120" cy="789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04809-25E1-4A64-8F36-4AB59804CA89}">
      <dsp:nvSpPr>
        <dsp:cNvPr id="0" name=""/>
        <dsp:cNvSpPr/>
      </dsp:nvSpPr>
      <dsp:spPr>
        <a:xfrm>
          <a:off x="5948173" y="2485012"/>
          <a:ext cx="1509404" cy="569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364"/>
              </a:lnTo>
              <a:lnTo>
                <a:pt x="1509404" y="441364"/>
              </a:lnTo>
              <a:lnTo>
                <a:pt x="1509404" y="5695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67708-7A1C-4160-B6D8-03F9729F80AC}">
      <dsp:nvSpPr>
        <dsp:cNvPr id="0" name=""/>
        <dsp:cNvSpPr/>
      </dsp:nvSpPr>
      <dsp:spPr>
        <a:xfrm>
          <a:off x="3460380" y="811380"/>
          <a:ext cx="2487792" cy="795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050"/>
              </a:lnTo>
              <a:lnTo>
                <a:pt x="2487792" y="667050"/>
              </a:lnTo>
              <a:lnTo>
                <a:pt x="2487792" y="7952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AF849-C3DD-476B-8FB0-83CC892126E6}">
      <dsp:nvSpPr>
        <dsp:cNvPr id="0" name=""/>
        <dsp:cNvSpPr/>
      </dsp:nvSpPr>
      <dsp:spPr>
        <a:xfrm>
          <a:off x="2444282" y="2478626"/>
          <a:ext cx="3322529" cy="575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750"/>
              </a:lnTo>
              <a:lnTo>
                <a:pt x="3322529" y="447750"/>
              </a:lnTo>
              <a:lnTo>
                <a:pt x="3322529" y="5759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C25E9-C31B-473A-8636-5E9D4589411E}">
      <dsp:nvSpPr>
        <dsp:cNvPr id="0" name=""/>
        <dsp:cNvSpPr/>
      </dsp:nvSpPr>
      <dsp:spPr>
        <a:xfrm>
          <a:off x="2444282" y="2478626"/>
          <a:ext cx="1631764" cy="575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750"/>
              </a:lnTo>
              <a:lnTo>
                <a:pt x="1631764" y="447750"/>
              </a:lnTo>
              <a:lnTo>
                <a:pt x="1631764" y="5759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EA877-DE9E-415F-866E-F318615970A8}">
      <dsp:nvSpPr>
        <dsp:cNvPr id="0" name=""/>
        <dsp:cNvSpPr/>
      </dsp:nvSpPr>
      <dsp:spPr>
        <a:xfrm>
          <a:off x="2339561" y="2478626"/>
          <a:ext cx="91440" cy="575903"/>
        </a:xfrm>
        <a:custGeom>
          <a:avLst/>
          <a:gdLst/>
          <a:ahLst/>
          <a:cxnLst/>
          <a:rect l="0" t="0" r="0" b="0"/>
          <a:pathLst>
            <a:path>
              <a:moveTo>
                <a:pt x="104721" y="0"/>
              </a:moveTo>
              <a:lnTo>
                <a:pt x="104721" y="447750"/>
              </a:lnTo>
              <a:lnTo>
                <a:pt x="45720" y="447750"/>
              </a:lnTo>
              <a:lnTo>
                <a:pt x="45720" y="5759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FC3B0-333B-4088-8D71-B8D9475F8E0F}">
      <dsp:nvSpPr>
        <dsp:cNvPr id="0" name=""/>
        <dsp:cNvSpPr/>
      </dsp:nvSpPr>
      <dsp:spPr>
        <a:xfrm>
          <a:off x="694515" y="2478626"/>
          <a:ext cx="1749767" cy="575903"/>
        </a:xfrm>
        <a:custGeom>
          <a:avLst/>
          <a:gdLst/>
          <a:ahLst/>
          <a:cxnLst/>
          <a:rect l="0" t="0" r="0" b="0"/>
          <a:pathLst>
            <a:path>
              <a:moveTo>
                <a:pt x="1749767" y="0"/>
              </a:moveTo>
              <a:lnTo>
                <a:pt x="1749767" y="447750"/>
              </a:lnTo>
              <a:lnTo>
                <a:pt x="0" y="447750"/>
              </a:lnTo>
              <a:lnTo>
                <a:pt x="0" y="5759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A24CF-26DE-4F5F-8E92-0F7E51799BC8}">
      <dsp:nvSpPr>
        <dsp:cNvPr id="0" name=""/>
        <dsp:cNvSpPr/>
      </dsp:nvSpPr>
      <dsp:spPr>
        <a:xfrm>
          <a:off x="2444282" y="811380"/>
          <a:ext cx="1016097" cy="788816"/>
        </a:xfrm>
        <a:custGeom>
          <a:avLst/>
          <a:gdLst/>
          <a:ahLst/>
          <a:cxnLst/>
          <a:rect l="0" t="0" r="0" b="0"/>
          <a:pathLst>
            <a:path>
              <a:moveTo>
                <a:pt x="1016097" y="0"/>
              </a:moveTo>
              <a:lnTo>
                <a:pt x="1016097" y="660664"/>
              </a:lnTo>
              <a:lnTo>
                <a:pt x="0" y="660664"/>
              </a:lnTo>
              <a:lnTo>
                <a:pt x="0" y="7888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67273-487E-4599-91F6-CAE77F180732}">
      <dsp:nvSpPr>
        <dsp:cNvPr id="0" name=""/>
        <dsp:cNvSpPr/>
      </dsp:nvSpPr>
      <dsp:spPr>
        <a:xfrm>
          <a:off x="2768703" y="-67049"/>
          <a:ext cx="1383353" cy="878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8370A-4BC5-4201-B38E-16A12EAEB04B}">
      <dsp:nvSpPr>
        <dsp:cNvPr id="0" name=""/>
        <dsp:cNvSpPr/>
      </dsp:nvSpPr>
      <dsp:spPr>
        <a:xfrm>
          <a:off x="2922409" y="78971"/>
          <a:ext cx="1383353" cy="878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Error Control at DLL</a:t>
          </a:r>
        </a:p>
      </dsp:txBody>
      <dsp:txXfrm>
        <a:off x="2948137" y="104699"/>
        <a:ext cx="1331897" cy="826973"/>
      </dsp:txXfrm>
    </dsp:sp>
    <dsp:sp modelId="{1070CF92-2124-40FE-B922-60072A48847B}">
      <dsp:nvSpPr>
        <dsp:cNvPr id="0" name=""/>
        <dsp:cNvSpPr/>
      </dsp:nvSpPr>
      <dsp:spPr>
        <a:xfrm>
          <a:off x="1752606" y="1600197"/>
          <a:ext cx="1383353" cy="878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F28E4-5473-48E6-A806-0E370BD376C5}">
      <dsp:nvSpPr>
        <dsp:cNvPr id="0" name=""/>
        <dsp:cNvSpPr/>
      </dsp:nvSpPr>
      <dsp:spPr>
        <a:xfrm>
          <a:off x="1906312" y="1746217"/>
          <a:ext cx="1383353" cy="878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Error Detection Techniques</a:t>
          </a:r>
        </a:p>
      </dsp:txBody>
      <dsp:txXfrm>
        <a:off x="1932040" y="1771945"/>
        <a:ext cx="1331897" cy="826973"/>
      </dsp:txXfrm>
    </dsp:sp>
    <dsp:sp modelId="{DAEA1ECD-7C1A-4DF6-98E6-0485958FDC26}">
      <dsp:nvSpPr>
        <dsp:cNvPr id="0" name=""/>
        <dsp:cNvSpPr/>
      </dsp:nvSpPr>
      <dsp:spPr>
        <a:xfrm>
          <a:off x="2838" y="3054529"/>
          <a:ext cx="1383353" cy="878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BC129-64EE-4627-B1E6-3C672CC95258}">
      <dsp:nvSpPr>
        <dsp:cNvPr id="0" name=""/>
        <dsp:cNvSpPr/>
      </dsp:nvSpPr>
      <dsp:spPr>
        <a:xfrm>
          <a:off x="156544" y="3200550"/>
          <a:ext cx="1383353" cy="878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Parity Check</a:t>
          </a:r>
        </a:p>
      </dsp:txBody>
      <dsp:txXfrm>
        <a:off x="182272" y="3226278"/>
        <a:ext cx="1331897" cy="826973"/>
      </dsp:txXfrm>
    </dsp:sp>
    <dsp:sp modelId="{56B8F7A5-01AD-4E0E-A04C-909ADE02F1DF}">
      <dsp:nvSpPr>
        <dsp:cNvPr id="0" name=""/>
        <dsp:cNvSpPr/>
      </dsp:nvSpPr>
      <dsp:spPr>
        <a:xfrm>
          <a:off x="1693604" y="3054529"/>
          <a:ext cx="1383353" cy="878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9761C-4C75-4376-B061-E0D0AF3602BA}">
      <dsp:nvSpPr>
        <dsp:cNvPr id="0" name=""/>
        <dsp:cNvSpPr/>
      </dsp:nvSpPr>
      <dsp:spPr>
        <a:xfrm>
          <a:off x="1847310" y="3200550"/>
          <a:ext cx="1383353" cy="878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Checksum</a:t>
          </a:r>
        </a:p>
      </dsp:txBody>
      <dsp:txXfrm>
        <a:off x="1873038" y="3226278"/>
        <a:ext cx="1331897" cy="826973"/>
      </dsp:txXfrm>
    </dsp:sp>
    <dsp:sp modelId="{BC8BDE34-FA0D-4031-BC7D-AE4FB91F9D4C}">
      <dsp:nvSpPr>
        <dsp:cNvPr id="0" name=""/>
        <dsp:cNvSpPr/>
      </dsp:nvSpPr>
      <dsp:spPr>
        <a:xfrm>
          <a:off x="3384370" y="3054529"/>
          <a:ext cx="1383353" cy="878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B1949-D79E-4039-AB0E-A27A2A26B13D}">
      <dsp:nvSpPr>
        <dsp:cNvPr id="0" name=""/>
        <dsp:cNvSpPr/>
      </dsp:nvSpPr>
      <dsp:spPr>
        <a:xfrm>
          <a:off x="3538076" y="3200550"/>
          <a:ext cx="1383353" cy="878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CRC</a:t>
          </a:r>
        </a:p>
      </dsp:txBody>
      <dsp:txXfrm>
        <a:off x="3563804" y="3226278"/>
        <a:ext cx="1331897" cy="826973"/>
      </dsp:txXfrm>
    </dsp:sp>
    <dsp:sp modelId="{0D01DE79-D4BD-4926-9D7A-DCF01B295731}">
      <dsp:nvSpPr>
        <dsp:cNvPr id="0" name=""/>
        <dsp:cNvSpPr/>
      </dsp:nvSpPr>
      <dsp:spPr>
        <a:xfrm>
          <a:off x="5075135" y="3054529"/>
          <a:ext cx="1383353" cy="878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54A67-992E-4CD6-B40D-9F8178A809D6}">
      <dsp:nvSpPr>
        <dsp:cNvPr id="0" name=""/>
        <dsp:cNvSpPr/>
      </dsp:nvSpPr>
      <dsp:spPr>
        <a:xfrm>
          <a:off x="5228841" y="3200550"/>
          <a:ext cx="1383353" cy="878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Hamming Codes</a:t>
          </a:r>
        </a:p>
      </dsp:txBody>
      <dsp:txXfrm>
        <a:off x="5254569" y="3226278"/>
        <a:ext cx="1331897" cy="826973"/>
      </dsp:txXfrm>
    </dsp:sp>
    <dsp:sp modelId="{78D1F2DF-020D-43CD-912D-91862A71073B}">
      <dsp:nvSpPr>
        <dsp:cNvPr id="0" name=""/>
        <dsp:cNvSpPr/>
      </dsp:nvSpPr>
      <dsp:spPr>
        <a:xfrm>
          <a:off x="5256496" y="1606583"/>
          <a:ext cx="1383353" cy="878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3E230-86AD-4D20-BFCB-37EE5B1C704B}">
      <dsp:nvSpPr>
        <dsp:cNvPr id="0" name=""/>
        <dsp:cNvSpPr/>
      </dsp:nvSpPr>
      <dsp:spPr>
        <a:xfrm>
          <a:off x="5410202" y="1752604"/>
          <a:ext cx="1383353" cy="878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Error Correction Techniques</a:t>
          </a:r>
        </a:p>
      </dsp:txBody>
      <dsp:txXfrm>
        <a:off x="5435930" y="1778332"/>
        <a:ext cx="1331897" cy="826973"/>
      </dsp:txXfrm>
    </dsp:sp>
    <dsp:sp modelId="{7FAF53AA-A49E-4DA6-A5B8-E532BA6AAEC8}">
      <dsp:nvSpPr>
        <dsp:cNvPr id="0" name=""/>
        <dsp:cNvSpPr/>
      </dsp:nvSpPr>
      <dsp:spPr>
        <a:xfrm>
          <a:off x="6765901" y="3054529"/>
          <a:ext cx="1383353" cy="878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BCC8C-ECC7-43B3-BE53-24C31FF9EE2C}">
      <dsp:nvSpPr>
        <dsp:cNvPr id="0" name=""/>
        <dsp:cNvSpPr/>
      </dsp:nvSpPr>
      <dsp:spPr>
        <a:xfrm>
          <a:off x="6919607" y="3200550"/>
          <a:ext cx="1383353" cy="878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Hamming Codes</a:t>
          </a:r>
        </a:p>
      </dsp:txBody>
      <dsp:txXfrm>
        <a:off x="6945335" y="3226278"/>
        <a:ext cx="1331897" cy="8269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B27C6-919A-49FB-BAAE-EE1B79966B12}">
      <dsp:nvSpPr>
        <dsp:cNvPr id="0" name=""/>
        <dsp:cNvSpPr/>
      </dsp:nvSpPr>
      <dsp:spPr>
        <a:xfrm>
          <a:off x="0" y="0"/>
          <a:ext cx="2634220" cy="838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0 1 </a:t>
          </a:r>
          <a:r>
            <a:rPr lang="en-US" sz="3200" kern="1200" dirty="0">
              <a:solidFill>
                <a:srgbClr val="FF0000"/>
              </a:solidFill>
            </a:rPr>
            <a:t>1 </a:t>
          </a:r>
          <a:r>
            <a:rPr lang="en-US" sz="3200" kern="1200" dirty="0"/>
            <a:t>0 1 0 1 </a:t>
          </a:r>
          <a:r>
            <a:rPr lang="en-US" sz="3200" kern="1200" dirty="0">
              <a:solidFill>
                <a:srgbClr val="00B050"/>
              </a:solidFill>
            </a:rPr>
            <a:t>0</a:t>
          </a:r>
        </a:p>
      </dsp:txBody>
      <dsp:txXfrm>
        <a:off x="24550" y="24550"/>
        <a:ext cx="2585120" cy="789100"/>
      </dsp:txXfrm>
    </dsp:sp>
    <dsp:sp modelId="{0CB8FE98-EDED-4102-A294-133F256FD520}">
      <dsp:nvSpPr>
        <dsp:cNvPr id="0" name=""/>
        <dsp:cNvSpPr/>
      </dsp:nvSpPr>
      <dsp:spPr>
        <a:xfrm>
          <a:off x="2897951" y="92456"/>
          <a:ext cx="559109" cy="653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2897951" y="223113"/>
        <a:ext cx="391376" cy="391972"/>
      </dsp:txXfrm>
    </dsp:sp>
    <dsp:sp modelId="{DBE1DDFF-743F-4840-A0D6-84DA3B5E0AC4}">
      <dsp:nvSpPr>
        <dsp:cNvPr id="0" name=""/>
        <dsp:cNvSpPr/>
      </dsp:nvSpPr>
      <dsp:spPr>
        <a:xfrm>
          <a:off x="3689144" y="0"/>
          <a:ext cx="2634220" cy="838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0 1 </a:t>
          </a:r>
          <a:r>
            <a:rPr lang="en-US" sz="3200" kern="1200" dirty="0">
              <a:solidFill>
                <a:srgbClr val="FF0000"/>
              </a:solidFill>
            </a:rPr>
            <a:t>0 </a:t>
          </a:r>
          <a:r>
            <a:rPr lang="en-US" sz="3200" kern="1200" dirty="0"/>
            <a:t>0 1 0 1 </a:t>
          </a:r>
          <a:r>
            <a:rPr lang="en-US" sz="3200" kern="1200" dirty="0">
              <a:solidFill>
                <a:srgbClr val="00B050"/>
              </a:solidFill>
            </a:rPr>
            <a:t>0</a:t>
          </a:r>
        </a:p>
      </dsp:txBody>
      <dsp:txXfrm>
        <a:off x="3713694" y="24550"/>
        <a:ext cx="2585120" cy="789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E476-E2CF-4571-90B2-B1804AF4B73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23B6F-1DB5-4C4C-AB0D-DC93A64B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6177-0B05-4A0F-ABE5-D3543EB0FD6A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6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C8D3-B7D0-45B5-8A43-9C6467621006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8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744A-1163-4042-8970-C83151ACD95F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7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AA3-E4EE-47E1-B45F-EDCE0162128D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6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3855-6DA8-4EB7-B305-7D69CBB0C6A5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1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DEB2-6FB4-4326-927F-0C00B69D2B35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8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6B6-5BA7-4F5C-B45C-5815BCDE4470}" type="datetime1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CC31-EB9E-4F96-9669-91DD9E773069}" type="datetime1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6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915D-83A0-49A9-BA0D-24D7358B923C}" type="datetime1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9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9CD-42F2-49B4-AB45-8DD4ACF07739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4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371C-1A77-47BC-8C6E-72F70618E0A7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9E898-EF7D-4D99-8C5D-9A13A63FEA9C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BDE4F-C379-4138-9E64-62348FE4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4247-5822-494E-A246-3FBA1863A2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5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7315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4247-5822-494E-A246-3FBA1863A2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6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dirty="0"/>
              <a:t>In computer networks, we are operating in a packet switching network which means block of data (not individual bits) are exchanged between the nodes.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Network adapter enables the nodes to exchange frames (block of data).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The problem at the DLL is that how to mark the start of the frame and end of the frame in the bit stream received from the physical later.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038600"/>
            <a:ext cx="55149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4247-5822-494E-A246-3FBA1863A2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6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Several approached are used to handle this problem: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4247-5822-494E-A246-3FBA1863A29E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56783216"/>
              </p:ext>
            </p:extLst>
          </p:nvPr>
        </p:nvGraphicFramePr>
        <p:xfrm>
          <a:off x="457200" y="2514600"/>
          <a:ext cx="81534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4020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Protocols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800" dirty="0"/>
              <a:t>Byte-oriented Protocols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/>
              <a:t>To view each frame as a collection of bytes (characters) rather than bits.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/>
              <a:t>Sentinel Approach</a:t>
            </a:r>
          </a:p>
          <a:p>
            <a:pPr lvl="2" algn="just">
              <a:lnSpc>
                <a:spcPct val="150000"/>
              </a:lnSpc>
            </a:pPr>
            <a:r>
              <a:rPr lang="en-US" altLang="en-US" sz="2000" dirty="0"/>
              <a:t>BISYNC (Binary Synchronous Communication) Protocol</a:t>
            </a:r>
          </a:p>
          <a:p>
            <a:pPr lvl="2" algn="just">
              <a:lnSpc>
                <a:spcPct val="150000"/>
              </a:lnSpc>
            </a:pPr>
            <a:r>
              <a:rPr lang="en-US" altLang="en-US" sz="2000" dirty="0"/>
              <a:t>Developed by IBM (late 1960)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/>
              <a:t>Byte Counting Approach</a:t>
            </a:r>
          </a:p>
          <a:p>
            <a:pPr lvl="2" algn="just">
              <a:lnSpc>
                <a:spcPct val="150000"/>
              </a:lnSpc>
            </a:pPr>
            <a:r>
              <a:rPr lang="en-US" altLang="en-US" sz="2000" dirty="0"/>
              <a:t>DDCMP (Digital Data Communication Protocol)</a:t>
            </a:r>
          </a:p>
          <a:p>
            <a:pPr lvl="2" algn="just">
              <a:lnSpc>
                <a:spcPct val="150000"/>
              </a:lnSpc>
            </a:pPr>
            <a:r>
              <a:rPr lang="en-US" altLang="en-US" sz="2000" dirty="0"/>
              <a:t>Used in </a:t>
            </a:r>
            <a:r>
              <a:rPr lang="en-US" altLang="en-US" sz="2000" dirty="0" err="1"/>
              <a:t>DECNet</a:t>
            </a:r>
            <a:endParaRPr lang="en-US" alt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4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Protocols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289559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BISYNC – Sentinel Approach (Byte Oriented)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/>
              <a:t>Frames transmitted beginning with leftmost field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/>
              <a:t>Beginning of a frame is denoted by sending a special SYN (synchronize) character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/>
              <a:t>Data portion of the frame is contained between special sentinel character STX (start of text) and ETX (end of text)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/>
              <a:t>SOH : Start of Header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/>
              <a:t>DLE : Data Link Escape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/>
              <a:t>CRC: Cyclic Redundancy Check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5" descr="f02-07-978012385059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619625"/>
            <a:ext cx="561657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276600" y="5772150"/>
            <a:ext cx="2833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66"/>
                </a:solidFill>
                <a:latin typeface="Arial" charset="0"/>
              </a:rPr>
              <a:t>BISYNC Frame Format</a:t>
            </a:r>
            <a:endParaRPr lang="en-GB" altLang="en-US" sz="200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27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Protocols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DDCMP: Byte-counting approach (Byte Oriented)</a:t>
            </a:r>
          </a:p>
          <a:p>
            <a:pPr lvl="1" algn="just"/>
            <a:r>
              <a:rPr lang="en-US" altLang="en-US" i="1" dirty="0"/>
              <a:t>count</a:t>
            </a:r>
            <a:r>
              <a:rPr lang="en-US" altLang="en-US" dirty="0"/>
              <a:t> : how many bytes are contained in the frame body</a:t>
            </a:r>
          </a:p>
          <a:p>
            <a:pPr lvl="1" algn="just"/>
            <a:r>
              <a:rPr lang="en-US" altLang="en-US" dirty="0"/>
              <a:t>If </a:t>
            </a:r>
            <a:r>
              <a:rPr lang="en-US" altLang="en-US" i="1" dirty="0"/>
              <a:t>count</a:t>
            </a:r>
            <a:r>
              <a:rPr lang="en-US" altLang="en-US" dirty="0"/>
              <a:t> is corrupted</a:t>
            </a:r>
          </a:p>
          <a:p>
            <a:pPr lvl="2" algn="just"/>
            <a:r>
              <a:rPr lang="en-US" altLang="en-US" dirty="0"/>
              <a:t>Framing error 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5" descr="f02-09-978012385059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616450"/>
            <a:ext cx="575945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187700" y="5695950"/>
            <a:ext cx="2816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66"/>
                </a:solidFill>
                <a:latin typeface="Arial" charset="0"/>
              </a:rPr>
              <a:t>DDCMP Frame Format</a:t>
            </a:r>
            <a:endParaRPr lang="en-GB" altLang="en-US" sz="2000">
              <a:solidFill>
                <a:srgbClr val="00006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860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Protocols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30480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en-US" dirty="0"/>
              <a:t>Point to Point Protocol (PPP): Sentinel Approach (Bit Oriented)</a:t>
            </a:r>
          </a:p>
          <a:p>
            <a:pPr>
              <a:lnSpc>
                <a:spcPct val="170000"/>
              </a:lnSpc>
            </a:pPr>
            <a:r>
              <a:rPr lang="en-US" altLang="en-US" dirty="0"/>
              <a:t> which is commonly run over Internet links uses sentinel approach</a:t>
            </a:r>
          </a:p>
          <a:p>
            <a:pPr lvl="1">
              <a:lnSpc>
                <a:spcPct val="170000"/>
              </a:lnSpc>
            </a:pPr>
            <a:r>
              <a:rPr lang="en-US" altLang="en-US" dirty="0"/>
              <a:t>Special start of text character denoted as Flag</a:t>
            </a:r>
          </a:p>
          <a:p>
            <a:pPr lvl="2">
              <a:lnSpc>
                <a:spcPct val="170000"/>
              </a:lnSpc>
            </a:pPr>
            <a:r>
              <a:rPr lang="en-US" altLang="en-US" dirty="0"/>
              <a:t>0 1 1 1 1 1 1 0</a:t>
            </a:r>
          </a:p>
          <a:p>
            <a:pPr lvl="1">
              <a:lnSpc>
                <a:spcPct val="170000"/>
              </a:lnSpc>
            </a:pPr>
            <a:r>
              <a:rPr lang="en-US" altLang="en-US" dirty="0"/>
              <a:t>Address, control: default numbers</a:t>
            </a:r>
          </a:p>
          <a:p>
            <a:pPr lvl="1">
              <a:lnSpc>
                <a:spcPct val="170000"/>
              </a:lnSpc>
            </a:pPr>
            <a:r>
              <a:rPr lang="en-US" altLang="en-US" dirty="0"/>
              <a:t>Protocol for </a:t>
            </a:r>
            <a:r>
              <a:rPr lang="en-US" altLang="en-US" dirty="0" err="1"/>
              <a:t>demux</a:t>
            </a:r>
            <a:r>
              <a:rPr lang="en-US" altLang="en-US" dirty="0"/>
              <a:t>: IP / IPX</a:t>
            </a:r>
          </a:p>
          <a:p>
            <a:pPr lvl="1">
              <a:lnSpc>
                <a:spcPct val="170000"/>
              </a:lnSpc>
            </a:pPr>
            <a:r>
              <a:rPr lang="en-US" altLang="en-US" dirty="0"/>
              <a:t>Payload : negotiated (1500 bytes)</a:t>
            </a:r>
          </a:p>
          <a:p>
            <a:pPr lvl="1">
              <a:lnSpc>
                <a:spcPct val="170000"/>
              </a:lnSpc>
            </a:pPr>
            <a:r>
              <a:rPr lang="en-US" altLang="en-US" dirty="0"/>
              <a:t>Checksum: for error detection </a:t>
            </a:r>
          </a:p>
          <a:p>
            <a:pPr algn="just">
              <a:lnSpc>
                <a:spcPct val="17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5" descr="f02-08-978012385059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767262"/>
            <a:ext cx="66262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348038" y="5848350"/>
            <a:ext cx="238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66"/>
                </a:solidFill>
                <a:latin typeface="Arial" charset="0"/>
              </a:rPr>
              <a:t>PPP Frame Format</a:t>
            </a:r>
            <a:endParaRPr lang="en-GB" altLang="en-US" sz="200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927944F6-CB2C-4307-A2DF-2DF05F1E6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350" y="3594100"/>
            <a:ext cx="47117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en-US" sz="1800" i="0" dirty="0">
                <a:solidFill>
                  <a:schemeClr val="tx1"/>
                </a:solidFill>
              </a:rPr>
              <a:t>Specifies what kind of packet is contained in the payload, e.g.,  LCP, NCP, IP, OSI CLNP, IPX</a:t>
            </a:r>
          </a:p>
        </p:txBody>
      </p:sp>
    </p:spTree>
    <p:extLst>
      <p:ext uri="{BB962C8B-B14F-4D97-AF65-F5344CB8AC3E}">
        <p14:creationId xmlns:p14="http://schemas.microsoft.com/office/powerpoint/2010/main" val="3435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HDLC header fields details (Byte Oriented)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17</a:t>
            </a:fld>
            <a:endParaRPr lang="en-US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059112" y="3267518"/>
            <a:ext cx="1498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altLang="en-US" sz="1800" i="0" dirty="0">
                <a:solidFill>
                  <a:schemeClr val="tx1"/>
                </a:solidFill>
              </a:rPr>
              <a:t>Unnumbered frame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V="1">
            <a:off x="3808412" y="2660650"/>
            <a:ext cx="1588" cy="72231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 flipV="1">
            <a:off x="2281238" y="2724149"/>
            <a:ext cx="1588" cy="587899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381125" y="3312049"/>
            <a:ext cx="18002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800" i="0" dirty="0">
                <a:solidFill>
                  <a:schemeClr val="tx1"/>
                </a:solidFill>
              </a:rPr>
              <a:t>All stations are to</a:t>
            </a:r>
          </a:p>
          <a:p>
            <a:pPr eaLnBrk="0" hangingPunct="0"/>
            <a:r>
              <a:rPr lang="en-US" altLang="en-US" sz="1800" i="0" dirty="0">
                <a:solidFill>
                  <a:schemeClr val="tx1"/>
                </a:solidFill>
              </a:rPr>
              <a:t>accept the frame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AE5949-B327-4B13-AB13-A3CACEC033F9}"/>
              </a:ext>
            </a:extLst>
          </p:cNvPr>
          <p:cNvSpPr txBox="1"/>
          <p:nvPr/>
        </p:nvSpPr>
        <p:spPr>
          <a:xfrm>
            <a:off x="566738" y="4681537"/>
            <a:ext cx="79676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Difference between HDLC and PPP is that HDLC is implemented by Point-to-point configuration and also multi-point configurations on the other hand While PPP is implemented by Point-to-Point configuration only. </a:t>
            </a:r>
            <a:endParaRPr lang="en-US" dirty="0"/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30D60BBB-3199-4CFF-AF5B-3EFD4761F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698288"/>
              </p:ext>
            </p:extLst>
          </p:nvPr>
        </p:nvGraphicFramePr>
        <p:xfrm>
          <a:off x="762000" y="2026920"/>
          <a:ext cx="7378698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29783">
                  <a:extLst>
                    <a:ext uri="{9D8B030D-6E8A-4147-A177-3AD203B41FA5}">
                      <a16:colId xmlns:a16="http://schemas.microsoft.com/office/drawing/2014/main" val="3195051485"/>
                    </a:ext>
                  </a:extLst>
                </a:gridCol>
                <a:gridCol w="1229783">
                  <a:extLst>
                    <a:ext uri="{9D8B030D-6E8A-4147-A177-3AD203B41FA5}">
                      <a16:colId xmlns:a16="http://schemas.microsoft.com/office/drawing/2014/main" val="11039934"/>
                    </a:ext>
                  </a:extLst>
                </a:gridCol>
                <a:gridCol w="1229783">
                  <a:extLst>
                    <a:ext uri="{9D8B030D-6E8A-4147-A177-3AD203B41FA5}">
                      <a16:colId xmlns:a16="http://schemas.microsoft.com/office/drawing/2014/main" val="948127101"/>
                    </a:ext>
                  </a:extLst>
                </a:gridCol>
                <a:gridCol w="1229783">
                  <a:extLst>
                    <a:ext uri="{9D8B030D-6E8A-4147-A177-3AD203B41FA5}">
                      <a16:colId xmlns:a16="http://schemas.microsoft.com/office/drawing/2014/main" val="197278694"/>
                    </a:ext>
                  </a:extLst>
                </a:gridCol>
                <a:gridCol w="1229783">
                  <a:extLst>
                    <a:ext uri="{9D8B030D-6E8A-4147-A177-3AD203B41FA5}">
                      <a16:colId xmlns:a16="http://schemas.microsoft.com/office/drawing/2014/main" val="2864240395"/>
                    </a:ext>
                  </a:extLst>
                </a:gridCol>
                <a:gridCol w="1229783">
                  <a:extLst>
                    <a:ext uri="{9D8B030D-6E8A-4147-A177-3AD203B41FA5}">
                      <a16:colId xmlns:a16="http://schemas.microsoft.com/office/drawing/2014/main" val="1573839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Flag</a:t>
                      </a:r>
                    </a:p>
                    <a:p>
                      <a:pPr algn="ctr"/>
                      <a:r>
                        <a:rPr lang="en-US" dirty="0"/>
                        <a:t>01111110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  <a:p>
                      <a:pPr algn="ctr"/>
                      <a:r>
                        <a:rPr lang="en-US" dirty="0"/>
                        <a:t>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</a:t>
                      </a:r>
                    </a:p>
                    <a:p>
                      <a:pPr algn="ctr"/>
                      <a:r>
                        <a:rPr lang="en-US" dirty="0"/>
                        <a:t>00000011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Flag</a:t>
                      </a:r>
                    </a:p>
                    <a:p>
                      <a:pPr algn="ctr"/>
                      <a:r>
                        <a:rPr lang="en-US" dirty="0"/>
                        <a:t>01111110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78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031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Framing Protocols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dirty="0"/>
              <a:t>Problem with the framing protocols: If the special character appears in between the frame in Byte Oriented Approach.</a:t>
            </a:r>
          </a:p>
          <a:p>
            <a:pPr>
              <a:lnSpc>
                <a:spcPct val="160000"/>
              </a:lnSpc>
            </a:pPr>
            <a:r>
              <a:rPr lang="en-US" dirty="0"/>
              <a:t>Solution: Byte Stuffing.</a:t>
            </a:r>
          </a:p>
          <a:p>
            <a:pPr>
              <a:lnSpc>
                <a:spcPct val="160000"/>
              </a:lnSpc>
            </a:pPr>
            <a:endParaRPr lang="en-US" dirty="0"/>
          </a:p>
          <a:p>
            <a:pPr>
              <a:lnSpc>
                <a:spcPct val="160000"/>
              </a:lnSpc>
            </a:pPr>
            <a:endParaRPr lang="en-US" dirty="0"/>
          </a:p>
          <a:p>
            <a:pPr algn="just">
              <a:lnSpc>
                <a:spcPct val="160000"/>
              </a:lnSpc>
            </a:pPr>
            <a:r>
              <a:rPr lang="en-US" dirty="0"/>
              <a:t>Problem with the framing protocols: If the special bit sequence appears in between the frame in Bit Oriented Approach.</a:t>
            </a:r>
          </a:p>
          <a:p>
            <a:pPr>
              <a:lnSpc>
                <a:spcPct val="160000"/>
              </a:lnSpc>
            </a:pPr>
            <a:r>
              <a:rPr lang="en-US" dirty="0"/>
              <a:t>Solution: Bit Stuffing.</a:t>
            </a:r>
          </a:p>
          <a:p>
            <a:pPr>
              <a:lnSpc>
                <a:spcPct val="16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1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Byte Stuffing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altLang="en-US" i="1" dirty="0"/>
              <a:t>Also referred to as </a:t>
            </a:r>
            <a:r>
              <a:rPr lang="en-US" altLang="en-US" i="1" u="sng" dirty="0"/>
              <a:t>character stuffing.</a:t>
            </a:r>
          </a:p>
          <a:p>
            <a:pPr algn="just">
              <a:lnSpc>
                <a:spcPct val="160000"/>
              </a:lnSpc>
            </a:pPr>
            <a:r>
              <a:rPr lang="en-US" altLang="en-US" dirty="0"/>
              <a:t>ASCII characters are used as framing delimiters </a:t>
            </a:r>
            <a:r>
              <a:rPr lang="en-US" altLang="en-US" dirty="0">
                <a:solidFill>
                  <a:srgbClr val="FF3300"/>
                </a:solidFill>
              </a:rPr>
              <a:t>(e.g. DLE STX and DLE ETX)</a:t>
            </a:r>
          </a:p>
          <a:p>
            <a:pPr algn="just">
              <a:lnSpc>
                <a:spcPct val="160000"/>
              </a:lnSpc>
            </a:pPr>
            <a:r>
              <a:rPr lang="en-US" altLang="en-US" dirty="0"/>
              <a:t>The problem occurs when these character patterns occur within the “transparent” data.</a:t>
            </a:r>
          </a:p>
          <a:p>
            <a:pPr algn="just">
              <a:lnSpc>
                <a:spcPct val="160000"/>
              </a:lnSpc>
              <a:buFontTx/>
              <a:buNone/>
            </a:pPr>
            <a:r>
              <a:rPr lang="en-US" altLang="en-US" dirty="0"/>
              <a:t>Solution: sender stuffs an </a:t>
            </a:r>
            <a:r>
              <a:rPr lang="en-US" altLang="en-US" b="1" dirty="0">
                <a:solidFill>
                  <a:srgbClr val="800080"/>
                </a:solidFill>
              </a:rPr>
              <a:t>extra DLE</a:t>
            </a:r>
            <a:r>
              <a:rPr lang="en-US" altLang="en-US" dirty="0">
                <a:solidFill>
                  <a:srgbClr val="800080"/>
                </a:solidFill>
              </a:rPr>
              <a:t> </a:t>
            </a:r>
            <a:r>
              <a:rPr lang="en-US" altLang="en-US" dirty="0"/>
              <a:t>into the data stream just before each occurrence of an </a:t>
            </a:r>
            <a:r>
              <a:rPr lang="en-US" altLang="en-US" dirty="0">
                <a:solidFill>
                  <a:schemeClr val="accent2"/>
                </a:solidFill>
              </a:rPr>
              <a:t>“accidental”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2"/>
                </a:solidFill>
              </a:rPr>
              <a:t>DLE </a:t>
            </a:r>
            <a:r>
              <a:rPr lang="en-US" altLang="en-US" dirty="0"/>
              <a:t>in the data stream.</a:t>
            </a:r>
          </a:p>
          <a:p>
            <a:pPr algn="just">
              <a:lnSpc>
                <a:spcPct val="160000"/>
              </a:lnSpc>
              <a:buFontTx/>
              <a:buNone/>
            </a:pPr>
            <a:r>
              <a:rPr lang="en-US" altLang="en-US" dirty="0"/>
              <a:t>The data link layer on the receiving end </a:t>
            </a:r>
            <a:r>
              <a:rPr lang="en-US" altLang="en-US" dirty="0" err="1"/>
              <a:t>unstuffs</a:t>
            </a:r>
            <a:r>
              <a:rPr lang="en-US" altLang="en-US" dirty="0"/>
              <a:t> the </a:t>
            </a:r>
            <a:r>
              <a:rPr lang="en-US" altLang="en-US" dirty="0">
                <a:solidFill>
                  <a:srgbClr val="800080"/>
                </a:solidFill>
              </a:rPr>
              <a:t>DLE </a:t>
            </a:r>
            <a:r>
              <a:rPr lang="en-US" altLang="en-US" dirty="0"/>
              <a:t>before giving the data to the network layer.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4247-5822-494E-A246-3FBA1863A2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5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DLL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Provide following services to upper layer protocols:</a:t>
            </a:r>
          </a:p>
          <a:p>
            <a:r>
              <a:rPr lang="en-US" dirty="0"/>
              <a:t>Logical Link Control Sublayer</a:t>
            </a:r>
          </a:p>
          <a:p>
            <a:pPr lvl="1"/>
            <a:r>
              <a:rPr lang="en-US" dirty="0"/>
              <a:t>Framing</a:t>
            </a:r>
          </a:p>
          <a:p>
            <a:pPr lvl="1"/>
            <a:r>
              <a:rPr lang="en-US" dirty="0"/>
              <a:t>Error Control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Reliable Transmission</a:t>
            </a:r>
          </a:p>
          <a:p>
            <a:endParaRPr lang="en-US" dirty="0"/>
          </a:p>
          <a:p>
            <a:r>
              <a:rPr lang="en-US" dirty="0"/>
              <a:t>In multipoint network, MAC sublayer will be present after LLC at DLL.</a:t>
            </a:r>
          </a:p>
          <a:p>
            <a:pPr lvl="1"/>
            <a:r>
              <a:rPr lang="en-US" dirty="0"/>
              <a:t>Medium Access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4247-5822-494E-A246-3FBA1863A2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47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Byte Stuffing (Example)</a:t>
            </a:r>
            <a:endParaRPr lang="en-US" dirty="0"/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1676400" y="1524000"/>
            <a:ext cx="914400" cy="76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 dirty="0">
                <a:solidFill>
                  <a:schemeClr val="tx1"/>
                </a:solidFill>
              </a:rPr>
              <a:t>DLE</a:t>
            </a: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2590800" y="1524000"/>
            <a:ext cx="914400" cy="76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>
                <a:solidFill>
                  <a:schemeClr val="tx1"/>
                </a:solidFill>
              </a:rPr>
              <a:t>STX</a:t>
            </a: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6248400" y="1524000"/>
            <a:ext cx="914400" cy="76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 dirty="0">
                <a:solidFill>
                  <a:schemeClr val="tx1"/>
                </a:solidFill>
              </a:rPr>
              <a:t>DLE</a:t>
            </a: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7162800" y="1524000"/>
            <a:ext cx="914400" cy="76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 dirty="0">
                <a:solidFill>
                  <a:schemeClr val="tx1"/>
                </a:solidFill>
              </a:rPr>
              <a:t>ETX</a:t>
            </a:r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3505200" y="1524000"/>
            <a:ext cx="27432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Transparent Data</a:t>
            </a:r>
          </a:p>
        </p:txBody>
      </p:sp>
      <p:sp>
        <p:nvSpPr>
          <p:cNvPr id="51" name="Line 10"/>
          <p:cNvSpPr>
            <a:spLocks noChangeShapeType="1"/>
          </p:cNvSpPr>
          <p:nvPr/>
        </p:nvSpPr>
        <p:spPr bwMode="auto">
          <a:xfrm flipH="1">
            <a:off x="609600" y="19050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1219200" y="2895600"/>
            <a:ext cx="914400" cy="76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>
                <a:solidFill>
                  <a:schemeClr val="tx1"/>
                </a:solidFill>
              </a:rPr>
              <a:t>DLE</a:t>
            </a: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>
            <a:off x="2133600" y="2895600"/>
            <a:ext cx="914400" cy="76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>
                <a:solidFill>
                  <a:schemeClr val="tx1"/>
                </a:solidFill>
              </a:rPr>
              <a:t>STX</a:t>
            </a: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>
            <a:off x="7162800" y="2895600"/>
            <a:ext cx="914400" cy="76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>
                <a:solidFill>
                  <a:schemeClr val="tx1"/>
                </a:solidFill>
              </a:rPr>
              <a:t>DLE</a:t>
            </a:r>
          </a:p>
        </p:txBody>
      </p:sp>
      <p:sp>
        <p:nvSpPr>
          <p:cNvPr id="55" name="Rectangle 14"/>
          <p:cNvSpPr>
            <a:spLocks noChangeArrowheads="1"/>
          </p:cNvSpPr>
          <p:nvPr/>
        </p:nvSpPr>
        <p:spPr bwMode="auto">
          <a:xfrm>
            <a:off x="8077200" y="2895600"/>
            <a:ext cx="914400" cy="76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>
                <a:solidFill>
                  <a:schemeClr val="tx1"/>
                </a:solidFill>
              </a:rPr>
              <a:t>ETX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3048000" y="2895600"/>
            <a:ext cx="41910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7" name="Rectangle 16"/>
          <p:cNvSpPr>
            <a:spLocks noChangeArrowheads="1"/>
          </p:cNvSpPr>
          <p:nvPr/>
        </p:nvSpPr>
        <p:spPr bwMode="auto">
          <a:xfrm>
            <a:off x="3048000" y="2895600"/>
            <a:ext cx="8382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/>
              <a:t>A</a:t>
            </a:r>
          </a:p>
        </p:txBody>
      </p:sp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3886200" y="2895600"/>
            <a:ext cx="8382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/>
              <a:t>B</a:t>
            </a:r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4724400" y="2895600"/>
            <a:ext cx="8382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/>
              <a:t>DLE</a:t>
            </a: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5562600" y="2895600"/>
            <a:ext cx="8382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/>
              <a:t>H</a:t>
            </a:r>
          </a:p>
        </p:txBody>
      </p:sp>
      <p:sp>
        <p:nvSpPr>
          <p:cNvPr id="61" name="Rectangle 20"/>
          <p:cNvSpPr>
            <a:spLocks noChangeArrowheads="1"/>
          </p:cNvSpPr>
          <p:nvPr/>
        </p:nvSpPr>
        <p:spPr bwMode="auto">
          <a:xfrm>
            <a:off x="6400800" y="2895600"/>
            <a:ext cx="8382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/>
              <a:t>W</a:t>
            </a:r>
          </a:p>
        </p:txBody>
      </p:sp>
      <p:sp>
        <p:nvSpPr>
          <p:cNvPr id="62" name="Line 21"/>
          <p:cNvSpPr>
            <a:spLocks noChangeShapeType="1"/>
          </p:cNvSpPr>
          <p:nvPr/>
        </p:nvSpPr>
        <p:spPr bwMode="auto">
          <a:xfrm flipH="1">
            <a:off x="152400" y="32766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Rectangle 23"/>
          <p:cNvSpPr>
            <a:spLocks noChangeArrowheads="1"/>
          </p:cNvSpPr>
          <p:nvPr/>
        </p:nvSpPr>
        <p:spPr bwMode="auto">
          <a:xfrm>
            <a:off x="381000" y="4114800"/>
            <a:ext cx="914400" cy="76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>
                <a:solidFill>
                  <a:schemeClr val="tx1"/>
                </a:solidFill>
              </a:rPr>
              <a:t>DLE</a:t>
            </a:r>
          </a:p>
        </p:txBody>
      </p:sp>
      <p:sp>
        <p:nvSpPr>
          <p:cNvPr id="64" name="Rectangle 24"/>
          <p:cNvSpPr>
            <a:spLocks noChangeArrowheads="1"/>
          </p:cNvSpPr>
          <p:nvPr/>
        </p:nvSpPr>
        <p:spPr bwMode="auto">
          <a:xfrm>
            <a:off x="1295400" y="4114800"/>
            <a:ext cx="914400" cy="76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>
                <a:solidFill>
                  <a:schemeClr val="tx1"/>
                </a:solidFill>
              </a:rPr>
              <a:t>STX</a:t>
            </a:r>
          </a:p>
        </p:txBody>
      </p:sp>
      <p:sp>
        <p:nvSpPr>
          <p:cNvPr id="65" name="Rectangle 25"/>
          <p:cNvSpPr>
            <a:spLocks noChangeArrowheads="1"/>
          </p:cNvSpPr>
          <p:nvPr/>
        </p:nvSpPr>
        <p:spPr bwMode="auto">
          <a:xfrm>
            <a:off x="7162800" y="4114800"/>
            <a:ext cx="914400" cy="76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>
                <a:solidFill>
                  <a:schemeClr val="tx1"/>
                </a:solidFill>
              </a:rPr>
              <a:t>DLE</a:t>
            </a:r>
          </a:p>
        </p:txBody>
      </p:sp>
      <p:sp>
        <p:nvSpPr>
          <p:cNvPr id="66" name="Rectangle 26"/>
          <p:cNvSpPr>
            <a:spLocks noChangeArrowheads="1"/>
          </p:cNvSpPr>
          <p:nvPr/>
        </p:nvSpPr>
        <p:spPr bwMode="auto">
          <a:xfrm>
            <a:off x="8077200" y="4114800"/>
            <a:ext cx="914400" cy="76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>
                <a:solidFill>
                  <a:schemeClr val="tx1"/>
                </a:solidFill>
              </a:rPr>
              <a:t>ETX</a:t>
            </a:r>
          </a:p>
        </p:txBody>
      </p:sp>
      <p:sp>
        <p:nvSpPr>
          <p:cNvPr id="67" name="Rectangle 27"/>
          <p:cNvSpPr>
            <a:spLocks noChangeArrowheads="1"/>
          </p:cNvSpPr>
          <p:nvPr/>
        </p:nvSpPr>
        <p:spPr bwMode="auto">
          <a:xfrm>
            <a:off x="2971800" y="4114800"/>
            <a:ext cx="41910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800080"/>
              </a:solidFill>
            </a:endParaRPr>
          </a:p>
        </p:txBody>
      </p:sp>
      <p:sp>
        <p:nvSpPr>
          <p:cNvPr id="68" name="Rectangle 28"/>
          <p:cNvSpPr>
            <a:spLocks noChangeArrowheads="1"/>
          </p:cNvSpPr>
          <p:nvPr/>
        </p:nvSpPr>
        <p:spPr bwMode="auto">
          <a:xfrm>
            <a:off x="2209800" y="4114800"/>
            <a:ext cx="8382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/>
              <a:t>A</a:t>
            </a:r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3048000" y="4114800"/>
            <a:ext cx="8382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/>
              <a:t>B</a:t>
            </a:r>
          </a:p>
        </p:txBody>
      </p:sp>
      <p:sp>
        <p:nvSpPr>
          <p:cNvPr id="70" name="Rectangle 30"/>
          <p:cNvSpPr>
            <a:spLocks noChangeArrowheads="1"/>
          </p:cNvSpPr>
          <p:nvPr/>
        </p:nvSpPr>
        <p:spPr bwMode="auto">
          <a:xfrm>
            <a:off x="4724400" y="4114800"/>
            <a:ext cx="8382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/>
              <a:t>DLE</a:t>
            </a:r>
          </a:p>
        </p:txBody>
      </p:sp>
      <p:sp>
        <p:nvSpPr>
          <p:cNvPr id="71" name="Rectangle 31"/>
          <p:cNvSpPr>
            <a:spLocks noChangeArrowheads="1"/>
          </p:cNvSpPr>
          <p:nvPr/>
        </p:nvSpPr>
        <p:spPr bwMode="auto">
          <a:xfrm>
            <a:off x="5562600" y="4114800"/>
            <a:ext cx="8382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/>
              <a:t>H</a:t>
            </a:r>
          </a:p>
        </p:txBody>
      </p:sp>
      <p:sp>
        <p:nvSpPr>
          <p:cNvPr id="72" name="Rectangle 32"/>
          <p:cNvSpPr>
            <a:spLocks noChangeArrowheads="1"/>
          </p:cNvSpPr>
          <p:nvPr/>
        </p:nvSpPr>
        <p:spPr bwMode="auto">
          <a:xfrm>
            <a:off x="6400800" y="4114800"/>
            <a:ext cx="8382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/>
              <a:t>W</a:t>
            </a:r>
          </a:p>
        </p:txBody>
      </p:sp>
      <p:sp>
        <p:nvSpPr>
          <p:cNvPr id="73" name="Line 33"/>
          <p:cNvSpPr>
            <a:spLocks noChangeShapeType="1"/>
          </p:cNvSpPr>
          <p:nvPr/>
        </p:nvSpPr>
        <p:spPr bwMode="auto">
          <a:xfrm flipH="1">
            <a:off x="76200" y="449580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Rectangle 34"/>
          <p:cNvSpPr>
            <a:spLocks noChangeArrowheads="1"/>
          </p:cNvSpPr>
          <p:nvPr/>
        </p:nvSpPr>
        <p:spPr bwMode="auto">
          <a:xfrm>
            <a:off x="3886200" y="4114800"/>
            <a:ext cx="8382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>
                <a:solidFill>
                  <a:srgbClr val="800080"/>
                </a:solidFill>
              </a:rPr>
              <a:t>DLE</a:t>
            </a:r>
          </a:p>
        </p:txBody>
      </p:sp>
      <p:sp>
        <p:nvSpPr>
          <p:cNvPr id="75" name="Rectangle 35"/>
          <p:cNvSpPr>
            <a:spLocks noChangeArrowheads="1"/>
          </p:cNvSpPr>
          <p:nvPr/>
        </p:nvSpPr>
        <p:spPr bwMode="auto">
          <a:xfrm>
            <a:off x="1295400" y="5410200"/>
            <a:ext cx="914400" cy="76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>
                <a:solidFill>
                  <a:schemeClr val="tx1"/>
                </a:solidFill>
              </a:rPr>
              <a:t>DLE</a:t>
            </a: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2209800" y="5410200"/>
            <a:ext cx="914400" cy="76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>
                <a:solidFill>
                  <a:schemeClr val="tx1"/>
                </a:solidFill>
              </a:rPr>
              <a:t>STX</a:t>
            </a:r>
          </a:p>
        </p:txBody>
      </p:sp>
      <p:sp>
        <p:nvSpPr>
          <p:cNvPr id="77" name="Rectangle 37"/>
          <p:cNvSpPr>
            <a:spLocks noChangeArrowheads="1"/>
          </p:cNvSpPr>
          <p:nvPr/>
        </p:nvSpPr>
        <p:spPr bwMode="auto">
          <a:xfrm>
            <a:off x="7239000" y="5410200"/>
            <a:ext cx="914400" cy="76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>
                <a:solidFill>
                  <a:schemeClr val="tx1"/>
                </a:solidFill>
              </a:rPr>
              <a:t>DLE</a:t>
            </a:r>
          </a:p>
        </p:txBody>
      </p:sp>
      <p:sp>
        <p:nvSpPr>
          <p:cNvPr id="78" name="Rectangle 38"/>
          <p:cNvSpPr>
            <a:spLocks noChangeArrowheads="1"/>
          </p:cNvSpPr>
          <p:nvPr/>
        </p:nvSpPr>
        <p:spPr bwMode="auto">
          <a:xfrm>
            <a:off x="8153400" y="5410200"/>
            <a:ext cx="914400" cy="76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>
                <a:solidFill>
                  <a:schemeClr val="tx1"/>
                </a:solidFill>
              </a:rPr>
              <a:t>ETX</a:t>
            </a:r>
          </a:p>
        </p:txBody>
      </p: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3124200" y="5410200"/>
            <a:ext cx="41910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0" name="Rectangle 40"/>
          <p:cNvSpPr>
            <a:spLocks noChangeArrowheads="1"/>
          </p:cNvSpPr>
          <p:nvPr/>
        </p:nvSpPr>
        <p:spPr bwMode="auto">
          <a:xfrm>
            <a:off x="3124200" y="5410200"/>
            <a:ext cx="8382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/>
              <a:t>A</a:t>
            </a:r>
          </a:p>
        </p:txBody>
      </p:sp>
      <p:sp>
        <p:nvSpPr>
          <p:cNvPr id="81" name="Rectangle 41"/>
          <p:cNvSpPr>
            <a:spLocks noChangeArrowheads="1"/>
          </p:cNvSpPr>
          <p:nvPr/>
        </p:nvSpPr>
        <p:spPr bwMode="auto">
          <a:xfrm>
            <a:off x="3962400" y="5410200"/>
            <a:ext cx="8382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/>
              <a:t>B</a:t>
            </a:r>
          </a:p>
        </p:txBody>
      </p:sp>
      <p:sp>
        <p:nvSpPr>
          <p:cNvPr id="82" name="Rectangle 42"/>
          <p:cNvSpPr>
            <a:spLocks noChangeArrowheads="1"/>
          </p:cNvSpPr>
          <p:nvPr/>
        </p:nvSpPr>
        <p:spPr bwMode="auto">
          <a:xfrm>
            <a:off x="4800600" y="5410200"/>
            <a:ext cx="8382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/>
              <a:t>DLE</a:t>
            </a:r>
          </a:p>
        </p:txBody>
      </p:sp>
      <p:sp>
        <p:nvSpPr>
          <p:cNvPr id="83" name="Rectangle 43"/>
          <p:cNvSpPr>
            <a:spLocks noChangeArrowheads="1"/>
          </p:cNvSpPr>
          <p:nvPr/>
        </p:nvSpPr>
        <p:spPr bwMode="auto">
          <a:xfrm>
            <a:off x="5638800" y="5410200"/>
            <a:ext cx="8382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/>
              <a:t>H</a:t>
            </a:r>
          </a:p>
        </p:txBody>
      </p:sp>
      <p:sp>
        <p:nvSpPr>
          <p:cNvPr id="84" name="Rectangle 44"/>
          <p:cNvSpPr>
            <a:spLocks noChangeArrowheads="1"/>
          </p:cNvSpPr>
          <p:nvPr/>
        </p:nvSpPr>
        <p:spPr bwMode="auto">
          <a:xfrm>
            <a:off x="6477000" y="5410200"/>
            <a:ext cx="8382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/>
              <a:t>W</a:t>
            </a:r>
          </a:p>
        </p:txBody>
      </p:sp>
      <p:sp>
        <p:nvSpPr>
          <p:cNvPr id="85" name="Line 45"/>
          <p:cNvSpPr>
            <a:spLocks noChangeShapeType="1"/>
          </p:cNvSpPr>
          <p:nvPr/>
        </p:nvSpPr>
        <p:spPr bwMode="auto">
          <a:xfrm flipH="1">
            <a:off x="304800" y="57912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Rectangle 46"/>
          <p:cNvSpPr>
            <a:spLocks noChangeArrowheads="1"/>
          </p:cNvSpPr>
          <p:nvPr/>
        </p:nvSpPr>
        <p:spPr bwMode="auto">
          <a:xfrm>
            <a:off x="3886200" y="3810000"/>
            <a:ext cx="2133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solidFill>
                  <a:schemeClr val="bg1"/>
                </a:solidFill>
              </a:rPr>
              <a:t>Stuffed</a:t>
            </a:r>
          </a:p>
        </p:txBody>
      </p:sp>
      <p:sp>
        <p:nvSpPr>
          <p:cNvPr id="87" name="Rectangle 47"/>
          <p:cNvSpPr>
            <a:spLocks noChangeArrowheads="1"/>
          </p:cNvSpPr>
          <p:nvPr/>
        </p:nvSpPr>
        <p:spPr bwMode="auto">
          <a:xfrm>
            <a:off x="3886200" y="5029200"/>
            <a:ext cx="2133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solidFill>
                  <a:schemeClr val="bg1"/>
                </a:solidFill>
              </a:rPr>
              <a:t>Unstuffed</a:t>
            </a:r>
          </a:p>
        </p:txBody>
      </p:sp>
      <p:sp>
        <p:nvSpPr>
          <p:cNvPr id="88" name="Rectangle 48"/>
          <p:cNvSpPr>
            <a:spLocks noChangeArrowheads="1"/>
          </p:cNvSpPr>
          <p:nvPr/>
        </p:nvSpPr>
        <p:spPr bwMode="auto">
          <a:xfrm>
            <a:off x="3886200" y="2514600"/>
            <a:ext cx="2133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solidFill>
                  <a:schemeClr val="bg1"/>
                </a:solidFill>
              </a:rPr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3747094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Bit Stuffing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altLang="en-US" dirty="0"/>
              <a:t>Each frame begins and ends with a special bit pattern called a</a:t>
            </a:r>
            <a:r>
              <a:rPr lang="en-US" altLang="en-US" dirty="0">
                <a:solidFill>
                  <a:srgbClr val="FF0000"/>
                </a:solidFill>
              </a:rPr>
              <a:t> flag byte [01111110]</a:t>
            </a:r>
            <a:r>
              <a:rPr lang="en-US" altLang="en-US" dirty="0"/>
              <a:t>.</a:t>
            </a:r>
            <a:r>
              <a:rPr lang="en-US" altLang="en-US" dirty="0">
                <a:solidFill>
                  <a:srgbClr val="009900"/>
                </a:solidFill>
              </a:rPr>
              <a:t> {Note this is </a:t>
            </a:r>
            <a:r>
              <a:rPr lang="en-US" altLang="en-US" b="1" dirty="0">
                <a:solidFill>
                  <a:srgbClr val="009900"/>
                </a:solidFill>
              </a:rPr>
              <a:t>7E in hex}</a:t>
            </a:r>
            <a:endParaRPr lang="en-US" altLang="en-US" dirty="0"/>
          </a:p>
          <a:p>
            <a:pPr algn="just">
              <a:lnSpc>
                <a:spcPct val="160000"/>
              </a:lnSpc>
            </a:pPr>
            <a:r>
              <a:rPr lang="en-US" altLang="en-US" dirty="0"/>
              <a:t>Whenever sender data link layer encounters </a:t>
            </a:r>
            <a:r>
              <a:rPr lang="en-US" altLang="en-US" i="1" dirty="0"/>
              <a:t>five consecutive ones</a:t>
            </a:r>
            <a:r>
              <a:rPr lang="en-US" altLang="en-US" dirty="0"/>
              <a:t> in the data stream, it automatically stuffs a 0 bit into the outgoing stream.</a:t>
            </a:r>
          </a:p>
          <a:p>
            <a:pPr algn="just">
              <a:lnSpc>
                <a:spcPct val="160000"/>
              </a:lnSpc>
            </a:pPr>
            <a:r>
              <a:rPr lang="en-US" altLang="en-US" dirty="0"/>
              <a:t>When the receiver sees </a:t>
            </a:r>
            <a:r>
              <a:rPr lang="en-US" altLang="en-US" i="1" dirty="0"/>
              <a:t>five consecutive incoming ones followed by a 0 bit</a:t>
            </a:r>
            <a:r>
              <a:rPr lang="en-US" altLang="en-US" dirty="0"/>
              <a:t>, it automatically destuffs the 0 bit before sending the data to the network layer.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63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Stuffing (Example)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1027"/>
          <p:cNvSpPr>
            <a:spLocks noChangeArrowheads="1"/>
          </p:cNvSpPr>
          <p:nvPr/>
        </p:nvSpPr>
        <p:spPr bwMode="auto">
          <a:xfrm>
            <a:off x="3352800" y="1524000"/>
            <a:ext cx="25146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>
                <a:solidFill>
                  <a:schemeClr val="bg1"/>
                </a:solidFill>
              </a:rPr>
              <a:t>Input Stream</a:t>
            </a:r>
          </a:p>
        </p:txBody>
      </p:sp>
      <p:sp>
        <p:nvSpPr>
          <p:cNvPr id="6" name="Rectangle 1028"/>
          <p:cNvSpPr>
            <a:spLocks noChangeArrowheads="1"/>
          </p:cNvSpPr>
          <p:nvPr/>
        </p:nvSpPr>
        <p:spPr bwMode="auto">
          <a:xfrm>
            <a:off x="3352800" y="3048000"/>
            <a:ext cx="25146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>
                <a:solidFill>
                  <a:schemeClr val="bg1"/>
                </a:solidFill>
              </a:rPr>
              <a:t>Stuffed Stream</a:t>
            </a:r>
          </a:p>
        </p:txBody>
      </p:sp>
      <p:sp>
        <p:nvSpPr>
          <p:cNvPr id="7" name="Rectangle 1029"/>
          <p:cNvSpPr>
            <a:spLocks noChangeArrowheads="1"/>
          </p:cNvSpPr>
          <p:nvPr/>
        </p:nvSpPr>
        <p:spPr bwMode="auto">
          <a:xfrm>
            <a:off x="3352800" y="5029200"/>
            <a:ext cx="25146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>
                <a:solidFill>
                  <a:schemeClr val="bg1"/>
                </a:solidFill>
              </a:rPr>
              <a:t>Unstuffed Stream</a:t>
            </a:r>
          </a:p>
        </p:txBody>
      </p:sp>
      <p:sp>
        <p:nvSpPr>
          <p:cNvPr id="8" name="Rectangle 1030"/>
          <p:cNvSpPr>
            <a:spLocks noChangeArrowheads="1"/>
          </p:cNvSpPr>
          <p:nvPr/>
        </p:nvSpPr>
        <p:spPr bwMode="auto">
          <a:xfrm>
            <a:off x="1295400" y="2209800"/>
            <a:ext cx="6781800" cy="5334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/>
              <a:t>0110111111100111110111111111100000</a:t>
            </a:r>
          </a:p>
        </p:txBody>
      </p:sp>
      <p:sp>
        <p:nvSpPr>
          <p:cNvPr id="9" name="Rectangle 1033"/>
          <p:cNvSpPr>
            <a:spLocks noChangeArrowheads="1"/>
          </p:cNvSpPr>
          <p:nvPr/>
        </p:nvSpPr>
        <p:spPr bwMode="auto">
          <a:xfrm>
            <a:off x="1295400" y="3810000"/>
            <a:ext cx="6781800" cy="5334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/>
              <a:t>011011111</a:t>
            </a:r>
            <a:r>
              <a:rPr lang="en-US" altLang="en-US" i="0">
                <a:solidFill>
                  <a:srgbClr val="FF0000"/>
                </a:solidFill>
              </a:rPr>
              <a:t>0</a:t>
            </a:r>
            <a:r>
              <a:rPr lang="en-US" altLang="en-US" i="0"/>
              <a:t>110011111</a:t>
            </a:r>
            <a:r>
              <a:rPr lang="en-US" altLang="en-US" i="0">
                <a:solidFill>
                  <a:srgbClr val="FF0000"/>
                </a:solidFill>
              </a:rPr>
              <a:t>0</a:t>
            </a:r>
            <a:r>
              <a:rPr lang="en-US" altLang="en-US" i="0"/>
              <a:t>011111</a:t>
            </a:r>
            <a:r>
              <a:rPr lang="en-US" altLang="en-US" i="0">
                <a:solidFill>
                  <a:srgbClr val="FF0000"/>
                </a:solidFill>
              </a:rPr>
              <a:t>0</a:t>
            </a:r>
            <a:r>
              <a:rPr lang="en-US" altLang="en-US" i="0"/>
              <a:t>11111</a:t>
            </a:r>
            <a:r>
              <a:rPr lang="en-US" altLang="en-US" i="0">
                <a:solidFill>
                  <a:srgbClr val="FF0000"/>
                </a:solidFill>
              </a:rPr>
              <a:t>0</a:t>
            </a:r>
            <a:r>
              <a:rPr lang="en-US" altLang="en-US" i="0"/>
              <a:t>00000</a:t>
            </a:r>
          </a:p>
        </p:txBody>
      </p:sp>
      <p:sp>
        <p:nvSpPr>
          <p:cNvPr id="10" name="Line 1034"/>
          <p:cNvSpPr>
            <a:spLocks noChangeShapeType="1"/>
          </p:cNvSpPr>
          <p:nvPr/>
        </p:nvSpPr>
        <p:spPr bwMode="auto">
          <a:xfrm flipH="1" flipV="1">
            <a:off x="381000" y="24384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37"/>
          <p:cNvSpPr>
            <a:spLocks noChangeShapeType="1"/>
          </p:cNvSpPr>
          <p:nvPr/>
        </p:nvSpPr>
        <p:spPr bwMode="auto">
          <a:xfrm flipH="1" flipV="1">
            <a:off x="457200" y="40386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038"/>
          <p:cNvSpPr>
            <a:spLocks noChangeArrowheads="1"/>
          </p:cNvSpPr>
          <p:nvPr/>
        </p:nvSpPr>
        <p:spPr bwMode="auto">
          <a:xfrm>
            <a:off x="1447800" y="5638800"/>
            <a:ext cx="6781800" cy="5334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0"/>
              <a:t>0110111111100111110111111111100000</a:t>
            </a:r>
          </a:p>
        </p:txBody>
      </p:sp>
      <p:sp>
        <p:nvSpPr>
          <p:cNvPr id="13" name="Line 1039"/>
          <p:cNvSpPr>
            <a:spLocks noChangeShapeType="1"/>
          </p:cNvSpPr>
          <p:nvPr/>
        </p:nvSpPr>
        <p:spPr bwMode="auto">
          <a:xfrm flipH="1" flipV="1">
            <a:off x="457200" y="57150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040"/>
          <p:cNvSpPr>
            <a:spLocks noChangeArrowheads="1"/>
          </p:cNvSpPr>
          <p:nvPr/>
        </p:nvSpPr>
        <p:spPr bwMode="auto">
          <a:xfrm>
            <a:off x="4191000" y="4572000"/>
            <a:ext cx="1600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i="0">
                <a:solidFill>
                  <a:srgbClr val="FF0000"/>
                </a:solidFill>
              </a:rPr>
              <a:t>Stuffed bits</a:t>
            </a:r>
          </a:p>
        </p:txBody>
      </p:sp>
      <p:sp>
        <p:nvSpPr>
          <p:cNvPr id="15" name="Line 1042"/>
          <p:cNvSpPr>
            <a:spLocks noChangeShapeType="1"/>
          </p:cNvSpPr>
          <p:nvPr/>
        </p:nvSpPr>
        <p:spPr bwMode="auto">
          <a:xfrm flipV="1">
            <a:off x="5638800" y="4267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043"/>
          <p:cNvSpPr>
            <a:spLocks noChangeShapeType="1"/>
          </p:cNvSpPr>
          <p:nvPr/>
        </p:nvSpPr>
        <p:spPr bwMode="auto">
          <a:xfrm flipV="1">
            <a:off x="5486400" y="4267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044"/>
          <p:cNvSpPr>
            <a:spLocks noChangeShapeType="1"/>
          </p:cNvSpPr>
          <p:nvPr/>
        </p:nvSpPr>
        <p:spPr bwMode="auto">
          <a:xfrm flipH="1" flipV="1">
            <a:off x="48006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045"/>
          <p:cNvSpPr>
            <a:spLocks noChangeShapeType="1"/>
          </p:cNvSpPr>
          <p:nvPr/>
        </p:nvSpPr>
        <p:spPr bwMode="auto">
          <a:xfrm flipH="1" flipV="1">
            <a:off x="3276600" y="42672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1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It is possible that data may get corrupted during the transmission because of noise, interference etc. This is known as error in the communication.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It is the responsibility of DLL and other higher layer to ensure error free communication.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20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Control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Error in the communication can be classified as:</a:t>
            </a:r>
          </a:p>
          <a:p>
            <a:pPr lvl="1"/>
            <a:r>
              <a:rPr lang="en-US" dirty="0"/>
              <a:t>Single Bit Error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Burst Error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Burst Error of 6 bits.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23225698"/>
              </p:ext>
            </p:extLst>
          </p:nvPr>
        </p:nvGraphicFramePr>
        <p:xfrm>
          <a:off x="1524000" y="2667000"/>
          <a:ext cx="63246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2845551"/>
              </p:ext>
            </p:extLst>
          </p:nvPr>
        </p:nvGraphicFramePr>
        <p:xfrm>
          <a:off x="1828800" y="4343400"/>
          <a:ext cx="63246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4685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Control (Contd.)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188526"/>
              </p:ext>
            </p:extLst>
          </p:nvPr>
        </p:nvGraphicFramePr>
        <p:xfrm>
          <a:off x="457200" y="1600200"/>
          <a:ext cx="8305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24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Control (Contd.)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altLang="en-US" sz="2800" dirty="0"/>
              <a:t>Basic Idea of Error Detection</a:t>
            </a:r>
          </a:p>
          <a:p>
            <a:pPr lvl="1" algn="just">
              <a:lnSpc>
                <a:spcPct val="160000"/>
              </a:lnSpc>
            </a:pPr>
            <a:r>
              <a:rPr lang="en-US" altLang="en-US" sz="2400" dirty="0"/>
              <a:t>To add redundant information to a frame that can be used to determine if errors have been introduced.</a:t>
            </a:r>
          </a:p>
          <a:p>
            <a:pPr lvl="1" algn="just">
              <a:lnSpc>
                <a:spcPct val="160000"/>
              </a:lnSpc>
            </a:pPr>
            <a:r>
              <a:rPr lang="en-US" altLang="en-US" dirty="0">
                <a:sym typeface="Wingdings" pitchFamily="2" charset="2"/>
              </a:rPr>
              <a:t>In general, we can provide strong error detection technique</a:t>
            </a:r>
          </a:p>
          <a:p>
            <a:pPr lvl="2" algn="just">
              <a:lnSpc>
                <a:spcPct val="160000"/>
              </a:lnSpc>
            </a:pPr>
            <a:r>
              <a:rPr lang="en-US" altLang="en-US" dirty="0">
                <a:sym typeface="Wingdings" pitchFamily="2" charset="2"/>
              </a:rPr>
              <a:t>k redundant bits, n bits message, k &lt;&lt; n</a:t>
            </a:r>
          </a:p>
          <a:p>
            <a:pPr lvl="2" algn="just">
              <a:lnSpc>
                <a:spcPct val="160000"/>
              </a:lnSpc>
            </a:pPr>
            <a:r>
              <a:rPr lang="en-US" altLang="en-US" dirty="0">
                <a:sym typeface="Wingdings" pitchFamily="2" charset="2"/>
              </a:rPr>
              <a:t>In Ethernet, a frame carrying up to 12,000 bits of data requires only 32-bit CRC.</a:t>
            </a:r>
          </a:p>
          <a:p>
            <a:pPr algn="just">
              <a:lnSpc>
                <a:spcPct val="160000"/>
              </a:lnSpc>
            </a:pPr>
            <a:r>
              <a:rPr lang="en-US" altLang="en-US" dirty="0">
                <a:sym typeface="Wingdings" pitchFamily="2" charset="2"/>
              </a:rPr>
              <a:t>Parameter of evaluation </a:t>
            </a:r>
          </a:p>
          <a:p>
            <a:pPr lvl="1" algn="just">
              <a:lnSpc>
                <a:spcPct val="160000"/>
              </a:lnSpc>
            </a:pPr>
            <a:r>
              <a:rPr lang="en-US" altLang="en-US" dirty="0">
                <a:sym typeface="Wingdings" pitchFamily="2" charset="2"/>
              </a:rPr>
              <a:t>Total number of redundant bits </a:t>
            </a:r>
            <a:r>
              <a:rPr lang="en-US" altLang="en-US" dirty="0" err="1">
                <a:sym typeface="Wingdings" pitchFamily="2" charset="2"/>
              </a:rPr>
              <a:t>requird</a:t>
            </a:r>
            <a:r>
              <a:rPr lang="en-US" altLang="en-US" dirty="0">
                <a:sym typeface="Wingdings" pitchFamily="2" charset="2"/>
              </a:rPr>
              <a:t>.</a:t>
            </a:r>
          </a:p>
          <a:p>
            <a:pPr lvl="1" algn="just">
              <a:lnSpc>
                <a:spcPct val="160000"/>
              </a:lnSpc>
            </a:pPr>
            <a:r>
              <a:rPr lang="en-US" altLang="en-US" dirty="0">
                <a:sym typeface="Wingdings" pitchFamily="2" charset="2"/>
              </a:rPr>
              <a:t>Power of error detection / correction.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7118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Control (Contd.)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Extra bits are redundant</a:t>
            </a:r>
          </a:p>
          <a:p>
            <a:pPr lvl="1"/>
            <a:r>
              <a:rPr lang="en-US" altLang="en-US" sz="2000" dirty="0"/>
              <a:t>They add no new information to the message</a:t>
            </a:r>
          </a:p>
          <a:p>
            <a:pPr lvl="1"/>
            <a:r>
              <a:rPr lang="en-US" altLang="en-US" sz="2000" dirty="0"/>
              <a:t>Derived from the original message using some algorithm</a:t>
            </a:r>
          </a:p>
          <a:p>
            <a:pPr lvl="1"/>
            <a:r>
              <a:rPr lang="en-US" altLang="en-US" sz="2000" dirty="0"/>
              <a:t>Both the sender and receiver know the algorithm</a:t>
            </a:r>
          </a:p>
          <a:p>
            <a:pPr lvl="1">
              <a:buNone/>
            </a:pPr>
            <a:endParaRPr lang="en-US" altLang="en-US" sz="2000" dirty="0"/>
          </a:p>
          <a:p>
            <a:pPr lvl="1">
              <a:buNone/>
            </a:pPr>
            <a:r>
              <a:rPr lang="en-US" altLang="en-US" sz="2000" dirty="0"/>
              <a:t>		Sender				Receiver</a:t>
            </a:r>
          </a:p>
          <a:p>
            <a:pPr lvl="1">
              <a:buNone/>
            </a:pPr>
            <a:endParaRPr lang="en-US" altLang="en-US" sz="2000" dirty="0"/>
          </a:p>
          <a:p>
            <a:pPr lvl="1">
              <a:buNone/>
            </a:pPr>
            <a:endParaRPr lang="en-US" altLang="en-US" sz="2400" dirty="0"/>
          </a:p>
          <a:p>
            <a:pPr algn="just">
              <a:buNone/>
            </a:pPr>
            <a:r>
              <a:rPr lang="en-US" altLang="en-US" dirty="0"/>
              <a:t>	</a:t>
            </a:r>
            <a:r>
              <a:rPr lang="en-US" altLang="en-US" sz="2000" dirty="0"/>
              <a:t>Receiver computes </a:t>
            </a:r>
            <a:r>
              <a:rPr lang="en-US" altLang="en-US" sz="2000" i="1" dirty="0"/>
              <a:t>r</a:t>
            </a:r>
            <a:r>
              <a:rPr lang="en-US" altLang="en-US" sz="2000" dirty="0"/>
              <a:t> using </a:t>
            </a:r>
            <a:r>
              <a:rPr lang="en-US" altLang="en-US" sz="2000" i="1" dirty="0"/>
              <a:t>m bits. </a:t>
            </a:r>
            <a:r>
              <a:rPr lang="en-US" altLang="en-US" sz="2000" dirty="0"/>
              <a:t>If they match, no error else data received has error.</a:t>
            </a:r>
            <a:endParaRPr lang="en-US" altLang="en-US" dirty="0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304926" y="4016057"/>
            <a:ext cx="1219200" cy="445452"/>
            <a:chOff x="1676400" y="3442648"/>
            <a:chExt cx="1219200" cy="446095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676400" y="3447418"/>
              <a:ext cx="609600" cy="441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dirty="0"/>
                <a:t>m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286000" y="3442648"/>
              <a:ext cx="609600" cy="441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/>
                <a:t>r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953000" y="4024313"/>
            <a:ext cx="1219200" cy="442913"/>
            <a:chOff x="1676400" y="3442648"/>
            <a:chExt cx="1219200" cy="443552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676400" y="3444875"/>
              <a:ext cx="609600" cy="441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dirty="0"/>
                <a:t>m</a:t>
              </a: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286000" y="3442648"/>
              <a:ext cx="609600" cy="441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8461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Parity Check (One dimensional parity)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81599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Algo</a:t>
            </a:r>
            <a:r>
              <a:rPr lang="en-US" dirty="0"/>
              <a:t>: 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Divide the message into words (7 bit word, 15 bit word, 31 bit word etc.) 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Append a single parity bit at the end to the sequence of message bits.</a:t>
            </a:r>
          </a:p>
          <a:p>
            <a:pPr lvl="2" algn="just">
              <a:lnSpc>
                <a:spcPct val="150000"/>
              </a:lnSpc>
            </a:pPr>
            <a:r>
              <a:rPr lang="en-US" dirty="0"/>
              <a:t>Odd Parity: The parity bit is chosen to make the total number of 1’s in the message odd.</a:t>
            </a:r>
          </a:p>
          <a:p>
            <a:pPr lvl="2" algn="just">
              <a:lnSpc>
                <a:spcPct val="150000"/>
              </a:lnSpc>
            </a:pPr>
            <a:r>
              <a:rPr lang="en-US" dirty="0"/>
              <a:t>Even Parity: The parity bit is chosen to make the total number of 1’s in the message even.</a:t>
            </a:r>
          </a:p>
          <a:p>
            <a:pPr lvl="2" algn="just">
              <a:lnSpc>
                <a:spcPct val="150000"/>
              </a:lnSpc>
            </a:pPr>
            <a:r>
              <a:rPr lang="en-US" dirty="0"/>
              <a:t>Example of even parity: Green bit is the parity bit</a:t>
            </a:r>
          </a:p>
          <a:p>
            <a:pPr lvl="2" algn="just">
              <a:lnSpc>
                <a:spcPct val="150000"/>
              </a:lnSpc>
            </a:pPr>
            <a:endParaRPr lang="en-US" dirty="0"/>
          </a:p>
          <a:p>
            <a:pPr lvl="2" algn="just">
              <a:lnSpc>
                <a:spcPct val="150000"/>
              </a:lnSpc>
            </a:pPr>
            <a:endParaRPr lang="en-US" dirty="0"/>
          </a:p>
          <a:p>
            <a:pPr lvl="2" algn="just">
              <a:lnSpc>
                <a:spcPct val="150000"/>
              </a:lnSpc>
            </a:pPr>
            <a:endParaRPr lang="en-US" dirty="0"/>
          </a:p>
          <a:p>
            <a:pPr lvl="2" algn="just">
              <a:lnSpc>
                <a:spcPct val="150000"/>
              </a:lnSpc>
            </a:pPr>
            <a:endParaRPr lang="en-US" dirty="0"/>
          </a:p>
          <a:p>
            <a:pPr lvl="2" algn="just">
              <a:lnSpc>
                <a:spcPct val="150000"/>
              </a:lnSpc>
            </a:pPr>
            <a:r>
              <a:rPr lang="en-US" dirty="0"/>
              <a:t>Number of redundant bit required is very high.</a:t>
            </a:r>
          </a:p>
          <a:p>
            <a:pPr lvl="2" algn="just">
              <a:lnSpc>
                <a:spcPct val="150000"/>
              </a:lnSpc>
            </a:pPr>
            <a:r>
              <a:rPr lang="en-US" dirty="0"/>
              <a:t>Power of error detection: Can detect if odd number of bits are involved in the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802132"/>
              </p:ext>
            </p:extLst>
          </p:nvPr>
        </p:nvGraphicFramePr>
        <p:xfrm>
          <a:off x="1447800" y="4114800"/>
          <a:ext cx="63246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898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Two-dimensional parity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altLang="en-US" sz="2800" dirty="0"/>
              <a:t>Two-dimensional parity is exactly what the name suggests</a:t>
            </a:r>
          </a:p>
          <a:p>
            <a:pPr lvl="1" algn="just">
              <a:lnSpc>
                <a:spcPct val="160000"/>
              </a:lnSpc>
            </a:pPr>
            <a:r>
              <a:rPr lang="en-US" altLang="en-US" sz="2400" dirty="0"/>
              <a:t>Two-dimensional parity does a similar calculation for each bit position across each of the bytes contained in the frame</a:t>
            </a:r>
          </a:p>
          <a:p>
            <a:pPr lvl="1" algn="just">
              <a:lnSpc>
                <a:spcPct val="160000"/>
              </a:lnSpc>
            </a:pPr>
            <a:r>
              <a:rPr lang="en-US" altLang="en-US" sz="2400" dirty="0"/>
              <a:t>This results in an extra parity byte for the entire frame, in addition to a parity bit for each byte.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8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Performance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Network performance can be measured in two different ways:</a:t>
            </a:r>
          </a:p>
          <a:p>
            <a:pPr lvl="1"/>
            <a:r>
              <a:rPr lang="en-US" dirty="0"/>
              <a:t>Latency</a:t>
            </a:r>
          </a:p>
          <a:p>
            <a:pPr lvl="1"/>
            <a:r>
              <a:rPr lang="en-US" dirty="0"/>
              <a:t>Bandwidth (Throughput)</a:t>
            </a:r>
          </a:p>
          <a:p>
            <a:pPr hangingPunct="0"/>
            <a:endParaRPr lang="en-US" sz="2000" b="1" u="sng" dirty="0">
              <a:latin typeface="Times New Roman"/>
              <a:cs typeface="Times New Roman"/>
            </a:endParaRPr>
          </a:p>
          <a:p>
            <a:pPr algn="just" hangingPunct="0">
              <a:lnSpc>
                <a:spcPct val="170000"/>
              </a:lnSpc>
            </a:pPr>
            <a:r>
              <a:rPr lang="en-US" sz="2000" b="1" u="sng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Defn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:  Network </a:t>
            </a:r>
            <a:r>
              <a:rPr lang="en-US" sz="2000" b="1" i="1" u="sng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throughput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(or </a:t>
            </a:r>
            <a:r>
              <a:rPr lang="en-US" sz="2000" b="1" i="1" u="sng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effective throughput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) is the measured number of bits that can be transmitted over a particular medium in a given amount of time. Usually, described in 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bits/sec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(or 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bps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). </a:t>
            </a:r>
          </a:p>
          <a:p>
            <a:pPr hangingPunct="0">
              <a:lnSpc>
                <a:spcPct val="17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 throughput is the maximum number of bits/sec an application can expect to receive.</a:t>
            </a:r>
          </a:p>
          <a:p>
            <a:pPr marL="0" indent="0" algn="ctr" hangingPunct="0">
              <a:lnSpc>
                <a:spcPct val="170000"/>
              </a:lnSpc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Bandwidth  &gt;=  Throughput</a:t>
            </a:r>
          </a:p>
          <a:p>
            <a:pPr algn="just" hangingPunct="0">
              <a:lnSpc>
                <a:spcPct val="17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For applications, we can describe throughput as the “bandwidth requirements of an application.”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4247-5822-494E-A246-3FBA1863A2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41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Two-dimensional parity check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5" descr="f02-14-978012385059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432719"/>
            <a:ext cx="2592388" cy="399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627312" y="5425281"/>
            <a:ext cx="286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66"/>
                </a:solidFill>
                <a:latin typeface="Arial" charset="0"/>
              </a:rPr>
              <a:t>Two Dimensional Parity</a:t>
            </a:r>
            <a:endParaRPr lang="en-GB" altLang="en-US" sz="2000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1450" y="5808913"/>
            <a:ext cx="8839200" cy="928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en-US" b="1" dirty="0"/>
              <a:t>Number of redundant bits required is very high.</a:t>
            </a:r>
          </a:p>
          <a:p>
            <a:pPr algn="just">
              <a:lnSpc>
                <a:spcPct val="160000"/>
              </a:lnSpc>
            </a:pPr>
            <a:r>
              <a:rPr lang="en-US" altLang="en-US" b="1" dirty="0"/>
              <a:t>Two-dimensional parity catches all 1-, 2-, and 3-bit errors and most 4-bit errors.</a:t>
            </a:r>
          </a:p>
        </p:txBody>
      </p:sp>
    </p:spTree>
    <p:extLst>
      <p:ext uri="{BB962C8B-B14F-4D97-AF65-F5344CB8AC3E}">
        <p14:creationId xmlns:p14="http://schemas.microsoft.com/office/powerpoint/2010/main" val="3421375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Checksum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Transmitter’s </a:t>
            </a:r>
            <a:r>
              <a:rPr lang="en-US" dirty="0" err="1"/>
              <a:t>Algo</a:t>
            </a:r>
            <a:r>
              <a:rPr lang="en-US" dirty="0"/>
              <a:t>: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1’s complement arithmetic is used for implementation. 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Divide the message into words. (8 / 16 / 32 bit words).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Calculate the sum of all the units using 1’s complement arithmetic. </a:t>
            </a:r>
          </a:p>
          <a:p>
            <a:pPr lvl="1" algn="just">
              <a:lnSpc>
                <a:spcPct val="170000"/>
              </a:lnSpc>
            </a:pPr>
            <a:r>
              <a:rPr lang="en-US" altLang="en-US" dirty="0"/>
              <a:t>Take ones complement of the result. </a:t>
            </a:r>
            <a:r>
              <a:rPr lang="en-US" dirty="0"/>
              <a:t>This is called the checksum.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Transmit the checksum along with the message.</a:t>
            </a:r>
          </a:p>
          <a:p>
            <a:pPr>
              <a:lnSpc>
                <a:spcPct val="170000"/>
              </a:lnSpc>
            </a:pPr>
            <a:r>
              <a:rPr lang="en-US" dirty="0"/>
              <a:t>Receiver’s </a:t>
            </a:r>
            <a:r>
              <a:rPr lang="en-US" dirty="0" err="1"/>
              <a:t>Algo</a:t>
            </a:r>
            <a:r>
              <a:rPr lang="en-US" dirty="0"/>
              <a:t>: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Divide the message into words including the checksum. (8 / 16 / 32 bit words).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Calculate the sum of all the units using 1’s complement arithmetic. </a:t>
            </a:r>
          </a:p>
          <a:p>
            <a:pPr lvl="1" algn="just">
              <a:lnSpc>
                <a:spcPct val="170000"/>
              </a:lnSpc>
            </a:pPr>
            <a:r>
              <a:rPr lang="en-US" altLang="en-US" dirty="0"/>
              <a:t>Take ones complement of the result.</a:t>
            </a:r>
            <a:endParaRPr lang="en-US" dirty="0"/>
          </a:p>
          <a:p>
            <a:pPr lvl="1" algn="just">
              <a:lnSpc>
                <a:spcPct val="170000"/>
              </a:lnSpc>
            </a:pPr>
            <a:r>
              <a:rPr lang="en-US" dirty="0"/>
              <a:t>If the result is all zero then accept else discard.</a:t>
            </a:r>
          </a:p>
          <a:p>
            <a:pPr lvl="1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61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1’s Complement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800" dirty="0"/>
              <a:t>In ones complement arithmetic, a negative integer −x is represented as the complement of x; 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/>
              <a:t>Each bit of x is inverted.</a:t>
            </a:r>
          </a:p>
          <a:p>
            <a:pPr algn="just">
              <a:lnSpc>
                <a:spcPct val="150000"/>
              </a:lnSpc>
            </a:pPr>
            <a:r>
              <a:rPr lang="en-US" altLang="en-US" sz="2800" dirty="0"/>
              <a:t>When adding numbers in ones complement arithmetic, a carryout from the most significant bit needs to be added to the result.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33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decimal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6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77" y="1600200"/>
            <a:ext cx="696444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609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Checksum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altLang="en-US" sz="2800" dirty="0"/>
              <a:t>Consider, for example, the addition of −5 and −3 in ones complement arithmetic on 4-bit integers</a:t>
            </a:r>
          </a:p>
          <a:p>
            <a:pPr lvl="1" algn="just">
              <a:lnSpc>
                <a:spcPct val="160000"/>
              </a:lnSpc>
            </a:pPr>
            <a:r>
              <a:rPr lang="en-US" altLang="en-US" sz="2400" dirty="0"/>
              <a:t>+5 is 0101, so −5 is 1010; +3 is 0011, so −3 is 1100 </a:t>
            </a:r>
          </a:p>
          <a:p>
            <a:pPr algn="just">
              <a:lnSpc>
                <a:spcPct val="160000"/>
              </a:lnSpc>
            </a:pPr>
            <a:r>
              <a:rPr lang="en-US" altLang="en-US" sz="2800" dirty="0"/>
              <a:t>If we add 1010 and 1100 ignoring the carry, we get 0110.</a:t>
            </a:r>
          </a:p>
          <a:p>
            <a:pPr algn="just">
              <a:lnSpc>
                <a:spcPct val="160000"/>
              </a:lnSpc>
            </a:pPr>
            <a:r>
              <a:rPr lang="en-US" altLang="en-US" sz="2800" dirty="0"/>
              <a:t>In ones complement arithmetic, the fact that this operation caused a carry from the most significant bit causes us to increment the result, giving 0111, which is the ones complement representation of −8 (obtained by inverting the bits in 1000), as we would expect.</a:t>
            </a:r>
          </a:p>
          <a:p>
            <a:pPr algn="just">
              <a:lnSpc>
                <a:spcPct val="160000"/>
              </a:lnSpc>
            </a:pPr>
            <a:r>
              <a:rPr lang="en-US" altLang="en-US" sz="2800" dirty="0"/>
              <a:t>At receiver’s end If we add 1010, 1100 and 1000 we get 1111 as sum.</a:t>
            </a:r>
          </a:p>
          <a:p>
            <a:pPr algn="just">
              <a:lnSpc>
                <a:spcPct val="160000"/>
              </a:lnSpc>
            </a:pPr>
            <a:r>
              <a:rPr lang="en-US" altLang="en-US" sz="2800" dirty="0"/>
              <a:t>Complement of 1111 is 0000. Which means there is no error in the transmission.</a:t>
            </a:r>
          </a:p>
          <a:p>
            <a:pPr algn="just">
              <a:lnSpc>
                <a:spcPct val="16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99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Checksum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867400"/>
            <a:ext cx="8229600" cy="493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Sender’s Side				Receiver’s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2209800"/>
            <a:ext cx="126194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0001 </a:t>
            </a:r>
          </a:p>
          <a:p>
            <a:pPr algn="r"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f203 </a:t>
            </a:r>
          </a:p>
          <a:p>
            <a:pPr algn="r"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f4f5 </a:t>
            </a:r>
          </a:p>
          <a:p>
            <a:pPr algn="r"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f6f7 </a:t>
            </a:r>
          </a:p>
          <a:p>
            <a:pPr algn="r"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+(0000)</a:t>
            </a:r>
          </a:p>
          <a:p>
            <a:pPr algn="r"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------ </a:t>
            </a:r>
          </a:p>
          <a:p>
            <a:pPr algn="r"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2ddf0 </a:t>
            </a:r>
          </a:p>
          <a:p>
            <a:pPr algn="r">
              <a:lnSpc>
                <a:spcPct val="80000"/>
              </a:lnSpc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algn="r"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ddf0 </a:t>
            </a:r>
          </a:p>
          <a:p>
            <a:pPr algn="r"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    2 </a:t>
            </a:r>
          </a:p>
          <a:p>
            <a:pPr algn="r"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------ </a:t>
            </a:r>
          </a:p>
          <a:p>
            <a:pPr algn="r"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ddf2 </a:t>
            </a:r>
          </a:p>
          <a:p>
            <a:pPr algn="r">
              <a:lnSpc>
                <a:spcPct val="80000"/>
              </a:lnSpc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algn="r"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220d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05844" y="2057400"/>
            <a:ext cx="1415837" cy="3539430"/>
            <a:chOff x="6477000" y="971550"/>
            <a:chExt cx="1415837" cy="3539430"/>
          </a:xfrm>
        </p:grpSpPr>
        <p:sp>
          <p:nvSpPr>
            <p:cNvPr id="7" name="TextBox 6"/>
            <p:cNvSpPr txBox="1"/>
            <p:nvPr/>
          </p:nvSpPr>
          <p:spPr>
            <a:xfrm>
              <a:off x="6477000" y="971550"/>
              <a:ext cx="1415837" cy="353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0001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f203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f4f5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f6f7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+ 220d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------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2fffd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fffd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+    2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------ </a:t>
              </a:r>
            </a:p>
            <a:p>
              <a:pPr algn="r">
                <a:lnSpc>
                  <a:spcPct val="80000"/>
                </a:lnSpc>
              </a:pP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ffff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 algn="r">
                <a:lnSpc>
                  <a:spcPct val="80000"/>
                </a:lnSpc>
              </a:pP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  <a:p>
              <a:pPr algn="r">
                <a:lnSpc>
                  <a:spcPct val="80000"/>
                </a:lnSpc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0000 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7315200" y="2724150"/>
              <a:ext cx="0" cy="2484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7363686" y="394088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12091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Checksum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Number of redundant bits are constant and will depends on the word size chosen.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It can detect all the errors where odd number of bits are involved in the error, most of the 2-bits and most of the 4-bits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43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Redundancy Check (CRC)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05800" cy="50292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en-US" sz="1400" dirty="0"/>
                  <a:t>Reduce the number of extra bits and maximize protection.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400" dirty="0"/>
                  <a:t>CRC uses a special class of polynomial </a:t>
                </a:r>
                <a:r>
                  <a:rPr lang="en-US" altLang="en-US" sz="1400" dirty="0"/>
                  <a:t>arithmetic</a:t>
                </a:r>
                <a:r>
                  <a:rPr lang="en-US" sz="1400" dirty="0"/>
                  <a:t> known as “Polynomial A</a:t>
                </a:r>
                <a:r>
                  <a:rPr lang="en-US" altLang="en-US" sz="1400" dirty="0"/>
                  <a:t>rithmetic</a:t>
                </a:r>
                <a:r>
                  <a:rPr lang="en-US" sz="1400" dirty="0"/>
                  <a:t> Modulo 2”.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400" dirty="0"/>
                  <a:t>For the purpose of implementation following properties of Polynomial A</a:t>
                </a:r>
                <a:r>
                  <a:rPr lang="en-US" altLang="en-US" sz="1400" dirty="0"/>
                  <a:t>rithmetic</a:t>
                </a:r>
                <a:r>
                  <a:rPr lang="en-US" sz="1400" dirty="0"/>
                  <a:t> Modulo 2 are important:</a:t>
                </a:r>
                <a:endParaRPr lang="en-US" altLang="en-US" sz="1400" dirty="0"/>
              </a:p>
              <a:p>
                <a:pPr lvl="1" algn="just">
                  <a:lnSpc>
                    <a:spcPct val="17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1600" dirty="0" smtClean="0"/>
                      <m:t>Any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polynomial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B</m:t>
                    </m:r>
                    <m:r>
                      <m:rPr>
                        <m:nor/>
                      </m:rPr>
                      <a:rPr lang="en-US" altLang="en-US" sz="1600" dirty="0" smtClean="0"/>
                      <m:t>(</m:t>
                    </m:r>
                    <m:r>
                      <m:rPr>
                        <m:nor/>
                      </m:rPr>
                      <a:rPr lang="en-US" altLang="en-US" sz="1600" dirty="0" smtClean="0"/>
                      <m:t>x</m:t>
                    </m:r>
                    <m:r>
                      <m:rPr>
                        <m:nor/>
                      </m:rPr>
                      <a:rPr lang="en-US" altLang="en-US" sz="1600" dirty="0" smtClean="0"/>
                      <m:t>) </m:t>
                    </m:r>
                    <m:r>
                      <m:rPr>
                        <m:nor/>
                      </m:rPr>
                      <a:rPr lang="en-US" altLang="en-US" sz="1600" dirty="0" smtClean="0"/>
                      <m:t>can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be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divided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by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a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divisor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polynomial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C</m:t>
                    </m:r>
                    <m:r>
                      <m:rPr>
                        <m:nor/>
                      </m:rPr>
                      <a:rPr lang="en-US" altLang="en-US" sz="1600" dirty="0" smtClean="0"/>
                      <m:t>(</m:t>
                    </m:r>
                    <m:r>
                      <m:rPr>
                        <m:nor/>
                      </m:rPr>
                      <a:rPr lang="en-US" altLang="en-US" sz="1600" dirty="0" smtClean="0"/>
                      <m:t>x</m:t>
                    </m:r>
                    <m:r>
                      <m:rPr>
                        <m:nor/>
                      </m:rPr>
                      <a:rPr lang="en-US" altLang="en-US" sz="1600" dirty="0" smtClean="0"/>
                      <m:t>) </m:t>
                    </m:r>
                    <m:r>
                      <m:rPr>
                        <m:nor/>
                      </m:rPr>
                      <a:rPr lang="en-US" altLang="en-US" sz="1600" dirty="0" smtClean="0"/>
                      <m:t>if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B</m:t>
                    </m:r>
                    <m:r>
                      <m:rPr>
                        <m:nor/>
                      </m:rPr>
                      <a:rPr lang="en-US" altLang="en-US" sz="1600" dirty="0" smtClean="0"/>
                      <m:t>(</m:t>
                    </m:r>
                    <m:r>
                      <m:rPr>
                        <m:nor/>
                      </m:rPr>
                      <a:rPr lang="en-US" altLang="en-US" sz="1600" dirty="0" smtClean="0"/>
                      <m:t>x</m:t>
                    </m:r>
                    <m:r>
                      <m:rPr>
                        <m:nor/>
                      </m:rPr>
                      <a:rPr lang="en-US" altLang="en-US" sz="1600" dirty="0" smtClean="0"/>
                      <m:t>) </m:t>
                    </m:r>
                    <m:r>
                      <m:rPr>
                        <m:nor/>
                      </m:rPr>
                      <a:rPr lang="en-US" altLang="en-US" sz="1600" dirty="0" smtClean="0"/>
                      <m:t>is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of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higher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degree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than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C</m:t>
                    </m:r>
                    <m:r>
                      <m:rPr>
                        <m:nor/>
                      </m:rPr>
                      <a:rPr lang="en-US" altLang="en-US" sz="1600" dirty="0" smtClean="0"/>
                      <m:t>(</m:t>
                    </m:r>
                    <m:r>
                      <m:rPr>
                        <m:nor/>
                      </m:rPr>
                      <a:rPr lang="en-US" altLang="en-US" sz="1600" dirty="0" smtClean="0"/>
                      <m:t>x</m:t>
                    </m:r>
                    <m:r>
                      <m:rPr>
                        <m:nor/>
                      </m:rPr>
                      <a:rPr lang="en-US" altLang="en-US" sz="1600" dirty="0" smtClean="0"/>
                      <m:t>).</m:t>
                    </m:r>
                  </m:oMath>
                </a14:m>
                <a:endParaRPr lang="en-US" altLang="en-US" sz="1600" dirty="0"/>
              </a:p>
              <a:p>
                <a:pPr lvl="1" algn="just">
                  <a:lnSpc>
                    <a:spcPct val="17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1600" dirty="0" smtClean="0"/>
                      <m:t>Any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polynomial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B</m:t>
                    </m:r>
                    <m:r>
                      <m:rPr>
                        <m:nor/>
                      </m:rPr>
                      <a:rPr lang="en-US" altLang="en-US" sz="1600" dirty="0" smtClean="0"/>
                      <m:t>(</m:t>
                    </m:r>
                    <m:r>
                      <m:rPr>
                        <m:nor/>
                      </m:rPr>
                      <a:rPr lang="en-US" altLang="en-US" sz="1600" dirty="0" smtClean="0"/>
                      <m:t>x</m:t>
                    </m:r>
                    <m:r>
                      <m:rPr>
                        <m:nor/>
                      </m:rPr>
                      <a:rPr lang="en-US" altLang="en-US" sz="1600" dirty="0" smtClean="0"/>
                      <m:t>) </m:t>
                    </m:r>
                    <m:r>
                      <m:rPr>
                        <m:nor/>
                      </m:rPr>
                      <a:rPr lang="en-US" altLang="en-US" sz="1600" dirty="0" smtClean="0"/>
                      <m:t>can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be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divided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once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by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a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divisor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polynomial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C</m:t>
                    </m:r>
                    <m:r>
                      <m:rPr>
                        <m:nor/>
                      </m:rPr>
                      <a:rPr lang="en-US" altLang="en-US" sz="1600" dirty="0" smtClean="0"/>
                      <m:t>(</m:t>
                    </m:r>
                    <m:r>
                      <m:rPr>
                        <m:nor/>
                      </m:rPr>
                      <a:rPr lang="en-US" altLang="en-US" sz="1600" dirty="0" smtClean="0"/>
                      <m:t>x</m:t>
                    </m:r>
                    <m:r>
                      <m:rPr>
                        <m:nor/>
                      </m:rPr>
                      <a:rPr lang="en-US" altLang="en-US" sz="1600" dirty="0" smtClean="0"/>
                      <m:t>) </m:t>
                    </m:r>
                    <m:r>
                      <m:rPr>
                        <m:nor/>
                      </m:rPr>
                      <a:rPr lang="en-US" altLang="en-US" sz="1600" dirty="0" smtClean="0"/>
                      <m:t>if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B</m:t>
                    </m:r>
                    <m:r>
                      <m:rPr>
                        <m:nor/>
                      </m:rPr>
                      <a:rPr lang="en-US" altLang="en-US" sz="1600" dirty="0" smtClean="0"/>
                      <m:t>(</m:t>
                    </m:r>
                    <m:r>
                      <m:rPr>
                        <m:nor/>
                      </m:rPr>
                      <a:rPr lang="en-US" altLang="en-US" sz="1600" dirty="0" smtClean="0"/>
                      <m:t>x</m:t>
                    </m:r>
                    <m:r>
                      <m:rPr>
                        <m:nor/>
                      </m:rPr>
                      <a:rPr lang="en-US" altLang="en-US" sz="1600" dirty="0" smtClean="0"/>
                      <m:t>) </m:t>
                    </m:r>
                    <m:r>
                      <m:rPr>
                        <m:nor/>
                      </m:rPr>
                      <a:rPr lang="en-US" altLang="en-US" sz="1600" dirty="0" smtClean="0"/>
                      <m:t>is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of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the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same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degree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as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C</m:t>
                    </m:r>
                    <m:r>
                      <m:rPr>
                        <m:nor/>
                      </m:rPr>
                      <a:rPr lang="en-US" altLang="en-US" sz="1600" dirty="0" smtClean="0"/>
                      <m:t>(</m:t>
                    </m:r>
                    <m:r>
                      <m:rPr>
                        <m:nor/>
                      </m:rPr>
                      <a:rPr lang="en-US" altLang="en-US" sz="1600" dirty="0" smtClean="0"/>
                      <m:t>x</m:t>
                    </m:r>
                    <m:r>
                      <m:rPr>
                        <m:nor/>
                      </m:rPr>
                      <a:rPr lang="en-US" altLang="en-US" sz="1600" dirty="0" smtClean="0"/>
                      <m:t>).</m:t>
                    </m:r>
                  </m:oMath>
                </a14:m>
                <a:endParaRPr lang="en-US" altLang="en-US" sz="1600" dirty="0"/>
              </a:p>
              <a:p>
                <a:pPr lvl="1" algn="just">
                  <a:lnSpc>
                    <a:spcPct val="17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1600" dirty="0" smtClean="0"/>
                      <m:t>The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remainder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obtained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when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B</m:t>
                    </m:r>
                    <m:r>
                      <m:rPr>
                        <m:nor/>
                      </m:rPr>
                      <a:rPr lang="en-US" altLang="en-US" sz="1600" dirty="0" smtClean="0"/>
                      <m:t>(</m:t>
                    </m:r>
                    <m:r>
                      <m:rPr>
                        <m:nor/>
                      </m:rPr>
                      <a:rPr lang="en-US" altLang="en-US" sz="1600" dirty="0" smtClean="0"/>
                      <m:t>x</m:t>
                    </m:r>
                    <m:r>
                      <m:rPr>
                        <m:nor/>
                      </m:rPr>
                      <a:rPr lang="en-US" altLang="en-US" sz="1600" dirty="0" smtClean="0"/>
                      <m:t>) </m:t>
                    </m:r>
                    <m:r>
                      <m:rPr>
                        <m:nor/>
                      </m:rPr>
                      <a:rPr lang="en-US" altLang="en-US" sz="1600" dirty="0" smtClean="0"/>
                      <m:t>is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divided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by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C</m:t>
                    </m:r>
                    <m:r>
                      <m:rPr>
                        <m:nor/>
                      </m:rPr>
                      <a:rPr lang="en-US" altLang="en-US" sz="1600" dirty="0" smtClean="0"/>
                      <m:t>(</m:t>
                    </m:r>
                    <m:r>
                      <m:rPr>
                        <m:nor/>
                      </m:rPr>
                      <a:rPr lang="en-US" altLang="en-US" sz="1600" dirty="0" smtClean="0"/>
                      <m:t>x</m:t>
                    </m:r>
                    <m:r>
                      <m:rPr>
                        <m:nor/>
                      </m:rPr>
                      <a:rPr lang="en-US" altLang="en-US" sz="1600" dirty="0" smtClean="0"/>
                      <m:t>) </m:t>
                    </m:r>
                    <m:r>
                      <m:rPr>
                        <m:nor/>
                      </m:rPr>
                      <a:rPr lang="en-US" altLang="en-US" sz="1600" dirty="0" smtClean="0"/>
                      <m:t>is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obtained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by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subtracting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C</m:t>
                    </m:r>
                    <m:r>
                      <m:rPr>
                        <m:nor/>
                      </m:rPr>
                      <a:rPr lang="en-US" altLang="en-US" sz="1600" dirty="0" smtClean="0"/>
                      <m:t>(</m:t>
                    </m:r>
                    <m:r>
                      <m:rPr>
                        <m:nor/>
                      </m:rPr>
                      <a:rPr lang="en-US" altLang="en-US" sz="1600" dirty="0" smtClean="0"/>
                      <m:t>x</m:t>
                    </m:r>
                    <m:r>
                      <m:rPr>
                        <m:nor/>
                      </m:rPr>
                      <a:rPr lang="en-US" altLang="en-US" sz="1600" dirty="0" smtClean="0"/>
                      <m:t>) </m:t>
                    </m:r>
                    <m:r>
                      <m:rPr>
                        <m:nor/>
                      </m:rPr>
                      <a:rPr lang="en-US" altLang="en-US" sz="1600" dirty="0" smtClean="0"/>
                      <m:t>from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B</m:t>
                    </m:r>
                    <m:r>
                      <m:rPr>
                        <m:nor/>
                      </m:rPr>
                      <a:rPr lang="en-US" altLang="en-US" sz="1600" dirty="0" smtClean="0"/>
                      <m:t>(</m:t>
                    </m:r>
                    <m:r>
                      <m:rPr>
                        <m:nor/>
                      </m:rPr>
                      <a:rPr lang="en-US" altLang="en-US" sz="1600" dirty="0" smtClean="0"/>
                      <m:t>x</m:t>
                    </m:r>
                    <m:r>
                      <m:rPr>
                        <m:nor/>
                      </m:rPr>
                      <a:rPr lang="en-US" altLang="en-US" sz="1600" dirty="0" smtClean="0"/>
                      <m:t>).</m:t>
                    </m:r>
                  </m:oMath>
                </a14:m>
                <a:endParaRPr lang="en-US" altLang="en-US" sz="1600" dirty="0"/>
              </a:p>
              <a:p>
                <a:pPr lvl="1" algn="just">
                  <a:lnSpc>
                    <a:spcPct val="17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1600" dirty="0" smtClean="0"/>
                      <m:t>To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subtract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C</m:t>
                    </m:r>
                    <m:r>
                      <m:rPr>
                        <m:nor/>
                      </m:rPr>
                      <a:rPr lang="en-US" altLang="en-US" sz="1600" dirty="0" smtClean="0"/>
                      <m:t>(</m:t>
                    </m:r>
                    <m:r>
                      <m:rPr>
                        <m:nor/>
                      </m:rPr>
                      <a:rPr lang="en-US" altLang="en-US" sz="1600" dirty="0" smtClean="0"/>
                      <m:t>x</m:t>
                    </m:r>
                    <m:r>
                      <m:rPr>
                        <m:nor/>
                      </m:rPr>
                      <a:rPr lang="en-US" altLang="en-US" sz="1600" dirty="0" smtClean="0"/>
                      <m:t>) </m:t>
                    </m:r>
                    <m:r>
                      <m:rPr>
                        <m:nor/>
                      </m:rPr>
                      <a:rPr lang="en-US" altLang="en-US" sz="1600" dirty="0" smtClean="0"/>
                      <m:t>from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B</m:t>
                    </m:r>
                    <m:r>
                      <m:rPr>
                        <m:nor/>
                      </m:rPr>
                      <a:rPr lang="en-US" altLang="en-US" sz="1600" dirty="0" smtClean="0"/>
                      <m:t>(</m:t>
                    </m:r>
                    <m:r>
                      <m:rPr>
                        <m:nor/>
                      </m:rPr>
                      <a:rPr lang="en-US" altLang="en-US" sz="1600" dirty="0" smtClean="0"/>
                      <m:t>x</m:t>
                    </m:r>
                    <m:r>
                      <m:rPr>
                        <m:nor/>
                      </m:rPr>
                      <a:rPr lang="en-US" altLang="en-US" sz="1600" dirty="0" smtClean="0"/>
                      <m:t>), </m:t>
                    </m:r>
                    <m:r>
                      <m:rPr>
                        <m:nor/>
                      </m:rPr>
                      <a:rPr lang="en-US" altLang="en-US" sz="1600" dirty="0" smtClean="0"/>
                      <m:t>we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simply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perform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the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exclusive</m:t>
                    </m:r>
                    <m:r>
                      <m:rPr>
                        <m:nor/>
                      </m:rPr>
                      <a:rPr lang="en-US" altLang="en-US" sz="1600" dirty="0" smtClean="0"/>
                      <m:t>−</m:t>
                    </m:r>
                    <m:r>
                      <m:rPr>
                        <m:nor/>
                      </m:rPr>
                      <a:rPr lang="en-US" altLang="en-US" sz="1600" dirty="0" smtClean="0"/>
                      <m:t>OR</m:t>
                    </m:r>
                    <m:r>
                      <m:rPr>
                        <m:nor/>
                      </m:rPr>
                      <a:rPr lang="en-US" altLang="en-US" sz="1600" dirty="0" smtClean="0"/>
                      <m:t> (</m:t>
                    </m:r>
                    <m:r>
                      <m:rPr>
                        <m:nor/>
                      </m:rPr>
                      <a:rPr lang="en-US" altLang="en-US" sz="1600" dirty="0" smtClean="0"/>
                      <m:t>XOR</m:t>
                    </m:r>
                    <m:r>
                      <m:rPr>
                        <m:nor/>
                      </m:rPr>
                      <a:rPr lang="en-US" altLang="en-US" sz="1600" dirty="0" smtClean="0"/>
                      <m:t>) </m:t>
                    </m:r>
                    <m:r>
                      <m:rPr>
                        <m:nor/>
                      </m:rPr>
                      <a:rPr lang="en-US" altLang="en-US" sz="1600" dirty="0" smtClean="0"/>
                      <m:t>operation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on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each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pair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of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matching</m:t>
                    </m:r>
                    <m:r>
                      <m:rPr>
                        <m:nor/>
                      </m:rPr>
                      <a:rPr lang="en-US" altLang="en-US" sz="1600" dirty="0" smtClean="0"/>
                      <m:t> </m:t>
                    </m:r>
                    <m:r>
                      <m:rPr>
                        <m:nor/>
                      </m:rPr>
                      <a:rPr lang="en-US" altLang="en-US" sz="1600" dirty="0" smtClean="0"/>
                      <m:t>coefficients</m:t>
                    </m:r>
                    <m:r>
                      <m:rPr>
                        <m:nor/>
                      </m:rPr>
                      <a:rPr lang="en-US" altLang="en-US" sz="1600" dirty="0" smtClean="0"/>
                      <m:t>.</m:t>
                    </m:r>
                  </m:oMath>
                </a14:m>
                <a:endParaRPr lang="en-US" altLang="en-US" sz="1600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05800" cy="5029200"/>
              </a:xfrm>
              <a:blipFill rotWithShape="1">
                <a:blip r:embed="rId2"/>
                <a:stretch>
                  <a:fillRect l="-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3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Redundancy Check (CRC)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70000"/>
                  </a:lnSpc>
                </a:pP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/>
                      </a:rPr>
                      <m:t>𝐺𝑖𝑣𝑒𝑛</m:t>
                    </m:r>
                    <m:r>
                      <a:rPr lang="en-US" altLang="en-US" sz="1800" i="1" dirty="0" smtClean="0">
                        <a:latin typeface="Cambria Math"/>
                      </a:rPr>
                      <m:t> </m:t>
                    </m:r>
                    <m:r>
                      <a:rPr lang="en-US" altLang="en-US" sz="1800" i="1" dirty="0" smtClean="0">
                        <a:latin typeface="Cambria Math"/>
                      </a:rPr>
                      <m:t>𝑎</m:t>
                    </m:r>
                    <m:r>
                      <a:rPr lang="en-US" altLang="en-US" sz="1800" i="1" dirty="0" smtClean="0">
                        <a:latin typeface="Cambria Math"/>
                      </a:rPr>
                      <m:t> </m:t>
                    </m:r>
                    <m:r>
                      <a:rPr lang="en-US" altLang="en-US" sz="1800" i="1" dirty="0" smtClean="0">
                        <a:latin typeface="Cambria Math"/>
                      </a:rPr>
                      <m:t>𝑏𝑖𝑡</m:t>
                    </m:r>
                    <m:r>
                      <a:rPr lang="en-US" altLang="en-US" sz="1800" i="1" dirty="0" smtClean="0">
                        <a:latin typeface="Cambria Math"/>
                      </a:rPr>
                      <m:t> </m:t>
                    </m:r>
                    <m:r>
                      <a:rPr lang="en-US" altLang="en-US" sz="1800" i="1" dirty="0" smtClean="0">
                        <a:latin typeface="Cambria Math"/>
                      </a:rPr>
                      <m:t>𝑠𝑡𝑟𝑖𝑛𝑔</m:t>
                    </m:r>
                    <m:r>
                      <a:rPr lang="en-US" altLang="en-US" sz="1800" i="1" dirty="0" smtClean="0">
                        <a:latin typeface="Cambria Math"/>
                      </a:rPr>
                      <m:t> 110001 </m:t>
                    </m:r>
                    <m:r>
                      <a:rPr lang="en-US" altLang="en-US" sz="1800" i="1" dirty="0" smtClean="0">
                        <a:latin typeface="Cambria Math"/>
                      </a:rPr>
                      <m:t>𝑤𝑒</m:t>
                    </m:r>
                    <m:r>
                      <a:rPr lang="en-US" altLang="en-US" sz="1800" i="1" dirty="0" smtClean="0">
                        <a:latin typeface="Cambria Math"/>
                      </a:rPr>
                      <m:t> </m:t>
                    </m:r>
                    <m:r>
                      <a:rPr lang="en-US" altLang="en-US" sz="1800" i="1" dirty="0" smtClean="0">
                        <a:latin typeface="Cambria Math"/>
                      </a:rPr>
                      <m:t>𝑐𝑎𝑛</m:t>
                    </m:r>
                    <m:r>
                      <a:rPr lang="en-US" altLang="en-US" sz="1800" i="1" dirty="0" smtClean="0">
                        <a:latin typeface="Cambria Math"/>
                      </a:rPr>
                      <m:t> </m:t>
                    </m:r>
                    <m:r>
                      <a:rPr lang="en-US" altLang="en-US" sz="1800" i="1" dirty="0" smtClean="0">
                        <a:latin typeface="Cambria Math"/>
                      </a:rPr>
                      <m:t>𝑎𝑠𝑠𝑜𝑐𝑖𝑎𝑡𝑒</m:t>
                    </m:r>
                    <m:r>
                      <a:rPr lang="en-US" altLang="en-US" sz="1800" i="1" dirty="0" smtClean="0">
                        <a:latin typeface="Cambria Math"/>
                      </a:rPr>
                      <m:t> </m:t>
                    </m:r>
                    <m:r>
                      <a:rPr lang="en-US" altLang="en-US" sz="1800" i="1" dirty="0" smtClean="0">
                        <a:latin typeface="Cambria Math"/>
                      </a:rPr>
                      <m:t>𝑎</m:t>
                    </m:r>
                    <m:r>
                      <a:rPr lang="en-US" altLang="en-US" sz="1800" i="1" dirty="0" smtClean="0">
                        <a:latin typeface="Cambria Math"/>
                      </a:rPr>
                      <m:t> </m:t>
                    </m:r>
                    <m:r>
                      <a:rPr lang="en-US" altLang="en-US" sz="1800" i="1" dirty="0" smtClean="0">
                        <a:latin typeface="Cambria Math"/>
                      </a:rPr>
                      <m:t>𝑝𝑜𝑙𝑦𝑛𝑜𝑚𝑖𝑎𝑙</m:t>
                    </m:r>
                    <m:r>
                      <a:rPr lang="en-US" altLang="en-US" sz="1800" i="1" dirty="0" smtClean="0">
                        <a:latin typeface="Cambria Math"/>
                      </a:rPr>
                      <m:t> </m:t>
                    </m:r>
                    <m:r>
                      <a:rPr lang="en-US" altLang="en-US" sz="1800" i="1" dirty="0" smtClean="0">
                        <a:latin typeface="Cambria Math"/>
                      </a:rPr>
                      <m:t>𝑜𝑛</m:t>
                    </m:r>
                    <m:r>
                      <a:rPr lang="en-US" altLang="en-US" sz="1800" i="1" dirty="0" smtClean="0">
                        <a:latin typeface="Cambria Math"/>
                      </a:rPr>
                      <m:t> </m:t>
                    </m:r>
                    <m:r>
                      <a:rPr lang="en-US" altLang="en-US" sz="1800" i="1" dirty="0" smtClean="0">
                        <a:latin typeface="Cambria Math"/>
                      </a:rPr>
                      <m:t>𝑎</m:t>
                    </m:r>
                    <m:r>
                      <a:rPr lang="en-US" altLang="en-US" sz="1800" i="1" dirty="0" smtClean="0">
                        <a:latin typeface="Cambria Math"/>
                      </a:rPr>
                      <m:t> </m:t>
                    </m:r>
                    <m:r>
                      <a:rPr lang="en-US" altLang="en-US" sz="1800" i="1" dirty="0" smtClean="0">
                        <a:latin typeface="Cambria Math"/>
                      </a:rPr>
                      <m:t>𝑠𝑖𝑛𝑔𝑙𝑒</m:t>
                    </m:r>
                    <m:r>
                      <a:rPr lang="en-US" altLang="en-US" sz="1800" i="1" dirty="0" smtClean="0">
                        <a:latin typeface="Cambria Math"/>
                      </a:rPr>
                      <m:t> </m:t>
                    </m:r>
                    <m:r>
                      <a:rPr lang="en-US" altLang="en-US" sz="1800" i="1" dirty="0" smtClean="0">
                        <a:latin typeface="Cambria Math"/>
                      </a:rPr>
                      <m:t>𝑣𝑎𝑟𝑖𝑎𝑏𝑙𝑒</m:t>
                    </m:r>
                    <m:r>
                      <a:rPr lang="en-US" altLang="en-US" sz="1800" i="1" dirty="0" smtClean="0">
                        <a:latin typeface="Cambria Math"/>
                      </a:rPr>
                      <m:t> </m:t>
                    </m:r>
                    <m:r>
                      <a:rPr lang="en-US" altLang="en-US" sz="1800" i="1" dirty="0" smtClean="0">
                        <a:latin typeface="Cambria Math"/>
                      </a:rPr>
                      <m:t>𝑥</m:t>
                    </m:r>
                    <m:r>
                      <a:rPr lang="en-US" altLang="en-US" sz="1800" i="1" dirty="0" smtClean="0">
                        <a:latin typeface="Cambria Math"/>
                      </a:rPr>
                      <m:t> </m:t>
                    </m:r>
                    <m:r>
                      <a:rPr lang="en-US" altLang="en-US" sz="1800" i="1" dirty="0" smtClean="0">
                        <a:latin typeface="Cambria Math"/>
                      </a:rPr>
                      <m:t>𝑓𝑜𝑟</m:t>
                    </m:r>
                    <m:r>
                      <a:rPr lang="en-US" altLang="en-US" sz="1800" i="1" dirty="0" smtClean="0">
                        <a:latin typeface="Cambria Math"/>
                      </a:rPr>
                      <m:t> </m:t>
                    </m:r>
                    <m:r>
                      <a:rPr lang="en-US" altLang="en-US" sz="1800" i="1" dirty="0" smtClean="0">
                        <a:latin typeface="Cambria Math"/>
                      </a:rPr>
                      <m:t>𝑖𝑡</m:t>
                    </m:r>
                    <m:r>
                      <a:rPr lang="en-US" altLang="en-US" sz="180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altLang="en-US" sz="1800" dirty="0"/>
              </a:p>
              <a:p>
                <a:pPr lvl="1" algn="ctr" fontAlgn="base">
                  <a:spcAft>
                    <a:spcPct val="0"/>
                  </a:spcAft>
                  <a:buClr>
                    <a:srgbClr val="003399"/>
                  </a:buClr>
                  <a:buSzPct val="55000"/>
                  <a:buNone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</a:endParaRPr>
              </a:p>
              <a:p>
                <a:pPr lvl="1" algn="ctr" fontAlgn="base">
                  <a:spcAft>
                    <a:spcPct val="0"/>
                  </a:spcAft>
                  <a:buClr>
                    <a:srgbClr val="003399"/>
                  </a:buClr>
                  <a:buSzPct val="55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1.</m:t>
                      </m:r>
                      <m:r>
                        <a:rPr kumimoji="0" lang="en-US" alt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𝑥</m:t>
                      </m:r>
                      <m:r>
                        <a:rPr kumimoji="0" lang="en-US" altLang="en-US" sz="2000" b="0" i="1" u="none" strike="noStrike" kern="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5</m:t>
                      </m:r>
                      <m:r>
                        <a:rPr kumimoji="0" lang="en-US" alt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+1.</m:t>
                      </m:r>
                      <m:r>
                        <a:rPr kumimoji="0" lang="en-US" alt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𝑥</m:t>
                      </m:r>
                      <m:r>
                        <a:rPr kumimoji="0" lang="en-US" altLang="en-US" sz="2000" b="0" i="1" u="none" strike="noStrike" kern="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4</m:t>
                      </m:r>
                      <m:r>
                        <a:rPr kumimoji="0" lang="en-US" alt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+0.</m:t>
                      </m:r>
                      <m:r>
                        <a:rPr kumimoji="0" lang="en-US" alt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𝑥</m:t>
                      </m:r>
                      <m:r>
                        <a:rPr kumimoji="0" lang="en-US" altLang="en-US" sz="2000" b="0" i="1" u="none" strike="noStrike" kern="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3</m:t>
                      </m:r>
                      <m:r>
                        <a:rPr kumimoji="0" lang="en-US" alt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+0.</m:t>
                      </m:r>
                      <m:r>
                        <a:rPr kumimoji="0" lang="en-US" alt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𝑥</m:t>
                      </m:r>
                      <m:r>
                        <a:rPr kumimoji="0" lang="en-US" altLang="en-US" sz="2000" b="0" i="1" u="none" strike="noStrike" kern="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2</m:t>
                      </m:r>
                      <m:r>
                        <a:rPr kumimoji="0" lang="en-US" alt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+0.</m:t>
                      </m:r>
                      <m:r>
                        <a:rPr kumimoji="0" lang="en-US" alt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𝑥</m:t>
                      </m:r>
                      <m:r>
                        <a:rPr kumimoji="0" lang="en-US" altLang="en-US" sz="2000" b="0" i="1" u="none" strike="noStrike" kern="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1</m:t>
                      </m:r>
                      <m:r>
                        <a:rPr kumimoji="0" lang="en-US" alt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+1.</m:t>
                      </m:r>
                      <m:r>
                        <a:rPr kumimoji="0" lang="en-US" alt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𝑥</m:t>
                      </m:r>
                      <m:r>
                        <a:rPr kumimoji="0" lang="en-US" altLang="en-US" sz="2000" b="0" i="1" u="none" strike="noStrike" kern="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0</m:t>
                      </m:r>
                      <m:r>
                        <a:rPr kumimoji="0" lang="en-US" alt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 = </m:t>
                      </m:r>
                      <m:r>
                        <a:rPr kumimoji="0" lang="en-US" alt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𝑥</m:t>
                      </m:r>
                      <m:r>
                        <a:rPr kumimoji="0" lang="en-US" altLang="en-US" sz="2000" b="0" i="1" u="none" strike="noStrike" kern="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5</m:t>
                      </m:r>
                      <m:r>
                        <a:rPr kumimoji="0" lang="en-US" alt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+</m:t>
                      </m:r>
                      <m:r>
                        <a:rPr kumimoji="0" lang="en-US" alt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𝑥</m:t>
                      </m:r>
                      <m:r>
                        <a:rPr kumimoji="0" lang="en-US" altLang="en-US" sz="2000" b="0" i="1" u="none" strike="noStrike" kern="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4</m:t>
                      </m:r>
                      <m:r>
                        <a:rPr kumimoji="0" lang="en-US" alt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+1 </m:t>
                      </m:r>
                      <m:r>
                        <a:rPr kumimoji="0" lang="en-US" alt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𝑎𝑛𝑑</m:t>
                      </m:r>
                      <m:r>
                        <a:rPr kumimoji="0" lang="en-US" alt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 </m:t>
                      </m:r>
                      <m:r>
                        <a:rPr kumimoji="0" lang="en-US" alt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𝑡h𝑒</m:t>
                      </m:r>
                      <m:r>
                        <a:rPr kumimoji="0" lang="en-US" alt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 </m:t>
                      </m:r>
                      <m:r>
                        <a:rPr kumimoji="0" lang="en-US" alt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𝑑𝑒𝑔𝑟𝑒𝑒</m:t>
                      </m:r>
                      <m:r>
                        <a:rPr kumimoji="0" lang="en-US" alt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 </m:t>
                      </m:r>
                      <m:r>
                        <a:rPr kumimoji="0" lang="en-US" alt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𝑖𝑠</m:t>
                      </m:r>
                      <m:r>
                        <a:rPr kumimoji="0" lang="en-US" alt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 5.</m:t>
                      </m:r>
                    </m:oMath>
                  </m:oMathPara>
                </a14:m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</a:endParaRPr>
              </a:p>
              <a:p>
                <a:pPr lvl="2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i="1" dirty="0" smtClean="0">
                          <a:latin typeface="Cambria Math"/>
                        </a:rPr>
                        <m:t>𝐴</m:t>
                      </m:r>
                      <m:r>
                        <a:rPr lang="en-US" altLang="en-US" sz="1800" i="1" dirty="0" smtClean="0">
                          <a:latin typeface="Cambria Math"/>
                        </a:rPr>
                        <m:t> </m:t>
                      </m:r>
                      <m:r>
                        <a:rPr lang="en-US" altLang="en-US" sz="1800" i="1" dirty="0">
                          <a:latin typeface="Cambria Math"/>
                        </a:rPr>
                        <m:t>𝑘</m:t>
                      </m:r>
                      <m:r>
                        <a:rPr lang="en-US" altLang="en-US" sz="1800" i="1" dirty="0">
                          <a:latin typeface="Cambria Math"/>
                        </a:rPr>
                        <m:t>−</m:t>
                      </m:r>
                      <m:r>
                        <a:rPr lang="en-US" altLang="en-US" sz="1800" i="1" dirty="0">
                          <a:latin typeface="Cambria Math"/>
                        </a:rPr>
                        <m:t>𝑏𝑖𝑡</m:t>
                      </m:r>
                      <m:r>
                        <a:rPr lang="en-US" altLang="en-US" sz="1800" i="1" dirty="0">
                          <a:latin typeface="Cambria Math"/>
                        </a:rPr>
                        <m:t> </m:t>
                      </m:r>
                      <m:r>
                        <a:rPr lang="en-US" altLang="en-US" sz="1800" i="1" dirty="0">
                          <a:latin typeface="Cambria Math"/>
                        </a:rPr>
                        <m:t>𝑓𝑟𝑎𝑚𝑒</m:t>
                      </m:r>
                      <m:r>
                        <a:rPr lang="en-US" altLang="en-US" sz="1800" i="1" dirty="0">
                          <a:latin typeface="Cambria Math"/>
                        </a:rPr>
                        <m:t> </m:t>
                      </m:r>
                      <m:r>
                        <a:rPr lang="en-US" altLang="en-US" sz="1800" i="1" dirty="0">
                          <a:latin typeface="Cambria Math"/>
                        </a:rPr>
                        <m:t>h𝑎𝑠</m:t>
                      </m:r>
                      <m:r>
                        <a:rPr lang="en-US" altLang="en-US" sz="1800" i="1" dirty="0">
                          <a:latin typeface="Cambria Math"/>
                        </a:rPr>
                        <m:t> </m:t>
                      </m:r>
                      <m:r>
                        <a:rPr lang="en-US" altLang="en-US" sz="1800" i="1" dirty="0">
                          <a:latin typeface="Cambria Math"/>
                        </a:rPr>
                        <m:t>𝑎</m:t>
                      </m:r>
                      <m:r>
                        <a:rPr lang="en-US" altLang="en-US" sz="1800" i="1" dirty="0">
                          <a:latin typeface="Cambria Math"/>
                        </a:rPr>
                        <m:t> </m:t>
                      </m:r>
                      <m:r>
                        <a:rPr lang="en-US" altLang="en-US" sz="1800" i="1" dirty="0">
                          <a:latin typeface="Cambria Math"/>
                        </a:rPr>
                        <m:t>𝑚𝑎𝑥𝑖𝑚𝑢𝑚</m:t>
                      </m:r>
                      <m:r>
                        <a:rPr lang="en-US" altLang="en-US" sz="1800" i="1" dirty="0">
                          <a:latin typeface="Cambria Math"/>
                        </a:rPr>
                        <m:t> </m:t>
                      </m:r>
                      <m:r>
                        <a:rPr lang="en-US" altLang="en-US" sz="1800" i="1" dirty="0">
                          <a:latin typeface="Cambria Math"/>
                        </a:rPr>
                        <m:t>𝑑𝑒𝑔𝑟𝑒𝑒</m:t>
                      </m:r>
                      <m:r>
                        <a:rPr lang="en-US" altLang="en-US" sz="1800" i="1" dirty="0">
                          <a:latin typeface="Cambria Math"/>
                        </a:rPr>
                        <m:t> </m:t>
                      </m:r>
                      <m:r>
                        <a:rPr lang="en-US" altLang="en-US" sz="1800" i="1" dirty="0">
                          <a:latin typeface="Cambria Math"/>
                        </a:rPr>
                        <m:t>𝑜𝑓</m:t>
                      </m:r>
                      <m:r>
                        <a:rPr lang="en-US" altLang="en-US" sz="1800" i="1" dirty="0">
                          <a:latin typeface="Cambria Math"/>
                        </a:rPr>
                        <m:t> </m:t>
                      </m:r>
                      <m:r>
                        <a:rPr lang="en-US" altLang="en-US" sz="1800" i="1" dirty="0" smtClean="0">
                          <a:latin typeface="Cambria Math"/>
                        </a:rPr>
                        <m:t>𝑘</m:t>
                      </m:r>
                      <m:r>
                        <a:rPr lang="en-US" altLang="en-US" sz="1800" i="1" dirty="0" smtClean="0">
                          <a:latin typeface="Cambria Math"/>
                        </a:rPr>
                        <m:t>−1.</m:t>
                      </m:r>
                    </m:oMath>
                  </m:oMathPara>
                </a14:m>
                <a:endParaRPr lang="en-US" altLang="en-US" sz="1800" dirty="0"/>
              </a:p>
              <a:p>
                <a:pPr>
                  <a:lnSpc>
                    <a:spcPct val="170000"/>
                  </a:lnSpc>
                </a:pP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/>
                      </a:rPr>
                      <m:t>𝐿𝑒𝑡</m:t>
                    </m:r>
                    <m:r>
                      <a:rPr lang="en-US" altLang="en-US" sz="1800" i="1" dirty="0" smtClean="0">
                        <a:latin typeface="Cambria Math"/>
                      </a:rPr>
                      <m:t> </m:t>
                    </m:r>
                    <m:r>
                      <a:rPr lang="en-US" altLang="en-US" sz="1800" i="1" dirty="0" smtClean="0">
                        <a:latin typeface="Cambria Math"/>
                      </a:rPr>
                      <m:t>𝑀</m:t>
                    </m:r>
                    <m:r>
                      <a:rPr lang="en-US" altLang="en-US" sz="1800" i="1" dirty="0" smtClean="0">
                        <a:latin typeface="Cambria Math"/>
                      </a:rPr>
                      <m:t>(</m:t>
                    </m:r>
                    <m:r>
                      <a:rPr lang="en-US" altLang="en-US" sz="1800" i="1" dirty="0" smtClean="0">
                        <a:latin typeface="Cambria Math"/>
                      </a:rPr>
                      <m:t>𝑥</m:t>
                    </m:r>
                    <m:r>
                      <a:rPr lang="en-US" altLang="en-US" sz="1800" i="1" dirty="0" smtClean="0">
                        <a:latin typeface="Cambria Math"/>
                      </a:rPr>
                      <m:t>) </m:t>
                    </m:r>
                    <m:r>
                      <a:rPr lang="en-US" altLang="en-US" sz="1800" i="1" dirty="0" smtClean="0">
                        <a:latin typeface="Cambria Math"/>
                      </a:rPr>
                      <m:t>𝑏𝑒</m:t>
                    </m:r>
                    <m:r>
                      <a:rPr lang="en-US" altLang="en-US" sz="1800" i="1" dirty="0" smtClean="0">
                        <a:latin typeface="Cambria Math"/>
                      </a:rPr>
                      <m:t> </m:t>
                    </m:r>
                    <m:r>
                      <a:rPr lang="en-US" altLang="en-US" sz="1800" i="1" dirty="0" smtClean="0">
                        <a:latin typeface="Cambria Math"/>
                      </a:rPr>
                      <m:t>𝑎</m:t>
                    </m:r>
                    <m:r>
                      <a:rPr lang="en-US" altLang="en-US" sz="1800" i="1" dirty="0" smtClean="0">
                        <a:latin typeface="Cambria Math"/>
                      </a:rPr>
                      <m:t> </m:t>
                    </m:r>
                    <m:r>
                      <a:rPr lang="en-US" altLang="en-US" sz="1800" i="1" dirty="0" smtClean="0">
                        <a:latin typeface="Cambria Math"/>
                      </a:rPr>
                      <m:t>𝑚𝑒𝑠𝑠𝑎𝑔𝑒</m:t>
                    </m:r>
                    <m:r>
                      <a:rPr lang="en-US" altLang="en-US" sz="1800" i="1" dirty="0" smtClean="0">
                        <a:latin typeface="Cambria Math"/>
                      </a:rPr>
                      <m:t> </m:t>
                    </m:r>
                    <m:r>
                      <a:rPr lang="en-US" altLang="en-US" sz="1800" i="1" dirty="0" smtClean="0">
                        <a:latin typeface="Cambria Math"/>
                      </a:rPr>
                      <m:t>𝑝𝑜𝑙𝑦𝑛𝑜𝑚𝑖𝑎𝑙</m:t>
                    </m:r>
                    <m:r>
                      <a:rPr lang="en-US" altLang="en-US" sz="1800" i="1" dirty="0" smtClean="0">
                        <a:latin typeface="Cambria Math"/>
                      </a:rPr>
                      <m:t> </m:t>
                    </m:r>
                    <m:r>
                      <a:rPr lang="en-US" altLang="en-US" sz="1800" i="1" dirty="0" smtClean="0">
                        <a:latin typeface="Cambria Math"/>
                      </a:rPr>
                      <m:t>𝑎𝑛𝑑</m:t>
                    </m:r>
                    <m:r>
                      <a:rPr lang="en-US" altLang="en-US" sz="1800" i="1" dirty="0" smtClean="0">
                        <a:latin typeface="Cambria Math"/>
                      </a:rPr>
                      <m:t> </m:t>
                    </m:r>
                    <m:r>
                      <a:rPr lang="en-US" altLang="en-US" sz="1800" i="1" dirty="0" smtClean="0">
                        <a:latin typeface="Cambria Math"/>
                      </a:rPr>
                      <m:t>𝐶</m:t>
                    </m:r>
                    <m:r>
                      <a:rPr lang="en-US" altLang="en-US" sz="1800" i="1" dirty="0" smtClean="0">
                        <a:latin typeface="Cambria Math"/>
                      </a:rPr>
                      <m:t>(</m:t>
                    </m:r>
                    <m:r>
                      <a:rPr lang="en-US" altLang="en-US" sz="1800" i="1" dirty="0" smtClean="0">
                        <a:latin typeface="Cambria Math"/>
                      </a:rPr>
                      <m:t>𝑥</m:t>
                    </m:r>
                    <m:r>
                      <a:rPr lang="en-US" altLang="en-US" sz="1800" i="1" dirty="0" smtClean="0">
                        <a:latin typeface="Cambria Math"/>
                      </a:rPr>
                      <m:t>) </m:t>
                    </m:r>
                    <m:r>
                      <a:rPr lang="en-US" altLang="en-US" sz="1800" i="1" dirty="0" smtClean="0">
                        <a:latin typeface="Cambria Math"/>
                      </a:rPr>
                      <m:t>𝑏𝑒</m:t>
                    </m:r>
                    <m:r>
                      <a:rPr lang="en-US" altLang="en-US" sz="1800" i="1" dirty="0" smtClean="0">
                        <a:latin typeface="Cambria Math"/>
                      </a:rPr>
                      <m:t> </m:t>
                    </m:r>
                    <m:r>
                      <a:rPr lang="en-US" altLang="en-US" sz="1800" i="1" dirty="0" smtClean="0">
                        <a:latin typeface="Cambria Math"/>
                      </a:rPr>
                      <m:t>𝑎</m:t>
                    </m:r>
                    <m:r>
                      <a:rPr lang="en-US" altLang="en-US" sz="1800" i="1" dirty="0" smtClean="0">
                        <a:latin typeface="Cambria Math"/>
                      </a:rPr>
                      <m:t> </m:t>
                    </m:r>
                    <m:r>
                      <a:rPr lang="en-US" altLang="en-US" sz="1800" i="1" dirty="0" smtClean="0">
                        <a:latin typeface="Cambria Math"/>
                      </a:rPr>
                      <m:t>𝑔𝑒𝑛𝑒𝑟𝑎𝑡𝑜𝑟</m:t>
                    </m:r>
                    <m:r>
                      <a:rPr lang="en-US" altLang="en-US" sz="1800" i="1" dirty="0" smtClean="0">
                        <a:latin typeface="Cambria Math"/>
                      </a:rPr>
                      <m:t> </m:t>
                    </m:r>
                    <m:r>
                      <a:rPr lang="en-US" altLang="en-US" sz="1800" i="1" dirty="0" smtClean="0">
                        <a:latin typeface="Cambria Math"/>
                      </a:rPr>
                      <m:t>𝑝𝑜𝑙𝑦𝑛𝑜𝑚𝑖𝑎𝑙</m:t>
                    </m:r>
                    <m:r>
                      <a:rPr lang="en-US" altLang="en-US" sz="1800" i="1" dirty="0" smtClean="0">
                        <a:latin typeface="Cambria Math"/>
                      </a:rPr>
                      <m:t>.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14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Cycle Redundancy Check (CRC)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Sender’s Algorithm:</a:t>
            </a:r>
          </a:p>
          <a:p>
            <a:r>
              <a:rPr lang="en-US" dirty="0"/>
              <a:t>Let r be the degree of code polynomial can call it c(x) (Both sender and receiver know it)</a:t>
            </a:r>
          </a:p>
          <a:p>
            <a:r>
              <a:rPr lang="en-US" dirty="0"/>
              <a:t>Append r zero bits at the end of message bits and call it S(x).</a:t>
            </a:r>
          </a:p>
          <a:p>
            <a:r>
              <a:rPr lang="en-US" dirty="0"/>
              <a:t>Divide S(x) by C(x) using modulo 2 division to get the remainder R(x).</a:t>
            </a:r>
          </a:p>
          <a:p>
            <a:r>
              <a:rPr lang="en-US" dirty="0"/>
              <a:t> Subtract R(x) from S(x) and call it T(x).</a:t>
            </a:r>
          </a:p>
          <a:p>
            <a:r>
              <a:rPr lang="en-US" dirty="0"/>
              <a:t>Transmit T(x).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0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Performance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algn="just" hangingPunct="0">
              <a:lnSpc>
                <a:spcPct val="150000"/>
              </a:lnSpc>
            </a:pPr>
            <a:r>
              <a:rPr lang="en-US" b="1" u="sng" dirty="0" err="1">
                <a:latin typeface="Times New Roman"/>
                <a:cs typeface="Times New Roman"/>
              </a:rPr>
              <a:t>Defn</a:t>
            </a:r>
            <a:r>
              <a:rPr lang="en-US" b="1" dirty="0">
                <a:latin typeface="Times New Roman"/>
                <a:cs typeface="Times New Roman"/>
              </a:rPr>
              <a:t>:  Latency</a:t>
            </a:r>
            <a:r>
              <a:rPr lang="en-US" dirty="0">
                <a:latin typeface="Times New Roman"/>
                <a:cs typeface="Times New Roman"/>
              </a:rPr>
              <a:t> (or </a:t>
            </a:r>
            <a:r>
              <a:rPr lang="en-US" b="1" dirty="0">
                <a:latin typeface="Times New Roman"/>
                <a:cs typeface="Times New Roman"/>
              </a:rPr>
              <a:t>end-to-end delay</a:t>
            </a:r>
            <a:r>
              <a:rPr lang="en-US" dirty="0">
                <a:latin typeface="Times New Roman"/>
                <a:cs typeface="Times New Roman"/>
              </a:rPr>
              <a:t>) is the amount of time is takes for a single bit to propagate from one end of a network to another. It depends upon the following factors:</a:t>
            </a:r>
          </a:p>
          <a:p>
            <a:pPr marL="685800" lvl="5" indent="-400050" hangingPunct="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Propagation delay </a:t>
            </a:r>
          </a:p>
          <a:p>
            <a:pPr marL="685800" lvl="5" indent="-400050" hangingPunct="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Transmission time</a:t>
            </a:r>
          </a:p>
          <a:p>
            <a:pPr marL="685800" lvl="5" indent="-400050" hangingPunct="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Queueing delay </a:t>
            </a:r>
          </a:p>
          <a:p>
            <a:pPr marL="685800" lvl="5" indent="-400050" hangingPunct="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Processing delays</a:t>
            </a:r>
          </a:p>
          <a:p>
            <a:pPr hangingPunct="0"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4247-5822-494E-A246-3FBA1863A2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083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Cycle Redundancy Check (CRC)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Receiver’s Algorithm:</a:t>
            </a:r>
          </a:p>
          <a:p>
            <a:r>
              <a:rPr lang="en-US" dirty="0"/>
              <a:t>Let receiver receive a message and call it M(x).</a:t>
            </a:r>
          </a:p>
          <a:p>
            <a:r>
              <a:rPr lang="en-US" dirty="0"/>
              <a:t>Divide M(x) by C(x) to get remainder R(x).</a:t>
            </a:r>
          </a:p>
          <a:p>
            <a:r>
              <a:rPr lang="en-US" dirty="0"/>
              <a:t>If R(x) = 0 then accept else discard.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338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Example (Sender Side)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305800" cy="1676400"/>
              </a:xfrm>
            </p:spPr>
            <p:txBody>
              <a:bodyPr>
                <a:normAutofit fontScale="325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sz="3400" dirty="0"/>
                  <a:t>At Sender: 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400" dirty="0"/>
                  <a:t>Let M = 1 1 0 0 </a:t>
                </a:r>
                <a:r>
                  <a:rPr lang="en-US" sz="3400" dirty="0">
                    <a:latin typeface="Calibri"/>
                    <a:cs typeface="Calibri"/>
                  </a:rPr>
                  <a:t>→</a:t>
                </a:r>
                <a14:m>
                  <m:oMath xmlns:m="http://schemas.openxmlformats.org/officeDocument/2006/math">
                    <m:r>
                      <a:rPr lang="en-US" sz="3400" i="1" dirty="0" smtClean="0">
                        <a:latin typeface="Cambria Math"/>
                        <a:cs typeface="Calibri"/>
                      </a:rPr>
                      <m:t>𝑀</m:t>
                    </m:r>
                    <m:d>
                      <m:dPr>
                        <m:ctrlPr>
                          <a:rPr lang="en-US" sz="340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3400" i="1" dirty="0" smtClean="0">
                            <a:latin typeface="Cambria Math"/>
                            <a:cs typeface="Calibri"/>
                          </a:rPr>
                          <m:t>𝑥</m:t>
                        </m:r>
                      </m:e>
                    </m:d>
                    <m:r>
                      <a:rPr lang="en-US" sz="3400" i="1" dirty="0" smtClean="0">
                        <a:latin typeface="Cambria Math"/>
                        <a:cs typeface="Calibri"/>
                      </a:rPr>
                      <m:t>=</m:t>
                    </m:r>
                    <m:sSup>
                      <m:sSupPr>
                        <m:ctrlPr>
                          <a:rPr lang="en-US" sz="3400" i="1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3400" i="1" dirty="0">
                            <a:latin typeface="Cambria Math"/>
                            <a:cs typeface="Calibri"/>
                          </a:rPr>
                          <m:t>𝑥</m:t>
                        </m:r>
                      </m:e>
                      <m:sup>
                        <m:r>
                          <a:rPr lang="en-US" sz="3400" i="1" dirty="0">
                            <a:latin typeface="Cambria Math"/>
                            <a:cs typeface="Calibri"/>
                          </a:rPr>
                          <m:t>3</m:t>
                        </m:r>
                      </m:sup>
                    </m:sSup>
                    <m:r>
                      <a:rPr lang="en-US" sz="3400" b="0" i="1" dirty="0" smtClean="0">
                        <a:latin typeface="Cambria Math"/>
                        <a:cs typeface="Calibri"/>
                      </a:rPr>
                      <m:t>+</m:t>
                    </m:r>
                    <m:sSup>
                      <m:sSupPr>
                        <m:ctrlPr>
                          <a:rPr lang="en-US" sz="3400" i="1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3400" i="1" dirty="0">
                            <a:latin typeface="Cambria Math"/>
                            <a:cs typeface="Calibri"/>
                          </a:rPr>
                          <m:t>𝑥</m:t>
                        </m:r>
                      </m:e>
                      <m:sup>
                        <m:r>
                          <a:rPr lang="en-US" sz="3400" b="0" i="1" dirty="0" smtClean="0">
                            <a:latin typeface="Cambria Math"/>
                            <a:cs typeface="Calibri"/>
                          </a:rPr>
                          <m:t>2</m:t>
                        </m:r>
                      </m:sup>
                    </m:sSup>
                    <m:r>
                      <a:rPr lang="en-US" sz="3400" i="1" dirty="0" smtClean="0">
                        <a:latin typeface="Cambria Math"/>
                        <a:cs typeface="Calibri"/>
                      </a:rPr>
                      <m:t>→</m:t>
                    </m:r>
                    <m:r>
                      <a:rPr lang="en-US" sz="3400" b="0" i="1" dirty="0" smtClean="0">
                        <a:latin typeface="Cambria Math"/>
                        <a:cs typeface="Calibri"/>
                      </a:rPr>
                      <m:t>𝑆</m:t>
                    </m:r>
                    <m:r>
                      <a:rPr lang="en-US" sz="3400" b="0" i="1" dirty="0" smtClean="0">
                        <a:latin typeface="Cambria Math"/>
                        <a:cs typeface="Calibri"/>
                      </a:rPr>
                      <m:t>(</m:t>
                    </m:r>
                    <m:r>
                      <a:rPr lang="en-US" sz="3400" b="0" i="1" dirty="0" smtClean="0">
                        <a:latin typeface="Cambria Math"/>
                        <a:cs typeface="Calibri"/>
                      </a:rPr>
                      <m:t>𝑥</m:t>
                    </m:r>
                    <m:r>
                      <a:rPr lang="en-US" sz="3400" b="0" i="1" dirty="0" smtClean="0">
                        <a:latin typeface="Cambria Math"/>
                        <a:cs typeface="Calibri"/>
                      </a:rPr>
                      <m:t>)</m:t>
                    </m:r>
                  </m:oMath>
                </a14:m>
                <a:r>
                  <a:rPr lang="en-US" sz="34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3400" i="1" dirty="0">
                        <a:latin typeface="Cambria Math"/>
                        <a:cs typeface="Calibri"/>
                      </a:rPr>
                      <m:t>=</m:t>
                    </m:r>
                    <m:sSup>
                      <m:sSupPr>
                        <m:ctrlPr>
                          <a:rPr lang="en-US" sz="3400" i="1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3400" i="1" dirty="0">
                            <a:latin typeface="Cambria Math"/>
                            <a:cs typeface="Calibri"/>
                          </a:rPr>
                          <m:t>𝑥</m:t>
                        </m:r>
                      </m:e>
                      <m:sup>
                        <m:r>
                          <a:rPr lang="en-US" sz="3400" b="0" i="1" dirty="0" smtClean="0">
                            <a:latin typeface="Cambria Math"/>
                            <a:cs typeface="Calibri"/>
                          </a:rPr>
                          <m:t>6</m:t>
                        </m:r>
                      </m:sup>
                    </m:sSup>
                    <m:r>
                      <a:rPr lang="en-US" sz="3400" i="1" dirty="0">
                        <a:latin typeface="Cambria Math"/>
                        <a:cs typeface="Calibri"/>
                      </a:rPr>
                      <m:t>+</m:t>
                    </m:r>
                    <m:sSup>
                      <m:sSupPr>
                        <m:ctrlPr>
                          <a:rPr lang="en-US" sz="3400" i="1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3400" i="1" dirty="0">
                            <a:latin typeface="Cambria Math"/>
                            <a:cs typeface="Calibri"/>
                          </a:rPr>
                          <m:t>𝑥</m:t>
                        </m:r>
                      </m:e>
                      <m:sup>
                        <m:r>
                          <a:rPr lang="en-US" sz="3400" b="0" i="1" dirty="0" smtClean="0">
                            <a:latin typeface="Cambria Math"/>
                            <a:cs typeface="Calibri"/>
                          </a:rPr>
                          <m:t>5</m:t>
                        </m:r>
                      </m:sup>
                    </m:sSup>
                    <m:r>
                      <a:rPr lang="en-US" sz="3400" b="0" i="1" dirty="0" smtClean="0">
                        <a:latin typeface="Cambria Math"/>
                        <a:cs typeface="Calibri"/>
                      </a:rPr>
                      <m:t>⇒1 1 0 0 0 0 0</m:t>
                    </m:r>
                  </m:oMath>
                </a14:m>
                <a:endParaRPr lang="en-US" sz="3400" dirty="0"/>
              </a:p>
              <a:p>
                <a:pPr>
                  <a:lnSpc>
                    <a:spcPct val="170000"/>
                  </a:lnSpc>
                </a:pPr>
                <a:r>
                  <a:rPr lang="en-US" sz="3400" dirty="0"/>
                  <a:t>Let C(x) = </a:t>
                </a:r>
                <a:r>
                  <a:rPr lang="en-US" altLang="en-US" sz="3400" i="1" dirty="0">
                    <a:latin typeface="Geneva" charset="0"/>
                  </a:rPr>
                  <a:t>x</a:t>
                </a:r>
                <a:r>
                  <a:rPr lang="en-US" altLang="en-US" sz="3400" baseline="30000" dirty="0">
                    <a:latin typeface="Geneva" charset="0"/>
                  </a:rPr>
                  <a:t>3 </a:t>
                </a:r>
                <a:r>
                  <a:rPr lang="en-US" altLang="en-US" sz="3400" dirty="0">
                    <a:latin typeface="Geneva" charset="0"/>
                  </a:rPr>
                  <a:t>+ </a:t>
                </a:r>
                <a:r>
                  <a:rPr lang="en-US" altLang="en-US" sz="3400" i="1" dirty="0">
                    <a:latin typeface="Geneva" charset="0"/>
                  </a:rPr>
                  <a:t>x</a:t>
                </a:r>
                <a:r>
                  <a:rPr lang="en-US" altLang="en-US" sz="3400" baseline="30000" dirty="0">
                    <a:latin typeface="Geneva" charset="0"/>
                  </a:rPr>
                  <a:t> </a:t>
                </a:r>
                <a:r>
                  <a:rPr lang="en-US" altLang="en-US" sz="3400" dirty="0">
                    <a:latin typeface="Geneva" charset="0"/>
                  </a:rPr>
                  <a:t>+ 1 </a:t>
                </a:r>
                <a:r>
                  <a:rPr lang="en-US" altLang="en-US" sz="3400" dirty="0">
                    <a:latin typeface="Calibri"/>
                    <a:cs typeface="Calibri"/>
                  </a:rPr>
                  <a:t>→C=1 0 1 1; Degree of C(x) = 3</a:t>
                </a:r>
                <a:endParaRPr lang="en-US" sz="3400" b="0" i="1" dirty="0">
                  <a:latin typeface="Cambria Math"/>
                  <a:cs typeface="Calibri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4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z="3400" i="1" dirty="0">
                              <a:latin typeface="Cambria Math"/>
                              <a:cs typeface="Calibri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3400" i="1" dirty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US" sz="3400" i="1" dirty="0">
                                  <a:latin typeface="Cambria Math"/>
                                  <a:cs typeface="Calibri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3400" b="0" i="1" dirty="0" smtClean="0">
                              <a:latin typeface="Cambria Math"/>
                              <a:cs typeface="Calibri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34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US" sz="3400" b="0" i="1" dirty="0" smtClean="0">
                                  <a:latin typeface="Cambria Math"/>
                                  <a:cs typeface="Calibri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en-US" sz="3400" dirty="0">
                  <a:latin typeface="Calibri"/>
                  <a:cs typeface="Calibri"/>
                </a:endParaRPr>
              </a:p>
              <a:p>
                <a:endParaRPr lang="en-US" altLang="en-US" dirty="0">
                  <a:latin typeface="Calibri"/>
                  <a:cs typeface="Calibri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305800" cy="16764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45193" y="6282769"/>
            <a:ext cx="2133600" cy="365125"/>
          </a:xfrm>
        </p:spPr>
        <p:txBody>
          <a:bodyPr/>
          <a:lstStyle/>
          <a:p>
            <a:fld id="{BB9BDE4F-C379-4138-9E64-62348FE46A77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25513" y="3135313"/>
            <a:ext cx="1146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800"/>
              <a:t>Division:  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449513" y="3203575"/>
            <a:ext cx="1830387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800" i="1" dirty="0">
                <a:latin typeface="Geneva" charset="0"/>
              </a:rPr>
              <a:t>x</a:t>
            </a:r>
            <a:r>
              <a:rPr lang="en-US" altLang="en-US" sz="1800" baseline="30000" dirty="0">
                <a:latin typeface="Geneva" charset="0"/>
              </a:rPr>
              <a:t>3 </a:t>
            </a:r>
            <a:r>
              <a:rPr lang="en-US" altLang="en-US" sz="1800" dirty="0">
                <a:latin typeface="Geneva" charset="0"/>
              </a:rPr>
              <a:t>+ </a:t>
            </a:r>
            <a:r>
              <a:rPr lang="en-US" altLang="en-US" sz="1800" i="1" dirty="0">
                <a:latin typeface="Geneva" charset="0"/>
              </a:rPr>
              <a:t>x</a:t>
            </a:r>
            <a:r>
              <a:rPr lang="en-US" altLang="en-US" sz="1800" baseline="30000" dirty="0">
                <a:latin typeface="Geneva" charset="0"/>
              </a:rPr>
              <a:t> </a:t>
            </a:r>
            <a:r>
              <a:rPr lang="en-US" altLang="en-US" sz="1800" dirty="0">
                <a:latin typeface="Geneva" charset="0"/>
              </a:rPr>
              <a:t>+ 1 ) </a:t>
            </a:r>
            <a:r>
              <a:rPr lang="en-US" altLang="en-US" sz="1800" i="1" dirty="0">
                <a:latin typeface="Geneva" charset="0"/>
              </a:rPr>
              <a:t>x</a:t>
            </a:r>
            <a:r>
              <a:rPr lang="en-US" altLang="en-US" sz="1800" baseline="30000" dirty="0">
                <a:latin typeface="Geneva" charset="0"/>
              </a:rPr>
              <a:t>6 </a:t>
            </a:r>
            <a:r>
              <a:rPr lang="en-US" altLang="en-US" sz="1800" dirty="0">
                <a:latin typeface="Geneva" charset="0"/>
              </a:rPr>
              <a:t>+ </a:t>
            </a:r>
            <a:r>
              <a:rPr lang="en-US" altLang="en-US" sz="1800" i="1" dirty="0">
                <a:latin typeface="Geneva" charset="0"/>
              </a:rPr>
              <a:t>x</a:t>
            </a:r>
            <a:r>
              <a:rPr lang="en-US" altLang="en-US" sz="1800" baseline="30000" dirty="0">
                <a:latin typeface="Geneva" charset="0"/>
              </a:rPr>
              <a:t>5 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422650" y="3263900"/>
            <a:ext cx="295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617913" y="2822575"/>
            <a:ext cx="108585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800" i="1">
                <a:latin typeface="Geneva" charset="0"/>
              </a:rPr>
              <a:t>x</a:t>
            </a:r>
            <a:r>
              <a:rPr lang="en-US" altLang="en-US" sz="1800" baseline="30000">
                <a:latin typeface="Geneva" charset="0"/>
              </a:rPr>
              <a:t>3 </a:t>
            </a:r>
            <a:r>
              <a:rPr lang="en-US" altLang="en-US" sz="1800">
                <a:latin typeface="Geneva" charset="0"/>
              </a:rPr>
              <a:t>+ </a:t>
            </a:r>
            <a:r>
              <a:rPr lang="en-US" altLang="en-US" sz="1800" i="1">
                <a:latin typeface="Geneva" charset="0"/>
              </a:rPr>
              <a:t>x</a:t>
            </a:r>
            <a:r>
              <a:rPr lang="en-US" altLang="en-US" sz="1800" baseline="30000">
                <a:latin typeface="Geneva" charset="0"/>
              </a:rPr>
              <a:t>2 </a:t>
            </a:r>
            <a:r>
              <a:rPr lang="en-US" altLang="en-US" sz="1800">
                <a:latin typeface="Geneva" charset="0"/>
              </a:rPr>
              <a:t>+ </a:t>
            </a:r>
            <a:r>
              <a:rPr lang="en-US" altLang="en-US" sz="1800" i="1">
                <a:latin typeface="Geneva" charset="0"/>
              </a:rPr>
              <a:t>x</a:t>
            </a:r>
            <a:endParaRPr lang="en-US" altLang="en-US" sz="1800">
              <a:latin typeface="Geneva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770313" y="3508375"/>
            <a:ext cx="14478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800" i="1">
                <a:latin typeface="Geneva" charset="0"/>
              </a:rPr>
              <a:t>x</a:t>
            </a:r>
            <a:r>
              <a:rPr lang="en-US" altLang="en-US" sz="1800" baseline="30000">
                <a:latin typeface="Geneva" charset="0"/>
              </a:rPr>
              <a:t>6 </a:t>
            </a:r>
            <a:r>
              <a:rPr lang="en-US" altLang="en-US" sz="1800">
                <a:latin typeface="Geneva" charset="0"/>
              </a:rPr>
              <a:t>+      </a:t>
            </a:r>
            <a:r>
              <a:rPr lang="en-US" altLang="en-US" sz="1800" i="1">
                <a:latin typeface="Geneva" charset="0"/>
              </a:rPr>
              <a:t>x</a:t>
            </a:r>
            <a:r>
              <a:rPr lang="en-US" altLang="en-US" sz="1800" baseline="30000">
                <a:latin typeface="Geneva" charset="0"/>
              </a:rPr>
              <a:t>4 </a:t>
            </a:r>
            <a:r>
              <a:rPr lang="en-US" altLang="en-US" sz="1800">
                <a:latin typeface="Geneva" charset="0"/>
              </a:rPr>
              <a:t>+ </a:t>
            </a:r>
            <a:r>
              <a:rPr lang="en-US" altLang="en-US" sz="1800" i="1">
                <a:latin typeface="Geneva" charset="0"/>
              </a:rPr>
              <a:t>x</a:t>
            </a:r>
            <a:r>
              <a:rPr lang="en-US" altLang="en-US" sz="1800" baseline="30000">
                <a:latin typeface="Geneva" charset="0"/>
              </a:rPr>
              <a:t>3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3765550" y="38989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278313" y="3990975"/>
            <a:ext cx="116205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800" i="1">
                <a:latin typeface="Geneva" charset="0"/>
              </a:rPr>
              <a:t>x</a:t>
            </a:r>
            <a:r>
              <a:rPr lang="en-US" altLang="en-US" sz="1800" baseline="30000">
                <a:latin typeface="Geneva" charset="0"/>
              </a:rPr>
              <a:t>5 </a:t>
            </a:r>
            <a:r>
              <a:rPr lang="en-US" altLang="en-US" sz="1800">
                <a:latin typeface="Geneva" charset="0"/>
              </a:rPr>
              <a:t>+ </a:t>
            </a:r>
            <a:r>
              <a:rPr lang="en-US" altLang="en-US" sz="1800" i="1">
                <a:latin typeface="Geneva" charset="0"/>
              </a:rPr>
              <a:t>x</a:t>
            </a:r>
            <a:r>
              <a:rPr lang="en-US" altLang="en-US" sz="1800" baseline="30000">
                <a:latin typeface="Geneva" charset="0"/>
              </a:rPr>
              <a:t>4 </a:t>
            </a:r>
            <a:r>
              <a:rPr lang="en-US" altLang="en-US" sz="1800">
                <a:latin typeface="Geneva" charset="0"/>
              </a:rPr>
              <a:t>+ </a:t>
            </a:r>
            <a:r>
              <a:rPr lang="en-US" altLang="en-US" sz="1800" i="1">
                <a:latin typeface="Geneva" charset="0"/>
              </a:rPr>
              <a:t>x</a:t>
            </a:r>
            <a:r>
              <a:rPr lang="en-US" altLang="en-US" sz="1800" baseline="30000">
                <a:latin typeface="Geneva" charset="0"/>
              </a:rPr>
              <a:t>3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278313" y="4333875"/>
            <a:ext cx="15621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800" i="1">
                <a:latin typeface="Geneva" charset="0"/>
              </a:rPr>
              <a:t>x</a:t>
            </a:r>
            <a:r>
              <a:rPr lang="en-US" altLang="en-US" sz="1800" baseline="30000">
                <a:latin typeface="Geneva" charset="0"/>
              </a:rPr>
              <a:t>5 </a:t>
            </a:r>
            <a:r>
              <a:rPr lang="en-US" altLang="en-US" sz="1800">
                <a:latin typeface="Geneva" charset="0"/>
              </a:rPr>
              <a:t>+        </a:t>
            </a:r>
            <a:r>
              <a:rPr lang="en-US" altLang="en-US" sz="1800" i="1">
                <a:latin typeface="Geneva" charset="0"/>
              </a:rPr>
              <a:t>x</a:t>
            </a:r>
            <a:r>
              <a:rPr lang="en-US" altLang="en-US" sz="1800" baseline="30000">
                <a:latin typeface="Geneva" charset="0"/>
              </a:rPr>
              <a:t>3 </a:t>
            </a:r>
            <a:r>
              <a:rPr lang="en-US" altLang="en-US" sz="1800">
                <a:latin typeface="Geneva" charset="0"/>
              </a:rPr>
              <a:t>+ </a:t>
            </a:r>
            <a:r>
              <a:rPr lang="en-US" altLang="en-US" sz="1800" i="1">
                <a:latin typeface="Geneva" charset="0"/>
              </a:rPr>
              <a:t>x</a:t>
            </a:r>
            <a:r>
              <a:rPr lang="en-US" altLang="en-US" sz="1800" baseline="30000">
                <a:latin typeface="Geneva" charset="0"/>
              </a:rPr>
              <a:t>2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4311650" y="46863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4672013" y="4752975"/>
            <a:ext cx="1160462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800" i="1">
                <a:latin typeface="Geneva" charset="0"/>
              </a:rPr>
              <a:t>x</a:t>
            </a:r>
            <a:r>
              <a:rPr lang="en-US" altLang="en-US" sz="1800" baseline="30000">
                <a:latin typeface="Geneva" charset="0"/>
              </a:rPr>
              <a:t>4 </a:t>
            </a:r>
            <a:r>
              <a:rPr lang="en-US" altLang="en-US" sz="1800">
                <a:latin typeface="Geneva" charset="0"/>
              </a:rPr>
              <a:t>+        </a:t>
            </a:r>
            <a:r>
              <a:rPr lang="en-US" altLang="en-US" sz="1800" i="1">
                <a:latin typeface="Geneva" charset="0"/>
              </a:rPr>
              <a:t>x</a:t>
            </a:r>
            <a:r>
              <a:rPr lang="en-US" altLang="en-US" sz="1800" baseline="30000">
                <a:latin typeface="Geneva" charset="0"/>
              </a:rPr>
              <a:t>2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4667250" y="5083175"/>
            <a:ext cx="14859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800" i="1">
                <a:latin typeface="Geneva" charset="0"/>
              </a:rPr>
              <a:t>x</a:t>
            </a:r>
            <a:r>
              <a:rPr lang="en-US" altLang="en-US" sz="1800" baseline="30000">
                <a:latin typeface="Geneva" charset="0"/>
              </a:rPr>
              <a:t>4 </a:t>
            </a:r>
            <a:r>
              <a:rPr lang="en-US" altLang="en-US" sz="1800">
                <a:latin typeface="Geneva" charset="0"/>
              </a:rPr>
              <a:t>+        </a:t>
            </a:r>
            <a:r>
              <a:rPr lang="en-US" altLang="en-US" sz="1800" i="1">
                <a:latin typeface="Geneva" charset="0"/>
              </a:rPr>
              <a:t>x</a:t>
            </a:r>
            <a:r>
              <a:rPr lang="en-US" altLang="en-US" sz="1800" baseline="30000">
                <a:latin typeface="Geneva" charset="0"/>
              </a:rPr>
              <a:t>2 </a:t>
            </a:r>
            <a:r>
              <a:rPr lang="en-US" altLang="en-US" sz="1800">
                <a:latin typeface="Geneva" charset="0"/>
              </a:rPr>
              <a:t>+ </a:t>
            </a:r>
            <a:r>
              <a:rPr lang="en-US" altLang="en-US" sz="1800" i="1">
                <a:latin typeface="Geneva" charset="0"/>
              </a:rPr>
              <a:t>x</a:t>
            </a:r>
            <a:endParaRPr lang="en-US" altLang="en-US" sz="1800">
              <a:latin typeface="Geneva" charset="0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4768850" y="54610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5840413" y="5461000"/>
            <a:ext cx="282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800" i="1">
                <a:latin typeface="Geneva" charset="0"/>
              </a:rPr>
              <a:t>x</a:t>
            </a:r>
            <a:endParaRPr lang="en-US" altLang="en-US" sz="1800">
              <a:latin typeface="Geneva" charset="0"/>
            </a:endParaRP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403600" y="2781300"/>
            <a:ext cx="1689100" cy="4699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5256213" y="2759075"/>
            <a:ext cx="1655762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800"/>
              <a:t>=  </a:t>
            </a:r>
            <a:r>
              <a:rPr lang="en-US" altLang="en-US" sz="1800" i="1">
                <a:latin typeface="Geneva" charset="0"/>
              </a:rPr>
              <a:t>q(x)</a:t>
            </a:r>
            <a:r>
              <a:rPr lang="en-US" altLang="en-US" sz="1800">
                <a:latin typeface="Geneva" charset="0"/>
              </a:rPr>
              <a:t>  quotient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573713" y="5527675"/>
            <a:ext cx="812800" cy="3175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6388100" y="5475288"/>
            <a:ext cx="244778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800" dirty="0"/>
              <a:t>= </a:t>
            </a:r>
            <a:r>
              <a:rPr lang="en-US" altLang="en-US" sz="1800" i="1" dirty="0">
                <a:latin typeface="Geneva" charset="0"/>
              </a:rPr>
              <a:t>r(x)</a:t>
            </a:r>
            <a:r>
              <a:rPr lang="en-US" altLang="en-US" sz="1800" dirty="0">
                <a:latin typeface="Geneva" charset="0"/>
              </a:rPr>
              <a:t> remainder = 010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1522413" y="3749675"/>
            <a:ext cx="815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800">
                <a:latin typeface="Geneva" charset="0"/>
              </a:rPr>
              <a:t>divisor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259513" y="3508375"/>
            <a:ext cx="981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800">
                <a:latin typeface="Geneva" charset="0"/>
              </a:rPr>
              <a:t>dividend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V="1">
            <a:off x="2159000" y="3505200"/>
            <a:ext cx="431800" cy="24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 flipV="1">
            <a:off x="5168900" y="3365500"/>
            <a:ext cx="10795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1257300" y="4691063"/>
            <a:ext cx="942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800"/>
              <a:t>35 ) 122</a:t>
            </a: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1620838" y="4764088"/>
            <a:ext cx="54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1905000" y="4437063"/>
            <a:ext cx="295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800"/>
              <a:t>3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1666875" y="4906963"/>
            <a:ext cx="5238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800"/>
              <a:t>105</a:t>
            </a: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1773238" y="5195888"/>
            <a:ext cx="33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1758950" y="5222875"/>
            <a:ext cx="409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80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374900" y="6096000"/>
                <a:ext cx="3710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  <a:cs typeface="Calibri"/>
                        </a:rPr>
                        <m:t>𝑇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  <a:cs typeface="Calibri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  <a:cs typeface="Calibri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  <a:cs typeface="Calibri"/>
                        </a:rPr>
                        <m:t>𝑆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  <a:cs typeface="Calibri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  <a:cs typeface="Calibri"/>
                        </a:rPr>
                        <m:t>−</m:t>
                      </m:r>
                      <m:r>
                        <a:rPr lang="en-US" b="0" i="1" dirty="0" smtClean="0">
                          <a:latin typeface="Cambria Math"/>
                          <a:cs typeface="Calibri"/>
                        </a:rPr>
                        <m:t>𝑅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  <a:cs typeface="Calibri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  <a:cs typeface="Calibri"/>
                        </a:rPr>
                        <m:t>⇒</m:t>
                      </m:r>
                      <m:r>
                        <a:rPr lang="en-US" i="1" dirty="0">
                          <a:latin typeface="Cambria Math"/>
                          <a:cs typeface="Calibri"/>
                        </a:rPr>
                        <m:t>1 1 0 0 0</m:t>
                      </m:r>
                      <m:r>
                        <a:rPr lang="en-US" b="0" i="1" dirty="0" smtClean="0">
                          <a:latin typeface="Cambria Math"/>
                          <a:cs typeface="Calibri"/>
                        </a:rPr>
                        <m:t> 1</m:t>
                      </m:r>
                      <m:r>
                        <a:rPr lang="en-US" i="1" dirty="0">
                          <a:latin typeface="Cambria Math"/>
                          <a:cs typeface="Calibri"/>
                        </a:rPr>
                        <m:t>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00" y="6096000"/>
                <a:ext cx="371095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746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(Receiver Side)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At receiver suppose M(x) = 1 1 0 0 0 0 0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C(x) =  1 0 1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R(x) = 100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=&gt; error in the data received therefore, discard the frame.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708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220000"/>
              </a:lnSpc>
            </a:pPr>
            <a:r>
              <a:rPr lang="en-US" altLang="en-US" sz="2400" dirty="0"/>
              <a:t>Properties of Generator Polynomial</a:t>
            </a:r>
          </a:p>
          <a:p>
            <a:pPr lvl="1">
              <a:lnSpc>
                <a:spcPct val="220000"/>
              </a:lnSpc>
            </a:pPr>
            <a:r>
              <a:rPr lang="en-US" altLang="en-US" sz="2000" dirty="0"/>
              <a:t>Let P(x) represent what the sender sent and P(x) + E(x) is the received string.  A 1 in E(x) represents that in the corresponding position in P(x) the message the bit is flipped.</a:t>
            </a:r>
          </a:p>
          <a:p>
            <a:pPr lvl="1">
              <a:lnSpc>
                <a:spcPct val="220000"/>
              </a:lnSpc>
            </a:pPr>
            <a:r>
              <a:rPr lang="en-US" altLang="en-US" sz="2000" dirty="0"/>
              <a:t>We know that P(x)/C(x) leaves a remainder of 0, but if E(x)/C(x) leaves a remainder of 0, then either E(x) = 0 or C(x) is factor of E(x).</a:t>
            </a:r>
          </a:p>
          <a:p>
            <a:pPr lvl="1">
              <a:lnSpc>
                <a:spcPct val="220000"/>
              </a:lnSpc>
            </a:pPr>
            <a:r>
              <a:rPr lang="en-US" altLang="en-US" sz="2000" dirty="0"/>
              <a:t>When C(x) is a factor of E(x) we have problem; errors go unnoticed.</a:t>
            </a:r>
          </a:p>
          <a:p>
            <a:pPr lvl="1">
              <a:lnSpc>
                <a:spcPct val="220000"/>
              </a:lnSpc>
            </a:pPr>
            <a:r>
              <a:rPr lang="en-US" altLang="en-US" sz="2000" dirty="0"/>
              <a:t>If there is a single bit error then E(x) = x</a:t>
            </a:r>
            <a:r>
              <a:rPr lang="en-US" altLang="en-US" sz="2000" baseline="30000" dirty="0"/>
              <a:t>i</a:t>
            </a:r>
            <a:r>
              <a:rPr lang="en-US" altLang="en-US" sz="2000" dirty="0"/>
              <a:t>, where </a:t>
            </a:r>
            <a:r>
              <a:rPr lang="en-US" altLang="en-US" sz="2000" i="1" dirty="0" err="1"/>
              <a:t>i</a:t>
            </a:r>
            <a:r>
              <a:rPr lang="en-US" altLang="en-US" sz="2000" dirty="0"/>
              <a:t> determines the bit in error.  If C(x) contains two or more terms it will never divide E(x), so all single bit errors will be detected.</a:t>
            </a:r>
          </a:p>
          <a:p>
            <a:pPr lvl="1">
              <a:lnSpc>
                <a:spcPct val="220000"/>
              </a:lnSpc>
            </a:pPr>
            <a:r>
              <a:rPr lang="en-US" altLang="en-US" sz="2000" dirty="0"/>
              <a:t>Therefore it is important to use code polynomial which satisfy the above properties and maximize the error detection power.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49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Polynomials used for CRC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Six generator polynomials that have become international standards are: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</a:pP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CRC-8 = x</a:t>
            </a:r>
            <a:r>
              <a:rPr lang="en-US" altLang="en-US" sz="2400" kern="0" baseline="30000" dirty="0">
                <a:solidFill>
                  <a:srgbClr val="0033CC"/>
                </a:solidFill>
                <a:latin typeface="Arial"/>
              </a:rPr>
              <a:t>8</a:t>
            </a: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+x</a:t>
            </a:r>
            <a:r>
              <a:rPr lang="en-US" altLang="en-US" sz="2400" kern="0" baseline="30000" dirty="0">
                <a:solidFill>
                  <a:srgbClr val="0033CC"/>
                </a:solidFill>
                <a:latin typeface="Arial"/>
              </a:rPr>
              <a:t>2</a:t>
            </a: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+x+1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</a:pP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CRC-10 = x</a:t>
            </a:r>
            <a:r>
              <a:rPr lang="en-US" altLang="en-US" sz="2400" kern="0" baseline="30000" dirty="0">
                <a:solidFill>
                  <a:srgbClr val="0033CC"/>
                </a:solidFill>
                <a:latin typeface="Arial"/>
              </a:rPr>
              <a:t>10</a:t>
            </a: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+x</a:t>
            </a:r>
            <a:r>
              <a:rPr lang="en-US" altLang="en-US" sz="2400" kern="0" baseline="30000" dirty="0">
                <a:solidFill>
                  <a:srgbClr val="0033CC"/>
                </a:solidFill>
                <a:latin typeface="Arial"/>
              </a:rPr>
              <a:t>9</a:t>
            </a: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+x</a:t>
            </a:r>
            <a:r>
              <a:rPr lang="en-US" altLang="en-US" sz="2400" kern="0" baseline="30000" dirty="0">
                <a:solidFill>
                  <a:srgbClr val="0033CC"/>
                </a:solidFill>
                <a:latin typeface="Arial"/>
              </a:rPr>
              <a:t>5</a:t>
            </a: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+x</a:t>
            </a:r>
            <a:r>
              <a:rPr lang="en-US" altLang="en-US" sz="2400" kern="0" baseline="30000" dirty="0">
                <a:solidFill>
                  <a:srgbClr val="0033CC"/>
                </a:solidFill>
                <a:latin typeface="Arial"/>
              </a:rPr>
              <a:t>4</a:t>
            </a: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+x+1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</a:pP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CRC-12 = x</a:t>
            </a:r>
            <a:r>
              <a:rPr lang="en-US" altLang="en-US" sz="2400" kern="0" baseline="30000" dirty="0">
                <a:solidFill>
                  <a:srgbClr val="0033CC"/>
                </a:solidFill>
                <a:latin typeface="Arial"/>
              </a:rPr>
              <a:t>12</a:t>
            </a: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+x</a:t>
            </a:r>
            <a:r>
              <a:rPr lang="en-US" altLang="en-US" sz="2400" kern="0" baseline="30000" dirty="0">
                <a:solidFill>
                  <a:srgbClr val="0033CC"/>
                </a:solidFill>
                <a:latin typeface="Arial"/>
              </a:rPr>
              <a:t>11</a:t>
            </a: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+x</a:t>
            </a:r>
            <a:r>
              <a:rPr lang="en-US" altLang="en-US" sz="2400" kern="0" baseline="30000" dirty="0">
                <a:solidFill>
                  <a:srgbClr val="0033CC"/>
                </a:solidFill>
                <a:latin typeface="Arial"/>
              </a:rPr>
              <a:t>3</a:t>
            </a: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+x</a:t>
            </a:r>
            <a:r>
              <a:rPr lang="en-US" altLang="en-US" sz="2400" kern="0" baseline="30000" dirty="0">
                <a:solidFill>
                  <a:srgbClr val="0033CC"/>
                </a:solidFill>
                <a:latin typeface="Arial"/>
              </a:rPr>
              <a:t>2</a:t>
            </a: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+x+1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</a:pP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CRC-16 = x</a:t>
            </a:r>
            <a:r>
              <a:rPr lang="en-US" altLang="en-US" sz="2400" kern="0" baseline="30000" dirty="0">
                <a:solidFill>
                  <a:srgbClr val="0033CC"/>
                </a:solidFill>
                <a:latin typeface="Arial"/>
              </a:rPr>
              <a:t>16</a:t>
            </a: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+x</a:t>
            </a:r>
            <a:r>
              <a:rPr lang="en-US" altLang="en-US" sz="2400" kern="0" baseline="30000" dirty="0">
                <a:solidFill>
                  <a:srgbClr val="0033CC"/>
                </a:solidFill>
                <a:latin typeface="Arial"/>
              </a:rPr>
              <a:t>15</a:t>
            </a: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+x</a:t>
            </a:r>
            <a:r>
              <a:rPr lang="en-US" altLang="en-US" sz="2400" kern="0" baseline="30000" dirty="0">
                <a:solidFill>
                  <a:srgbClr val="0033CC"/>
                </a:solidFill>
                <a:latin typeface="Arial"/>
              </a:rPr>
              <a:t>2</a:t>
            </a: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+1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</a:pP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CRC-CCITT = x</a:t>
            </a:r>
            <a:r>
              <a:rPr lang="en-US" altLang="en-US" sz="2400" kern="0" baseline="30000" dirty="0">
                <a:solidFill>
                  <a:srgbClr val="0033CC"/>
                </a:solidFill>
                <a:latin typeface="Arial"/>
              </a:rPr>
              <a:t>16</a:t>
            </a: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+x</a:t>
            </a:r>
            <a:r>
              <a:rPr lang="en-US" altLang="en-US" sz="2400" kern="0" baseline="30000" dirty="0">
                <a:solidFill>
                  <a:srgbClr val="0033CC"/>
                </a:solidFill>
                <a:latin typeface="Arial"/>
              </a:rPr>
              <a:t>12</a:t>
            </a: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+x</a:t>
            </a:r>
            <a:r>
              <a:rPr lang="en-US" altLang="en-US" sz="2400" kern="0" baseline="30000" dirty="0">
                <a:solidFill>
                  <a:srgbClr val="0033CC"/>
                </a:solidFill>
                <a:latin typeface="Arial"/>
              </a:rPr>
              <a:t>5</a:t>
            </a: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+1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</a:pP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CRC-32 = x</a:t>
            </a:r>
            <a:r>
              <a:rPr lang="en-US" altLang="en-US" sz="2400" kern="0" baseline="30000" dirty="0">
                <a:solidFill>
                  <a:srgbClr val="0033CC"/>
                </a:solidFill>
                <a:latin typeface="Arial"/>
              </a:rPr>
              <a:t>32</a:t>
            </a: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+x</a:t>
            </a:r>
            <a:r>
              <a:rPr lang="en-US" altLang="en-US" sz="2400" kern="0" baseline="30000" dirty="0">
                <a:solidFill>
                  <a:srgbClr val="0033CC"/>
                </a:solidFill>
                <a:latin typeface="Arial"/>
              </a:rPr>
              <a:t>26</a:t>
            </a: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+x</a:t>
            </a:r>
            <a:r>
              <a:rPr lang="en-US" altLang="en-US" sz="2400" kern="0" baseline="30000" dirty="0">
                <a:solidFill>
                  <a:srgbClr val="0033CC"/>
                </a:solidFill>
                <a:latin typeface="Arial"/>
              </a:rPr>
              <a:t>23</a:t>
            </a: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+x</a:t>
            </a:r>
            <a:r>
              <a:rPr lang="en-US" altLang="en-US" sz="2400" kern="0" baseline="30000" dirty="0">
                <a:solidFill>
                  <a:srgbClr val="0033CC"/>
                </a:solidFill>
                <a:latin typeface="Arial"/>
              </a:rPr>
              <a:t>22</a:t>
            </a: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+x</a:t>
            </a:r>
            <a:r>
              <a:rPr lang="en-US" altLang="en-US" sz="2400" kern="0" baseline="30000" dirty="0">
                <a:solidFill>
                  <a:srgbClr val="0033CC"/>
                </a:solidFill>
                <a:latin typeface="Arial"/>
              </a:rPr>
              <a:t>16</a:t>
            </a: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+x</a:t>
            </a:r>
            <a:r>
              <a:rPr lang="en-US" altLang="en-US" sz="2400" kern="0" baseline="30000" dirty="0">
                <a:solidFill>
                  <a:srgbClr val="0033CC"/>
                </a:solidFill>
                <a:latin typeface="Arial"/>
              </a:rPr>
              <a:t>12</a:t>
            </a: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+x</a:t>
            </a:r>
            <a:r>
              <a:rPr lang="en-US" altLang="en-US" sz="2400" kern="0" baseline="30000" dirty="0">
                <a:solidFill>
                  <a:srgbClr val="0033CC"/>
                </a:solidFill>
                <a:latin typeface="Arial"/>
              </a:rPr>
              <a:t>11</a:t>
            </a: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+x</a:t>
            </a:r>
            <a:r>
              <a:rPr lang="en-US" altLang="en-US" sz="2400" kern="0" baseline="30000" dirty="0">
                <a:solidFill>
                  <a:srgbClr val="0033CC"/>
                </a:solidFill>
                <a:latin typeface="Arial"/>
              </a:rPr>
              <a:t>10</a:t>
            </a: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+x</a:t>
            </a:r>
            <a:r>
              <a:rPr lang="en-US" altLang="en-US" sz="2400" kern="0" baseline="30000" dirty="0">
                <a:solidFill>
                  <a:srgbClr val="0033CC"/>
                </a:solidFill>
                <a:latin typeface="Arial"/>
              </a:rPr>
              <a:t>8</a:t>
            </a: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+x</a:t>
            </a:r>
            <a:r>
              <a:rPr lang="en-US" altLang="en-US" sz="2400" kern="0" baseline="30000" dirty="0">
                <a:solidFill>
                  <a:srgbClr val="0033CC"/>
                </a:solidFill>
                <a:latin typeface="Arial"/>
              </a:rPr>
              <a:t>7</a:t>
            </a: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+x</a:t>
            </a:r>
            <a:r>
              <a:rPr lang="en-US" altLang="en-US" sz="2400" kern="0" baseline="30000" dirty="0">
                <a:solidFill>
                  <a:srgbClr val="0033CC"/>
                </a:solidFill>
                <a:latin typeface="Arial"/>
              </a:rPr>
              <a:t>5</a:t>
            </a: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+x</a:t>
            </a:r>
            <a:r>
              <a:rPr lang="en-US" altLang="en-US" sz="2400" kern="0" baseline="30000" dirty="0">
                <a:solidFill>
                  <a:srgbClr val="0033CC"/>
                </a:solidFill>
                <a:latin typeface="Arial"/>
              </a:rPr>
              <a:t>4</a:t>
            </a: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+x</a:t>
            </a:r>
            <a:r>
              <a:rPr lang="en-US" altLang="en-US" sz="2400" kern="0" baseline="30000" dirty="0">
                <a:solidFill>
                  <a:srgbClr val="0033CC"/>
                </a:solidFill>
                <a:latin typeface="Arial"/>
              </a:rPr>
              <a:t>2</a:t>
            </a:r>
            <a:r>
              <a:rPr lang="en-US" altLang="en-US" sz="2400" kern="0" dirty="0">
                <a:solidFill>
                  <a:srgbClr val="0033CC"/>
                </a:solidFill>
                <a:latin typeface="Arial"/>
              </a:rPr>
              <a:t>+x+1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05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 algn="just">
              <a:lnSpc>
                <a:spcPct val="150000"/>
              </a:lnSpc>
            </a:pPr>
            <a:r>
              <a:rPr lang="en-US" altLang="en-US" sz="2400" dirty="0"/>
              <a:t>In general, it is possible to prove that the following types of errors can be detected by a C(x) with the stated properties:</a:t>
            </a:r>
          </a:p>
          <a:p>
            <a:pPr lvl="2" algn="just">
              <a:lnSpc>
                <a:spcPct val="150000"/>
              </a:lnSpc>
            </a:pPr>
            <a:r>
              <a:rPr lang="en-US" altLang="en-US" sz="2000" dirty="0"/>
              <a:t>All single-bit errors, as long as the </a:t>
            </a:r>
            <a:r>
              <a:rPr lang="en-US" altLang="en-US" sz="2000" dirty="0" err="1"/>
              <a:t>x</a:t>
            </a:r>
            <a:r>
              <a:rPr lang="en-US" altLang="en-US" sz="2000" baseline="30000" dirty="0" err="1"/>
              <a:t>k</a:t>
            </a:r>
            <a:r>
              <a:rPr lang="en-US" altLang="en-US" sz="2000" dirty="0"/>
              <a:t> and x</a:t>
            </a:r>
            <a:r>
              <a:rPr lang="en-US" altLang="en-US" sz="2000" baseline="30000" dirty="0"/>
              <a:t>0</a:t>
            </a:r>
            <a:r>
              <a:rPr lang="en-US" altLang="en-US" sz="2000" dirty="0"/>
              <a:t> terms have nonzero coefficients.</a:t>
            </a:r>
          </a:p>
          <a:p>
            <a:pPr lvl="2" algn="just">
              <a:lnSpc>
                <a:spcPct val="150000"/>
              </a:lnSpc>
            </a:pPr>
            <a:r>
              <a:rPr lang="en-US" altLang="en-US" sz="2000" dirty="0"/>
              <a:t>All double-bit errors, as long as C(x) has a factor with at least three terms.</a:t>
            </a:r>
          </a:p>
          <a:p>
            <a:pPr lvl="2" algn="just">
              <a:lnSpc>
                <a:spcPct val="150000"/>
              </a:lnSpc>
            </a:pPr>
            <a:r>
              <a:rPr lang="en-US" altLang="en-US" sz="2000" dirty="0"/>
              <a:t>Any odd number of errors, as long as C(x) contains the factor (x+1).</a:t>
            </a:r>
          </a:p>
          <a:p>
            <a:pPr lvl="2" algn="just">
              <a:lnSpc>
                <a:spcPct val="150000"/>
              </a:lnSpc>
            </a:pPr>
            <a:r>
              <a:rPr lang="en-US" altLang="en-US" sz="2000" dirty="0"/>
              <a:t>Any “burst” error (i.e., sequence of consecutive error bits) for which the length of the burst is less than </a:t>
            </a:r>
            <a:r>
              <a:rPr lang="en-US" altLang="en-US" sz="2000" i="1" dirty="0"/>
              <a:t>k</a:t>
            </a:r>
            <a:r>
              <a:rPr lang="en-US" altLang="en-US" sz="2000" dirty="0"/>
              <a:t> bits. (Most burst errors of larger than </a:t>
            </a:r>
            <a:r>
              <a:rPr lang="en-US" altLang="en-US" sz="2000" i="1" dirty="0"/>
              <a:t>k</a:t>
            </a:r>
            <a:r>
              <a:rPr lang="en-US" altLang="en-US" sz="2000" dirty="0"/>
              <a:t> bits can also be detected.)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83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Correction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dirty="0"/>
              <a:t>Also known as forward error correction (FEC).</a:t>
            </a:r>
          </a:p>
          <a:p>
            <a:pPr algn="just">
              <a:lnSpc>
                <a:spcPct val="160000"/>
              </a:lnSpc>
            </a:pPr>
            <a:r>
              <a:rPr lang="en-US" altLang="en-US" dirty="0"/>
              <a:t>FEC is used in transmission of radio signals, such as those used  in transmission of digital television (Reed-Solomon and Trellis encoding) and 4D-PAM5 (Viterbi and Trellis encoding).</a:t>
            </a:r>
          </a:p>
          <a:p>
            <a:pPr algn="just">
              <a:lnSpc>
                <a:spcPct val="160000"/>
              </a:lnSpc>
            </a:pPr>
            <a:r>
              <a:rPr lang="en-US" altLang="en-US" dirty="0"/>
              <a:t>Some FEC is based on Hamming Codes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513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Hamming Codes (for 1 bit error correction)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dirty="0"/>
                  <a:t>Suppose the message consists of m bits and number of redundant bits r, required to implement the Hamming Code algorithm.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/>
                  <a:t>How large does r need to be can be calculated by satisfying the following equality for the minimum value of r.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+1 ≤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495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Sender’s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are numbered from left to right from 1 to </a:t>
            </a:r>
            <a:r>
              <a:rPr lang="en-US" dirty="0" err="1"/>
              <a:t>m+r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Power of 2 bit positions are reserved for redundant bits.</a:t>
            </a:r>
          </a:p>
          <a:p>
            <a:pPr algn="just"/>
            <a:r>
              <a:rPr lang="en-US" dirty="0"/>
              <a:t>Remaining bit position are filled with message bits.</a:t>
            </a:r>
          </a:p>
          <a:p>
            <a:pPr algn="just"/>
            <a:r>
              <a:rPr lang="en-US" dirty="0"/>
              <a:t>Each redundant bit will force a parity (even or odd) on the subset of message bits.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05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Sender’s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62500" lnSpcReduction="20000"/>
          </a:bodyPr>
          <a:lstStyle/>
          <a:p>
            <a:pPr fontAlgn="base">
              <a:lnSpc>
                <a:spcPct val="170000"/>
              </a:lnSpc>
            </a:pPr>
            <a:r>
              <a:rPr lang="en-US" dirty="0"/>
              <a:t>Each data bit is included in a unique set of parity bits, as determined its bit position in binary form.</a:t>
            </a:r>
            <a:br>
              <a:rPr lang="en-US" dirty="0"/>
            </a:br>
            <a:r>
              <a:rPr lang="en-US" b="1" dirty="0"/>
              <a:t>a.</a:t>
            </a:r>
            <a:r>
              <a:rPr lang="en-US" dirty="0"/>
              <a:t> Parity bit 1 covers all the bits positions whose binary representation includes a 1 in the least significant position (1, 3, 5, 7, 9, 11, </a:t>
            </a:r>
            <a:r>
              <a:rPr lang="en-US" dirty="0" err="1"/>
              <a:t>etc</a:t>
            </a:r>
            <a:r>
              <a:rPr lang="en-US" dirty="0"/>
              <a:t>).</a:t>
            </a:r>
            <a:br>
              <a:rPr lang="en-US" dirty="0"/>
            </a:br>
            <a:r>
              <a:rPr lang="en-US" b="1" dirty="0"/>
              <a:t>b.</a:t>
            </a:r>
            <a:r>
              <a:rPr lang="en-US" dirty="0"/>
              <a:t> Parity bit 2 covers all the bits positions whose binary representation includes a 1 in the second position from the least significant bit (2, 3, 6, 7, 10, 11, </a:t>
            </a:r>
            <a:r>
              <a:rPr lang="en-US" dirty="0" err="1"/>
              <a:t>etc</a:t>
            </a:r>
            <a:r>
              <a:rPr lang="en-US" dirty="0"/>
              <a:t>).</a:t>
            </a:r>
            <a:br>
              <a:rPr lang="en-US" dirty="0"/>
            </a:br>
            <a:r>
              <a:rPr lang="en-US" b="1" dirty="0"/>
              <a:t>c.</a:t>
            </a:r>
            <a:r>
              <a:rPr lang="en-US" dirty="0"/>
              <a:t> Parity bit 4 covers all the bits positions whose binary representation includes a 1 in the third position from the least significant bit (4–7, 12–15, 20–23,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4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Performance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pPr marL="457200" indent="-457200" hangingPunct="0">
              <a:lnSpc>
                <a:spcPct val="170000"/>
              </a:lnSpc>
              <a:buFont typeface="+mj-lt"/>
              <a:buAutoNum type="arabicPeriod"/>
            </a:pPr>
            <a:r>
              <a:rPr lang="en-US" sz="2000" b="1" dirty="0">
                <a:latin typeface="Times New Roman"/>
                <a:cs typeface="Times New Roman"/>
              </a:rPr>
              <a:t>Propagation delay</a:t>
            </a:r>
          </a:p>
          <a:p>
            <a:pPr lvl="1" hangingPunct="0">
              <a:lnSpc>
                <a:spcPct val="170000"/>
              </a:lnSpc>
            </a:pPr>
            <a:r>
              <a:rPr lang="en-US" sz="2000" dirty="0">
                <a:latin typeface="Times New Roman"/>
                <a:cs typeface="Times New Roman"/>
              </a:rPr>
              <a:t>We calculate this using the speed-of-light propagation delay:</a:t>
            </a:r>
          </a:p>
          <a:p>
            <a:pPr marL="1257300" lvl="2" indent="-342900" hangingPunct="0">
              <a:lnSpc>
                <a:spcPct val="17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in a vacuum, 3.0 * 10</a:t>
            </a:r>
            <a:r>
              <a:rPr lang="en-US" sz="2000" baseline="30000" dirty="0">
                <a:latin typeface="Times New Roman"/>
                <a:cs typeface="Times New Roman"/>
              </a:rPr>
              <a:t>8</a:t>
            </a:r>
            <a:r>
              <a:rPr lang="en-US" sz="2000" dirty="0">
                <a:latin typeface="Times New Roman"/>
                <a:cs typeface="Times New Roman"/>
              </a:rPr>
              <a:t> meters/sec</a:t>
            </a:r>
          </a:p>
          <a:p>
            <a:pPr marL="1257300" lvl="2" indent="-342900" hangingPunct="0">
              <a:lnSpc>
                <a:spcPct val="17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in a cable, 2.3 *10</a:t>
            </a:r>
            <a:r>
              <a:rPr lang="en-US" sz="2000" baseline="30000" dirty="0">
                <a:latin typeface="Times New Roman"/>
                <a:cs typeface="Times New Roman"/>
              </a:rPr>
              <a:t>8</a:t>
            </a:r>
            <a:r>
              <a:rPr lang="en-US" sz="2000" dirty="0">
                <a:latin typeface="Times New Roman"/>
                <a:cs typeface="Times New Roman"/>
              </a:rPr>
              <a:t> meters/sec</a:t>
            </a:r>
          </a:p>
          <a:p>
            <a:pPr marL="1257300" lvl="2" indent="-342900" hangingPunct="0">
              <a:lnSpc>
                <a:spcPct val="170000"/>
              </a:lnSpc>
              <a:buFont typeface="Arial"/>
              <a:buChar char="•"/>
            </a:pPr>
            <a:r>
              <a:rPr lang="de-DE" sz="2000" dirty="0">
                <a:latin typeface="Times New Roman"/>
                <a:cs typeface="Times New Roman"/>
              </a:rPr>
              <a:t>in fiber, 2.0 * 10</a:t>
            </a:r>
            <a:r>
              <a:rPr lang="de-DE" sz="2000" baseline="30000" dirty="0">
                <a:latin typeface="Times New Roman"/>
                <a:cs typeface="Times New Roman"/>
              </a:rPr>
              <a:t>8</a:t>
            </a:r>
            <a:r>
              <a:rPr lang="de-DE" sz="2000" dirty="0">
                <a:latin typeface="Times New Roman"/>
                <a:cs typeface="Times New Roman"/>
              </a:rPr>
              <a:t> meters/sec</a:t>
            </a:r>
          </a:p>
          <a:p>
            <a:pPr lvl="1" hangingPunct="0">
              <a:lnSpc>
                <a:spcPct val="170000"/>
              </a:lnSpc>
            </a:pPr>
            <a:r>
              <a:rPr lang="de-DE" sz="2000" dirty="0">
                <a:latin typeface="Times New Roman"/>
                <a:cs typeface="Times New Roman"/>
              </a:rPr>
              <a:t>This value is a function of the distances and the speed-of-light delay.</a:t>
            </a:r>
            <a:endParaRPr lang="en-US" sz="2000" dirty="0">
              <a:latin typeface="Times New Roman"/>
              <a:cs typeface="Times New Roman"/>
            </a:endParaRPr>
          </a:p>
          <a:p>
            <a:pPr marL="457200" indent="-457200" hangingPunct="0">
              <a:lnSpc>
                <a:spcPct val="170000"/>
              </a:lnSpc>
              <a:buFont typeface="+mj-lt"/>
              <a:buAutoNum type="arabicPeriod"/>
            </a:pPr>
            <a:r>
              <a:rPr lang="en-US" sz="2000" b="1" dirty="0">
                <a:latin typeface="Times New Roman"/>
                <a:cs typeface="Times New Roman"/>
              </a:rPr>
              <a:t>Transmission Delay</a:t>
            </a:r>
          </a:p>
          <a:p>
            <a:pPr lvl="1" hangingPunct="0">
              <a:lnSpc>
                <a:spcPct val="170000"/>
              </a:lnSpc>
            </a:pPr>
            <a:r>
              <a:rPr lang="en-US" sz="2000" dirty="0">
                <a:latin typeface="Times New Roman"/>
                <a:cs typeface="Times New Roman"/>
              </a:rPr>
              <a:t>This is the amount of time it takes to transmit the data onto the transmission media.  This value is a function of the bandwidth and the packet size.</a:t>
            </a:r>
          </a:p>
          <a:p>
            <a:pPr marL="457200" indent="-457200" hangingPunct="0">
              <a:lnSpc>
                <a:spcPct val="170000"/>
              </a:lnSpc>
              <a:buFont typeface="+mj-lt"/>
              <a:buAutoNum type="arabicPeriod"/>
            </a:pPr>
            <a:r>
              <a:rPr lang="en-US" sz="2000" b="1" dirty="0">
                <a:latin typeface="Times New Roman"/>
                <a:cs typeface="Times New Roman"/>
              </a:rPr>
              <a:t>Queueing Delay</a:t>
            </a:r>
          </a:p>
          <a:p>
            <a:pPr marL="0" indent="0" hangingPunct="0">
              <a:lnSpc>
                <a:spcPct val="170000"/>
              </a:lnSpc>
              <a:buNone/>
            </a:pPr>
            <a:r>
              <a:rPr lang="en-US" sz="2000" dirty="0">
                <a:latin typeface="Times New Roman"/>
                <a:cs typeface="Times New Roman"/>
              </a:rPr>
              <a:t>	This is the time the data spends in being waiting for its turn (queueing) to be 	transmitted. </a:t>
            </a:r>
          </a:p>
          <a:p>
            <a:pPr marL="0" indent="0" hangingPunct="0">
              <a:lnSpc>
                <a:spcPct val="170000"/>
              </a:lnSpc>
              <a:buNone/>
            </a:pPr>
            <a:r>
              <a:rPr lang="en-US" sz="2000" b="1" dirty="0">
                <a:latin typeface="Times New Roman"/>
                <a:cs typeface="Times New Roman"/>
              </a:rPr>
              <a:t>4.    Processing Delay</a:t>
            </a:r>
          </a:p>
          <a:p>
            <a:pPr lvl="1" hangingPunct="0">
              <a:lnSpc>
                <a:spcPct val="170000"/>
              </a:lnSpc>
            </a:pPr>
            <a:r>
              <a:rPr lang="en-US" sz="2000" dirty="0">
                <a:latin typeface="Times New Roman"/>
                <a:cs typeface="Times New Roman"/>
              </a:rPr>
              <a:t>This is the time the data spends in being processed to be transmitted. </a:t>
            </a:r>
          </a:p>
          <a:p>
            <a:pPr hangingPunct="0"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4247-5822-494E-A246-3FBA1863A2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142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Sender’s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fontAlgn="base">
              <a:lnSpc>
                <a:spcPct val="170000"/>
              </a:lnSpc>
              <a:buNone/>
            </a:pPr>
            <a:r>
              <a:rPr lang="en-US" b="1" dirty="0"/>
              <a:t>d.</a:t>
            </a:r>
            <a:r>
              <a:rPr lang="en-US" dirty="0"/>
              <a:t> Parity bit 8 covers all the bits positions whose binary representation includes a 1 in the fourth position from the least significant bit bits (8–15, 24–31, 40–47, </a:t>
            </a:r>
            <a:r>
              <a:rPr lang="en-US" dirty="0" err="1"/>
              <a:t>etc</a:t>
            </a:r>
            <a:r>
              <a:rPr lang="en-US" dirty="0"/>
              <a:t>).</a:t>
            </a:r>
            <a:br>
              <a:rPr lang="en-US" dirty="0"/>
            </a:br>
            <a:r>
              <a:rPr lang="en-US" b="1" dirty="0"/>
              <a:t>e.</a:t>
            </a:r>
            <a:r>
              <a:rPr lang="en-US" dirty="0"/>
              <a:t> In general, each parity bit covers all bits where the bitwise AND of the parity position and the bit position is non-zero.</a:t>
            </a:r>
          </a:p>
          <a:p>
            <a:pPr fontAlgn="base">
              <a:lnSpc>
                <a:spcPct val="170000"/>
              </a:lnSpc>
            </a:pPr>
            <a:r>
              <a:rPr lang="en-US" dirty="0"/>
              <a:t>Since we check for even parity set a parity bit to 1 if the total number of ones in the positions it checks is odd.</a:t>
            </a:r>
          </a:p>
          <a:p>
            <a:pPr fontAlgn="base">
              <a:lnSpc>
                <a:spcPct val="170000"/>
              </a:lnSpc>
            </a:pPr>
            <a:r>
              <a:rPr lang="en-US" dirty="0"/>
              <a:t>Set a parity bit to 0 if the total number of ones in the positions it checks is even.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00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Determination of Subset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51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4648200" cy="5118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9539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m=1011</a:t>
            </a:r>
          </a:p>
          <a:p>
            <a:r>
              <a:rPr lang="en-US" dirty="0"/>
              <a:t>r=3</a:t>
            </a:r>
          </a:p>
          <a:p>
            <a:r>
              <a:rPr lang="en-US" dirty="0" err="1"/>
              <a:t>m+r</a:t>
            </a:r>
            <a:r>
              <a:rPr lang="en-US" dirty="0"/>
              <a:t> = 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359428"/>
              </p:ext>
            </p:extLst>
          </p:nvPr>
        </p:nvGraphicFramePr>
        <p:xfrm>
          <a:off x="1524000" y="3505200"/>
          <a:ext cx="6095999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2513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858962"/>
          </a:xfrm>
        </p:spPr>
        <p:txBody>
          <a:bodyPr>
            <a:normAutofit/>
          </a:bodyPr>
          <a:lstStyle/>
          <a:p>
            <a:r>
              <a:rPr lang="en-US" sz="2400" dirty="0"/>
              <a:t>Subset of r1= 1, 3, 5, 7</a:t>
            </a:r>
            <a:br>
              <a:rPr lang="en-US" sz="2400" dirty="0"/>
            </a:br>
            <a:r>
              <a:rPr lang="en-US" sz="2400" dirty="0"/>
              <a:t>Subset of r2 = 2, 3, 6, 7</a:t>
            </a:r>
            <a:br>
              <a:rPr lang="en-US" sz="2400" dirty="0"/>
            </a:br>
            <a:r>
              <a:rPr lang="en-US" sz="2400" dirty="0"/>
              <a:t> Subset of r3 = 4, 5, 6,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91676179"/>
                  </p:ext>
                </p:extLst>
              </p:nvPr>
            </p:nvGraphicFramePr>
            <p:xfrm>
              <a:off x="2819400" y="2133600"/>
              <a:ext cx="3810000" cy="44718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897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Decimal 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897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8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8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78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78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78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78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78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91676179"/>
                  </p:ext>
                </p:extLst>
              </p:nvPr>
            </p:nvGraphicFramePr>
            <p:xfrm>
              <a:off x="2819400" y="2133600"/>
              <a:ext cx="3810000" cy="44718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6800"/>
                    <a:gridCol w="838200"/>
                    <a:gridCol w="952500"/>
                    <a:gridCol w="952500"/>
                  </a:tblGrid>
                  <a:tr h="6400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Decimal 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7897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27536" t="-139241" r="-226087" b="-696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1282" t="-139241" r="-100000" b="-696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1282" t="-139241" b="-696203"/>
                          </a:stretch>
                        </a:blipFill>
                      </a:tcPr>
                    </a:tc>
                  </a:tr>
                  <a:tr h="478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78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78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78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78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78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789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026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implementing odd parity</a:t>
            </a:r>
          </a:p>
          <a:p>
            <a:r>
              <a:rPr lang="en-US" dirty="0"/>
              <a:t>r1 = 1</a:t>
            </a:r>
          </a:p>
          <a:p>
            <a:r>
              <a:rPr lang="en-US" dirty="0"/>
              <a:t>r2= 0</a:t>
            </a:r>
          </a:p>
          <a:p>
            <a:r>
              <a:rPr lang="en-US" dirty="0"/>
              <a:t>r3= 1</a:t>
            </a:r>
          </a:p>
          <a:p>
            <a:endParaRPr lang="en-US" dirty="0"/>
          </a:p>
          <a:p>
            <a:r>
              <a:rPr lang="en-US" dirty="0"/>
              <a:t>T(x) = 1 0 1 1 0 1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69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If the parity is satisfied on the subsets then fill 1 in the table otherwise 0. The decimal equivalent of that binary value will give the position of error. </a:t>
            </a:r>
          </a:p>
          <a:p>
            <a:r>
              <a:rPr lang="en-US" dirty="0"/>
              <a:t>For example suppose the received message =1 0 1 1 0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 1 0 =&gt; 2 is the position of error.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DE4F-C379-4138-9E64-62348FE46A77}" type="slidenum">
              <a:rPr lang="en-US" smtClean="0"/>
              <a:t>55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0919867"/>
                  </p:ext>
                </p:extLst>
              </p:nvPr>
            </p:nvGraphicFramePr>
            <p:xfrm>
              <a:off x="1295400" y="4648200"/>
              <a:ext cx="6629400" cy="1188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846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300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573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573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86962">
                    <a:tc row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Evaluation of parity of corresponding subset of redundant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572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551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0919867"/>
                  </p:ext>
                </p:extLst>
              </p:nvPr>
            </p:nvGraphicFramePr>
            <p:xfrm>
              <a:off x="1295400" y="4648200"/>
              <a:ext cx="6629400" cy="1188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84688"/>
                    <a:gridCol w="1130012"/>
                    <a:gridCol w="1657350"/>
                    <a:gridCol w="1657350"/>
                  </a:tblGrid>
                  <a:tr h="365760">
                    <a:tc row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Evaluation of parity of corresponding subset of redundant bits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91033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3011" t="-101563" r="-291935" b="-13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1107" t="-101563" r="-100369" b="-13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101563" b="-134375"/>
                          </a:stretch>
                        </a:blipFill>
                      </a:tcPr>
                    </a:tc>
                  </a:tr>
                  <a:tr h="43192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2808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𝐿𝑎𝑡𝑒𝑛𝑐𝑦</m:t>
                      </m:r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𝑝𝑟𝑜𝑝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𝑡𝑟𝑎𝑛𝑠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𝑞𝑢𝑒𝑢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𝑝𝑟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𝑜𝑐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4247-5822-494E-A246-3FBA1863A2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7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Given the internet pictured below with a propagation speed of 200 m/</a:t>
            </a:r>
            <a:r>
              <a:rPr lang="en-US" dirty="0" err="1"/>
              <a:t>microsec</a:t>
            </a:r>
            <a:r>
              <a:rPr lang="en-US" dirty="0"/>
              <a:t> on the packet-switched WAN and the LAN and: 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nodes 1-4 equidistantly spaced 2 km apart on a WAN with 50 Mbps links between nodes.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Assume processing time for these nodes is </a:t>
            </a:r>
            <a:r>
              <a:rPr lang="en-US" b="1" dirty="0"/>
              <a:t>0.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nodes A, B, Y, Z and 4 are on a 10BASE5 coaxial LAN with nodes A and Z at the absolute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edge of the LAN segment and node 4 connected at the middle of the LAN.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Assume a packet = frame = 1000 bytes on this internet, and no processing delay at any nodes.</a:t>
            </a:r>
          </a:p>
          <a:p>
            <a:pPr algn="just">
              <a:lnSpc>
                <a:spcPct val="170000"/>
              </a:lnSpc>
            </a:pPr>
            <a:r>
              <a:rPr lang="en-US" b="1" dirty="0"/>
              <a:t>How long will it take to send a packet from node 1 to node Z in the situation that when the packet arrives at node 4 there are two packets in front of it waiting to go out on the LAN to Node 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4247-5822-494E-A246-3FBA1863A2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5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02" y="1600200"/>
            <a:ext cx="711819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4247-5822-494E-A246-3FBA1863A2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4247-5822-494E-A246-3FBA1863A2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0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3765</Words>
  <Application>Microsoft Office PowerPoint</Application>
  <PresentationFormat>On-screen Show (4:3)</PresentationFormat>
  <Paragraphs>545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Arial</vt:lpstr>
      <vt:lpstr>Arial Black</vt:lpstr>
      <vt:lpstr>Calibri</vt:lpstr>
      <vt:lpstr>Cambria</vt:lpstr>
      <vt:lpstr>Cambria Math</vt:lpstr>
      <vt:lpstr>Courier New</vt:lpstr>
      <vt:lpstr>Geneva</vt:lpstr>
      <vt:lpstr>Times New Roman</vt:lpstr>
      <vt:lpstr>urw-din</vt:lpstr>
      <vt:lpstr>Wingdings</vt:lpstr>
      <vt:lpstr>Office Theme</vt:lpstr>
      <vt:lpstr>Data Link Layer</vt:lpstr>
      <vt:lpstr>Responsibilities of DLL</vt:lpstr>
      <vt:lpstr>Network Performance Matrix</vt:lpstr>
      <vt:lpstr>Network Performance Matrix</vt:lpstr>
      <vt:lpstr>Network Performance Matrix</vt:lpstr>
      <vt:lpstr>Latency</vt:lpstr>
      <vt:lpstr>Example</vt:lpstr>
      <vt:lpstr>Example</vt:lpstr>
      <vt:lpstr>Solution</vt:lpstr>
      <vt:lpstr>Solution</vt:lpstr>
      <vt:lpstr>Framing Protocols</vt:lpstr>
      <vt:lpstr>Framing Protocols</vt:lpstr>
      <vt:lpstr>Framing Protocols (Contd.)</vt:lpstr>
      <vt:lpstr>Framing Protocols (Contd.)</vt:lpstr>
      <vt:lpstr>Framing Protocols (Contd.)</vt:lpstr>
      <vt:lpstr>Framing Protocols (Contd.)</vt:lpstr>
      <vt:lpstr>HDLC header fields details (Byte Oriented)</vt:lpstr>
      <vt:lpstr>Framing Protocols (Contd.)</vt:lpstr>
      <vt:lpstr>Byte Stuffing</vt:lpstr>
      <vt:lpstr>Byte Stuffing (Example)</vt:lpstr>
      <vt:lpstr>Bit Stuffing</vt:lpstr>
      <vt:lpstr>Bit Stuffing (Example)</vt:lpstr>
      <vt:lpstr>Error Control</vt:lpstr>
      <vt:lpstr>Error Control (Contd.)</vt:lpstr>
      <vt:lpstr>Error Control (Contd.)</vt:lpstr>
      <vt:lpstr>Error Control (Contd.)</vt:lpstr>
      <vt:lpstr>Error Control (Contd.)</vt:lpstr>
      <vt:lpstr>Parity Check (One dimensional parity) </vt:lpstr>
      <vt:lpstr>Two-dimensional parity check</vt:lpstr>
      <vt:lpstr>Two-dimensional parity check</vt:lpstr>
      <vt:lpstr>Checksum </vt:lpstr>
      <vt:lpstr>1’s Complement Arithmetic</vt:lpstr>
      <vt:lpstr>Example of decimal representation</vt:lpstr>
      <vt:lpstr>Checksum Example</vt:lpstr>
      <vt:lpstr>Checksum Example</vt:lpstr>
      <vt:lpstr>Checksum Properties</vt:lpstr>
      <vt:lpstr>Cycle Redundancy Check (CRC)</vt:lpstr>
      <vt:lpstr>Cycle Redundancy Check (CRC)</vt:lpstr>
      <vt:lpstr>Cycle Redundancy Check (CRC)</vt:lpstr>
      <vt:lpstr>Cycle Redundancy Check (CRC)</vt:lpstr>
      <vt:lpstr>Example (Sender Side)</vt:lpstr>
      <vt:lpstr>Example (Receiver Side)</vt:lpstr>
      <vt:lpstr>CRC Properties</vt:lpstr>
      <vt:lpstr>Standard Polynomials used for CRC</vt:lpstr>
      <vt:lpstr>CRC Properties</vt:lpstr>
      <vt:lpstr>Error Correction Technique</vt:lpstr>
      <vt:lpstr>Hamming Codes (for 1 bit error correction)</vt:lpstr>
      <vt:lpstr>Sender’s Algorithm</vt:lpstr>
      <vt:lpstr>Sender’s Algorithm</vt:lpstr>
      <vt:lpstr>Sender’s Algorithm</vt:lpstr>
      <vt:lpstr>Determination of Subset</vt:lpstr>
      <vt:lpstr>Example</vt:lpstr>
      <vt:lpstr>Subset of r1= 1, 3, 5, 7 Subset of r2 = 2, 3, 6, 7  Subset of r3 = 4, 5, 6, 7</vt:lpstr>
      <vt:lpstr>Example</vt:lpstr>
      <vt:lpstr>Receiver’s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Link Layer</dc:title>
  <dc:creator>iiita</dc:creator>
  <cp:lastModifiedBy>Vijay Chaurasiya</cp:lastModifiedBy>
  <cp:revision>33</cp:revision>
  <dcterms:created xsi:type="dcterms:W3CDTF">2021-02-08T06:10:10Z</dcterms:created>
  <dcterms:modified xsi:type="dcterms:W3CDTF">2023-02-02T08:20:52Z</dcterms:modified>
</cp:coreProperties>
</file>