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1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5" r:id="rId3"/>
    <p:sldId id="280" r:id="rId4"/>
    <p:sldId id="287" r:id="rId5"/>
    <p:sldId id="289" r:id="rId6"/>
    <p:sldId id="288" r:id="rId7"/>
    <p:sldId id="290" r:id="rId8"/>
    <p:sldId id="291" r:id="rId9"/>
    <p:sldId id="276" r:id="rId10"/>
    <p:sldId id="283" r:id="rId11"/>
    <p:sldId id="284" r:id="rId12"/>
    <p:sldId id="286" r:id="rId13"/>
    <p:sldId id="285" r:id="rId14"/>
    <p:sldId id="292" r:id="rId15"/>
    <p:sldId id="293" r:id="rId16"/>
    <p:sldId id="296" r:id="rId17"/>
    <p:sldId id="294" r:id="rId18"/>
    <p:sldId id="29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030B024-A570-4F48-B034-32A88BD767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IIIT-A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7F79CC-11A7-4F47-B8BC-934CD8E79D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11540-D664-4A8C-94DC-B4ADC01FC7C2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53065-ECD8-4CCE-9724-65720B23AF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IIIT-A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B88544-E0FB-479D-AA2A-EFFB0DFCE1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F6F56-F00A-4C55-B373-DF306D118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5559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13T18:33:15.1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13378 2913 207 0,'0'0'17'0,"0"0"-17"15,0 0-24-15,0 0 15 16,0 0 6-16,0 0-11 16,0 0-10-16,70-35-2 15,-64 34 26-15,-3 1 2 16,-2 0 27-16,-1 0 9 15,0 0-20-15,0 0-16 16,0 0-2-16,0 0 3 16,0 0-3-16,2 0 7 0,-1 0 5 15,1 0 3-15,-2 0 11 16,0 0 7-16,0 0-4 16,0 0-8-16,0 0 4 15,0 0-7-15,0 0 4 16,0 0-9-16,0 0-5 15,0 0 7-15,0 0 1 16,0 0 4-16,0 0 3 16,0 0 4-16,1 0 0 15,-1 0-6-15,0 0-7 16,0 0-6-16,0 0 3 16,0 0 1-16,0 0 4 15,0 0-6-15,0 0 0 0,0 0 0 16,0 0 1-1,0 0 0-15,0 0-3 0,0 0-2 16,0 0-1-16,2 0-2 16,-2 0-2-16,0 0-1 15,0 0 0-15,1 0 0 16,-1 0 2-16,2 5 8 16,-2 1 1-16,3 4-3 15,0 3 2-15,-2 3 3 16,1 8-6-16,1 1-6 15,-2 6 5-15,1 3-2 16,-1 4 2-16,-1 3 0 0,2 2 2 16,-2 0-6-1,1-3 2-15,4 2-4 0,-1-4 0 16,5-1 0-16,-3-2 0 16,-3-3 0-16,2-6 1 15,-4-5-1-15,1-6-4 16,-1-5 4-16,-1-3-27 15,0-3-52-15,0-4-80 16,-18 0-172-16</inkml:trace>
  <inkml:trace contextRef="#ctx0" brushRef="#br0" timeOffset="1730.95">13507 2878 9 0,'0'0'76'0,"0"0"-48"16,0 0-2-16,0 0-1 16,0 0 4-16,0 0-15 15,0 0 14-15,0 0 1 16,0 0 0-16,0 0-8 15,0 0-11-15,0 0 6 16,0 0 3-16,0 0 3 0,0 0-6 16,0 0-6-16,0 0 2 15,0 0 11-15,0 0-5 16,0 0-9-16,0 0 0 16,0 0 0-16,0 0-2 15,0 0-1-15,0 0-1 16,0 0 6-16,0 0 0 15,0 0 8-15,0 0-10 16,0 0-4-16,0 0 1 16,0 0-3-16,2 0 2 15,2 0-5-15,4 0 1 0,3 0 3 16,6 0 0 0,4 0 0-16,3-1-2 15,6-2 1-15,0 0 0 16,7 1 1-16,-3-1 1 0,-1 0-3 15,-5 2 5-15,-5-3-4 16,-5 3-1-16,-6 0 0 16,-2-1-2-16,-2 0-2 15,-4 2 2-15,-4 0 5 16,2 0-1-16,-2 0 1 16,0 0 0-16,0 0-5 15,0 0-10-15,0 0-32 16,0 0-42-16,0 0-67 15,0 0-94-15</inkml:trace>
  <inkml:trace contextRef="#ctx0" brushRef="#br0" timeOffset="2579.83">13463 3207 51 0,'0'0'80'0,"0"0"-31"16,0 0-7-16,0 0 6 16,0 0 0-16,0 0-20 15,0 0-8-15,0 0-3 16,0 0-11-16,1 0 2 0,1 0 21 15,1 0 3-15,0 0-2 16,4 2-5-16,-1 1 2 16,3-2-4-16,4 0-7 15,1-1-1-15,5 0 5 16,1 0-12-16,4 0 7 16,1 0-4-16,3 0-1 15,-1 0-8-15,0 0 10 16,-4 0-3-16,-3 0-1 15,-2 0-8-15,-4-1 6 0,-5 0-1 16,-3-1-5 0,-2 2 1-16,-3 0 0 0,-1 0 1 15,0 0 1-15,0 0-3 16,0 0-4-16,0 0-19 16,6-3-32-16,1-4-69 15,-1-3-169-15</inkml:trace>
  <inkml:trace contextRef="#ctx0" brushRef="#br0" timeOffset="3295.95">14094 3259 44 0,'0'0'81'0,"0"0"-14"16,0 0-12-16,0 0 28 15,0 0 2-15,0 0-18 16,0-5-8-16,0 5-11 0,0-2-10 16,0 2-7-16,0 0-3 15,0 0-4-15,0 0-8 16,0 0-4-16,0 0 7 15,0 0-1-15,0 0-6 16,0 0-10-16,0 5 0 16,0 7-2-16,0 8 14 15,-3 4-2-15,-1 3-4 16,-1 2 4-16,2 1-1 16,2 0-4-16,-1 0 6 15,2-4-10-15,0-4-3 16,0-6 0-16,0-4-1 15,0-7 0-15,0-3 1 0,0-2-9 16,0 0-18 0,0 0-18-16,0-8-37 0,5-17-50 15,6-7-84-15</inkml:trace>
  <inkml:trace contextRef="#ctx0" brushRef="#br0" timeOffset="3830.5">14149 3084 204 0,'0'0'32'0,"0"0"-4"0,0 0 7 16,0 0 22-16,0 0-13 15,0 0-20-15,0 0-6 16,0 0 3-16,0 0-3 16,0 0-7-16,0 0 0 15,0 0 6-15,0 0-3 16,0 0 0-16,0 0-6 15,0 0-4-15,0 0 3 16,0 0 9-16,0 0 19 16,0 0 5-16,0 0-5 15,0 0-5-15,0 0-9 16,0 0-13-16,0 0-8 0,0 0-16 16,0 0-45-1,0 0-82-15,0 0-194 16</inkml:trace>
  <inkml:trace contextRef="#ctx0" brushRef="#br0" timeOffset="4894.72">14370 3264 201 0,'0'0'106'0,"0"0"-17"16,0 0-18-16,0 0-4 16,0 0-2-16,0 0-16 15,0-1-19-15,0 1-16 16,1 0-7-16,1 0-3 15,-2 0 0-15,0 0-2 16,0 3-1-16,0 12 4 0,0 6 10 16,-10 3 10-1,-1 1-12-15,2-1-2 0,0 0-3 16,3-3 0-16,3-2 1 16,0-4-8-16,2-5-1 15,1-1 4-15,0-5-3 16,0-2-1-16,0 0-1 15,0-2 1-15,0 0-4 16,0 0 1-16,0 0-2 16,0 0 3-16,0 0 0 15,0-3 1-15,0-8 1 16,3-4 0-16,4-3 1 0,0 0 1 16,1 0-1-1,3 1-1-15,0-1 0 16,0 1-1-16,-1 3 1 0,1-2-2 15,1 1 0-15,-2 0 2 16,2 2 0-16,-1 3 0 16,-2-1 0-16,-1 4 0 15,1 0-2-15,-1 1-1 16,-2 2 3-16,4-1 0 16,-2 2 0-16,-1 0-1 15,-1 2-4-15,-3 1 4 16,1 0-1-16,-4 0-6 15,2 0 0-15,1 4 1 16,0 10 7-16,2 6 3 16,-1 2 5-16,-1 4-2 0,0 0 0 15,0 5 0-15,1-2-1 16,1 0-1-16,-1 2-3 16,-1-3 0-16,0-6 0 15,0-3 0-15,0-6-1 16,0-5-2-16,1-4 0 15,1-1-6-15,1-3-19 16,8 0-29-16,3-9-53 16,7-12-109-16</inkml:trace>
  <inkml:trace contextRef="#ctx0" brushRef="#br0" timeOffset="6141.59">15120 3263 87 0,'0'0'63'0,"0"0"3"15,0 0 0-15,0 0 12 16,0 0-12-16,0 0-23 16,0-4-7-16,0 4 1 15,0-2-9-15,0-1-10 16,-4 0-13-16,-4 0-1 15,-2 0 1-15,0 0-4 16,-1 0 0-16,-2 2 8 16,2-2 8-16,-4 2-2 15,3-1-14-15,-1 2-1 16,0 0 0-16,-1 0 0 16,-2 0-1-16,2 0 0 0,-2 0 0 15,2 0-4-15,0 5 1 16,1 0 4-16,0 2 0 15,1 3-4-15,2-3 2 16,-2 3-2-16,3 3 2 16,0 1 2-16,0 3 3 15,2 1 4-15,2 3 0 16,0-3-1-16,5 4 2 16,0-2 2-16,0 1-3 15,0-1-2-15,11-1 5 16,2-3-6-16,1-2-1 15,4-3-3-15,0-4-2 16,1-2 2-16,2-5 3 16,-2 0-1-16,1 0-3 0,1-3 1 15,1-10-12-15,0-4 4 16,2-5-16-16,-3-5-9 16,2-3-12-16,-3-3-1 15,-5-3 15-15,-1-2 17 16,-8 0 7-16,-2 0 6 15,-2 3-5-15,-2 2 4 16,0-1-1-16,0 1 6 16,0 4-6-16,0 1 3 15,0 2-4-15,3-2-1 16,0 3-11-16,1 4-6 16,2 3-1-16,-3 6 23 15,-2 5 11-15,1 1 1 0,-1 3 9 16,-1 0-3-16,0 2-7 15,2 1 4-15,0-1 3 16,-2 1-3-16,0-2-1 16,0 2 7-16,0 0 10 15,0 0-4-15,0 0 1 16,0 0 2-16,0 0-1 16,0 0-13-16,0 0 0 15,0 0-7-15,0 0 1 16,0 0-7-16,0 0 2 15,0 6-2-15,-2 7 6 16,-3 3 3-16,-1 5 4 0,1 4-7 16,-3 2-6-16,1 2 6 15,1 1 2-15,-1 0-4 16,2 0-2-16,3 0-3 16,1 1 0-16,-1 1 3 15,1 1-5-15,-1-2 0 16,1 3 0-16,1-3 0 15,0-1 0-15,0 1 0 16,0-4 2-16,0-2-4 16,0-3 1-16,0-5 1 15,0-1 1-15,1-4-1 16,1 1-2-16,1-5 2 16,-2-2 0-16,-1 2-1 0,2-4 1 15,-2-1-2 1,0 1 1-16,0 0-1 0,0 2 1 15,0-1-6-15,0-2-19 16,0 1-54-16,0-4-90 16,0 0-228-16</inkml:trace>
  <inkml:trace contextRef="#ctx0" brushRef="#br0" timeOffset="7726.34">16138 3120 9 0,'0'0'27'0,"0"0"-8"16,0 0-11-16,0 0 11 15,0 0 4-15,0 0-2 16,0-1 6-16,0 1-13 15,0 0-2-15,0 0-6 16,0 0-6-16,0 0-13 16,0 0-12-16,0 0 12 15,0 0 10-15,0 0 3 16,0 0 8-16,0 0 2 16,0 0 1-16,0 0-11 15,0 0-11-15,0 0 7 0,0 0 4 16,0 0 10-16,0 0 15 15,0 0 2-15,0 0 4 16,0 0 8-16,0 0 2 16,0 0-14-16,0 0-8 15,0 0 1-15,0 0-2 16,0 0 4-16,0 0 2 16,0 0 10-16,0 0 0 15,0 0 1-15,0 0-10 16,0 0 0-16,0 0-6 15,0 0-4-15,0 0-2 16,0 0-1-16,0 0 6 0,0 0-7 16,0 0 2-1,0 0 1-15,0 0 4 0,0 0 2 16,0 0-6-16,0 0-10 16,0 0 0-16,0 0-4 15,0 0 0-15,0 0 0 16,0 0 0-16,0 8 3 15,0 4 14-15,0 6 4 16,-2 2 1-16,-1 3-1 16,0 3-13-16,-1 0 2 15,1 3 4-15,-1 2-8 16,-1 1-1-16,2-1 0 0,-1 3-4 16,-3-2 5-1,3 0-4-15,-2-2 3 0,3-3 1 16,2-3-5-16,1-5 1 15,0-3-4-15,0-1 0 16,0-4-3-16,8-3 2 16,8 0 3-16,3-5-3 15,4-3-4-15,5 0-14 16,6-9-20-16,5-11-27 16,0-6-39-16,-1-5-13 15,-5-2 13-15,-4-5-63 16,-10-1-96-16</inkml:trace>
  <inkml:trace contextRef="#ctx0" brushRef="#br0" timeOffset="8190.91">16268 2921 340 0,'0'0'134'0,"0"0"-31"16,0 0-34-16,0 0-6 15,0 0 16-15,0 0-22 16,0 0-20-16,0-6-9 15,0 5-2-15,0 1-10 16,0-1-6-16,0-1-1 0,0-1-9 16,4-3-4-1,5-1-1-15,2-6-10 0,1 2-34 16,-2 3-54-16,-3 5-54 16,-7 3-110-16</inkml:trace>
  <inkml:trace contextRef="#ctx0" brushRef="#br0" timeOffset="9178.84">16635 3426 166 0,'0'0'149'0,"0"0"-76"16,0 0-9-16,0 0-34 15,0 0 19-15,0 0 1 16,0-3-4-16,0 3 5 15,0 0-8-15,0 0-17 16,0 0-6-16,0 0-7 16,0 0-4-16,0 0-5 15,0 0-4-15,0 0-1 16,0 0-2-16,3 11 3 16,7 6 12-16,2 5 0 15,3 6 0-15,1-2-1 0,1 3-9 16,-1-6-1-16,-1 0-1 15,-1-4 0-15,-4-5 0 16,2-1-4-16,-5-7-14 16,-2 0-31-16,-4-3-32 15,-1-3-17-15,0 0-11 16,0 0-33-16,-1-9-196 16</inkml:trace>
  <inkml:trace contextRef="#ctx0" brushRef="#br0" timeOffset="9645.39">16746 3420 159 0,'0'0'45'15,"0"0"-32"-15,0 0-13 0,0 0 12 16,0 0 53 0,0 0 9-16,0 0-6 15,0 0-13-15,0 0-15 0,0 0-1 16,0 0 1-16,0 0-11 15,0 0-6-15,0 0-8 16,-4 3-3-16,-3 8-6 16,-2 7 9-16,-3 6 8 15,0 2-10-15,-2 4-5 16,-2 0 2-16,3 0 3 16,-5 1-9-16,1 0 6 15,-2-1-3-15,2-3-3 16,1-4-2-16,5-5-2 15,4-6 0-15,3-5-4 16,4-4-47-16,0-3-45 0,7-3-76 16,13-23-142-1</inkml:trace>
  <inkml:trace contextRef="#ctx0" brushRef="#br0" timeOffset="89174.43">18109 3279 101 0,'0'0'46'0,"0"0"2"0,0 0-10 16,0 0 24-16,0 0-13 15,0 0-8-15,0 0 4 16,6-10-20-16,-6 7-10 15,0 2 1-15,0 1 5 16,0 0-2-16,0 0-1 16,0 0-9-16,0-1 6 15,0 1-3-15,0-1 1 0,1-1 2 16,1 0-2 0,-2 0-5-16,0 0-1 0,0 1 5 15,0-2-1-15,0 1-5 16,0 1-2-16,0-2-4 15,0 2 0-15,0-2-2 16,0 1 0-16,0 0 2 16,0-1 0-16,0 1-2 15,0 2-3-15,-3-3-2 16,0 2 4-16,0 0 3 16,0 0-4-16,-5-4-9 15,1 1-9-15,-1 0 21 16,1 1-1-16,1 0 0 15,0 2 2-15,-3-3-1 16,2 2-2-16,-3 0 3 0,0 2-5 16,0-2 4-16,-1 2-5 15,0 0 0-15,0 0 5 16,0 0 0-16,3 0 1 16,0 0-3-16,1 0 2 15,-1 0 1-15,-2 0 0 16,2 2-2-16,1 0 1 15,-1 0 0-15,-2 2 2 16,1-1-4-16,-2 0 2 16,1 1 1-16,0 0-1 15,0-1-1-15,0 1 2 16,3-2 0-16,-1 4 1 16,1-2 1-16,-5 2-2 15,3 1 4-15,-2 0-5 0,-2 3 3 16,4-2-2-16,-1 3 1 15,1-1-1-15,1 4-3 16,1 0 3-16,-2-2-2 16,3 2 2-16,0 3 0 15,0-4 0-15,1 1 0 16,1 0 0-16,-2 0 2 16,3 0-2-16,2-2 0 15,-1 2 0-15,-1 0 0 16,3 1 2-16,0 1-1 15,0 1 0-15,0-1 0 0,0 4 1 16,2-3 1 0,5 0 1-16,5 2-1 0,-3-2-3 15,3-1 0-15,1-2-1 16,1-5 1-16,2-3 5 16,-1-5-2-16,4 1 1 15,4-2 0-15,1 0 5 16,4 0-5-16,2-6-1 15,-2-5-3-15,1 0-2 16,-3-3-16-16,-2-1 1 16,-3 3 1-16,0-3-6 15,-2 3-11-15,-2-2 29 16,-4 0-4-16,-2 0 2 16,-4 2 6-16,0-2 4 0,-4-1 0 15,-1-2 1-15,-2 0 3 16,0-2-2-16,1 0-2 15,1 0 6-15,0 0-7 16,1 1-2-16,-2 5 0 16,-1-1 7-16,0 3-1 15,0 2-4-15,0-1 5 16,0 3-7-16,0 0-1 16,0 1 2-16,0 2 2 15,0 1-1-15,0 0 3 16,0 2-2-16,0 0 3 15,0-1-6-15,0 1 6 16,0-1-1-16,0 2 4 0,0-2 4 16,0 2-7-1,0 0 5-15,0 0-9 0,0 0-1 16,0 0-2-16,0 0 1 16,0 0 1-16,0 0-2 15,0 0 0-15,0 0-2 16,0 0-3-16,0 0 2 15,0 0-9-15,0 0 1 16,-3 0 11-16,-3 9 0 16,0 0 0-16,-3 2 0 15,2 0-1-15,-2 4 0 16,0 1 1-16,0 3 0 16,-2 2 0-16,0 1 0 15,0 2 0-15,4 1-1 0,0 0 1 16,6-2-1-16,1 5 1 15,0-3-1-15,0 0-2 16,12-1 2-16,6-2 0 16,-2-2-5-16,8-7-27 15,1-4-31-15,7-8-45 16,2-1-94-16</inkml:trace>
  <inkml:trace contextRef="#ctx0" brushRef="#br0" timeOffset="90239.87">18427 3285 174 0,'0'0'145'0,"0"0"-79"16,0 0-10-16,0 0-30 15,0 0 12-15,0 0-7 16,0 0-8-16,-2 0-5 15,2 0-18-15,0 0-1 16,-1 7 1-16,-1 7 0 0,1 1 11 16,-1 5-6-16,-1 3-2 15,2 1-3-15,-2 1 6 16,1 0-6-16,0-2 2 16,2 0-1-16,0 0-1 15,0-4 0-15,-1 0 0 16,1-1 0-16,0-2 2 15,0 1 0-15,-2 0-2 16,2-9-2-16,0 2 2 16,0-7-3-16,0-3-3 15,0 0 4-15,0 0 2 16,0 0 5-16,0 0-1 16,0 0 9-16,0 0-2 15,0-2 4-15,0-7 9 0,0-5-11 16,0-3-8-16,0-2 5 15,0-4 1-15,0-1 9 16,5-1-6-16,1 0 3 16,2-3-9-16,2 4-8 15,2 1 4-15,2-1-2 16,0 1-1-16,0 3 0 16,1-1-1-16,-3 6 4 15,1 1-4-15,-3 1 1 16,1 6-1-16,-1-2 3 15,2 2-1-15,-1 0 2 16,-1 1-4-16,-2 3 0 16,-4 3 0-16,1-3-1 0,-1 3-6 15,2 0 5-15,0 0-4 16,1 0-1-16,1 0 4 16,2 6-2-16,1 3 3 15,-2 2 0-15,2 0-5 16,-3 4-2-16,1-1-5 15,-4 3 3-15,-1 1 1 16,-1 3 2-16,-3 1-1 16,0 3 2-16,0-2 5 15,0 4-1-15,0 1-6 16,0 1-11-16,-3 1 0 16,2 1-7-16,-1-1 14 0,2-3-10 15,0-4-21-15,0-6-22 16,0-7-12-16,0-5-83 15</inkml:trace>
  <inkml:trace contextRef="#ctx0" brushRef="#br0" timeOffset="90974.74">19375 3294 143 0,'0'0'62'16,"0"0"28"-16,0 0-34 15,0 0-15-15,0 0 8 16,0 0-11-16,-80-48-1 16,65 43-8-16,3-1 13 15,0 0-11-15,2 3 1 16,0 0-10-16,-1 0-13 16,2 0-6-16,-3 2 0 15,-2 1-3-15,2 0 0 16,-2 0-1-16,0 0 1 15,-2 0-4-15,1 5 3 16,-3 3-2-16,1 2 2 16,1 2 1-16,-1 0-4 0,1 2 1 15,1 1 2-15,0 0-1 16,5 1 0-16,0 1 2 16,1 2-2-16,3-1-1 15,1 0 2-15,2 1-1 16,3 1 0-16,0 3-2 15,0-1 4-15,6 4 2 16,5-1-2-16,2 1-18 16,3-3-1-16,4-1-17 15,-1-6 5-15,5-4-19 16,1-5-1-16,1-4-5 16,-1-3 11-16,3 0 3 0,-2-1-44 15,1-12-1-15,-2-3 4 16</inkml:trace>
  <inkml:trace contextRef="#ctx0" brushRef="#br0" timeOffset="91692.88">19428 3046 119 0,'0'0'89'0,"0"0"-33"16,0 0 8-16,-24-73 5 15,18 64-17-15,1 3 18 16,4 2-8-16,-1 2-28 16,2 1-3-16,0-2-5 15,0 3-3-15,0 0-8 16,0 0-4-16,0 0-10 15,-1 0-1-15,1 0-4 16,0 0 1-16,0 0-1 16,-3 0-3-16,2 0-4 15,-1 0-7-15,-2 9 8 16,0 4 10-16,0 1 0 0,1 2 0 16,1 3 2-1,-2 0-2-15,1 3 0 0,-4 2 0 16,1 3 0-1,-2 0 3-15,2 0-2 0,-3 0 0 16,2 0-1-16,1 0 1 16,-2 0-1-16,2 1 0 15,-1-1 1-15,1 0 0 16,-2 0-1-16,1-2 0 16,0-2 2-16,1-1-1 15,0-1-1-15,1 1 0 16,0-2 0-16,2 0 0 15,-1-5 0-15,3 1 0 16,-1-3 0-16,2-1-1 0,-1 1 1 16,1-3 0-16,0-1-3 15,0 4 2-15,0-1 2 16,0 0-2-16,0 1 2 16,0-4 2-16,0 1-3 15,0-1-2-15,1 0 2 16,2-2-1-16,1-3 1 15,-2 0 3-15,-1-4-2 16,-1 0-1-16,0 0 2 16,0 0 6-16,0 0 4 15,0 0 24-15,0-4-1 16,2-6-28-16,3-7-7 16,1-13-139-16,3-13-365 0</inkml:trace>
  <inkml:trace contextRef="#ctx0" brushRef="#br0" timeOffset="93058.15">19983 3259 299 0,'0'0'144'15,"0"0"-75"-15,0 0 15 16,0 0-41-16,0 0 13 16,0 0-1-16,3-13-12 15,-2 12-1-15,1 1-8 16,-2-1 3-16,1 1-12 15,-1 0-2-15,2 0-8 16,-2 0-2-16,0 0-3 0,0 0 0 16,0 0-10-1,0 0-4-15,1 0 1 0,1 0-8 16,2 2 4-16,5 11 0 16,1 3 7-16,3 3-1 15,0 3 1-15,0 3-1 16,0 5 0-16,1 2 1 15,-1 4 0-15,-2 2 0 16,0 1 1-16,0 1-2 16,-2-1 1-16,0-7-11 15,-1-7 5-15,1-6-7 16,-3-10 8-16,-3-5-5 0,0-4 4 16,-2 0 1-1,1 0 2-15,-1 0 3 0,-1 0 7 16,2 0-3-16,-2 0-1 15,1-6 8-15,2 1-2 16,1-5-1-16,2-5-6 16,3-4 2-16,1-3-1 15,1-6 4-15,1-3-7 16,3-4 3-16,2-8-1 16,2-3-2-16,1-7-1 15,3 1-2-15,3-2-10 16,-1 3-9-16,-3 8 0 15,-5 11 14-15,-3 9 4 0,-4 5 2 16,-4 8-1-16,-2 4 1 16,-2 3 2-16,-1 3-12 15,-1 0-37-15,0 0-70 16,0 4-123-16,0 7-192 16</inkml:trace>
  <inkml:trace contextRef="#ctx0" brushRef="#br0" timeOffset="93829.22">20615 3430 74 0,'0'0'118'0,"0"0"-62"15,0 0 10-15,0 0-24 16,0 0 19-16,0 0-10 15,0 0-16-15,0-1 2 16,0 1-7-16,0 0 10 16,0 0-5-16,0-2-8 15,0 2-13-15,0 0-7 16,0 0 9-16,0 0-8 16,0 0-8-16,11 0-2 15,2 9-3-15,3 5 2 16,7 4 3-16,2 3 1 15,2 3 1-15,1 5 0 16,2 2 0-16,0 1 0 16,0-2-2-16,-2-5 1 0,-2-7-1 15,-7-5-1-15,-4-6-13 16,-6-3-18-16,-6-4-44 16,-1 0-33-16,-2 0-38 15,0-1-53-15</inkml:trace>
  <inkml:trace contextRef="#ctx0" brushRef="#br0" timeOffset="94412.89">20893 3402 124 0,'0'0'63'16,"0"0"6"-16,0 0 3 16,0 0 0-16,0 0-11 15,0 0-17-15,0 0 3 16,0 0 2-16,0 0-12 15,0 0 0-15,0 0-6 16,0 0-14-16,0 0-8 16,0 0-8-16,0 5-1 15,-12 2-6-15,-3 9 3 16,-6 2 2-16,-3 7-1 0,0 4 2 16,-2 4 1-1,0 5 0-15,-3-2-1 0,3 1 0 16,-1-3 0-16,3-9 0 15,2-3 0-15,5-6 1 16,4-6-1-16,7-4-9 16,5-5-57-16,1-1-45 15,0 0-45-15,0 0-51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3T18:46:59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0 496,'0'0'3831,"10"1"-3401,6-1-1751,53 1 8740,-39-1-7888,-21 0-2362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3T18:47:02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79 16,'0'0'9842,"1"0"-9521,0 0 0,0-1 0,0 1 0,0 0 0,0 0 0,0 0 0,0 0 0,1 0 0,-1 0 0,0 1 0,0-1 0,0 0 0,0 0 0,0 1 0,0-1 0,0 1 0,0-1 0,1 2 0,9 22-351,-1 1 1,-1 1 0,-1 0-1,6 39 1,5 14 53,-3-25-81,2 0 1,2-1-1,32 59 0,-52-112 65,0 0 0,1 0 0,-1 1 0,0-1 0,0 0 1,0 0-1,0 0 0,0 0 0,0 1 0,1-1 0,-1 0 0,0 0 0,0 0 0,0 0 0,0 0 0,1 0 0,-1 1 0,0-1 0,0 0 0,0 0 0,1 0 1,-1 0-1,0 0 0,0 0 0,0 0 0,1 0 0,-1 0 0,0 0 0,0 0 0,1 0 0,-1 0 0,0 0 0,0 0 0,0 0 0,1 0 0,-1 0 1,0-1-1,0 1 0,0 0 0,0 0 0,1 0 0,-1 0 0,0 0 0,0 0 0,0-1 0,0 1 0,1 0 0,-1 0 0,0 0 0,0 0 0,0-1 0,0 1 1,0 0-1,0 0 0,0 0 0,0-1 0,1 1 0,-1 0 0,6-13 151,39-108 71,94-174-1,-48 132-2670,-87 156 1633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3T18:47:03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11 156 5603,'0'0'7059,"0"4"-6902,-10 342 1148,10-369-928,-1-19-157,2 1 1,2 0-1,1-1 0,12-48 0,-8 61-229,-5 12-1,1 1 0,0-1 1,2 1-1,0 0 0,0 1 0,2 0 0,0 0 1,1 0-1,10-13 0,-15 25-19,0 0 0,0 0 1,0 1-1,0 0 0,0-1 0,0 2 0,0-1 1,1 0-1,-1 1 0,1 0 0,-1 0 0,9-1 1,-10 2-51,0-1 0,1 1 0,-1 0 1,0 0-1,0 0 0,1 0 1,-1 0-1,0 1 0,0-1 0,1 1 1,-1 0-1,0 0 0,0 0 1,0 1-1,0-1 0,0 1 0,-1 0 1,6 3-1,-4 0-87,0 0 0,0 1-1,0 0 1,-1-1 0,1 1 0,-2 1 0,1-1 0,-1 0 0,1 1-1,-2-1 1,1 1 0,-1-1 0,0 1 0,0 0 0,-1 0 0,0-1-1,-1 10 1,0-12 130,0-1-1,-1 0 1,1 0-1,-1 1 0,0-1 1,1 0-1,-1-1 1,-1 1-1,1 0 1,0 0-1,-1-1 0,1 0 1,-1 1-1,0-1 1,0 0-1,-3 2 1,-54 28-1602,57-31 1413,-16 7-857,-38 10 0,29-10 1112,28-8-16,0 0-1,-1 0 1,1 0-1,0 0 1,0 0-1,0 0 1,0 0-1,-1 0 1,1 1-1,0-1 1,0 0-1,0 0 1,0 0 0,-1 0-1,1 0 1,0 0-1,0 0 1,0 1-1,0-1 1,0 0-1,0 0 1,0 0-1,-1 0 1,1 1-1,0-1 1,0 0-1,0 0 1,0 0 0,0 0-1,0 1 1,0-1-1,0 0 1,0 0-1,0 0 1,0 1-1,0-1 1,0 0-1,0 0 1,0 0-1,0 0 1,0 1-1,0-1 1,0 0 0,1 0-1,-1 0 1,0 0-1,0 1 1,0-1-1,0 0 1,0 0-1,0 0 1,0 0-1,1 0 1,-1 1-1,0-1 1,0 0-1,0 0 1,0 0 0,0 0-1,1 0 1,10 7 545,23 4 1116,-8-3-836,35 17 1,-54-22-953,0 1 1,0 0-1,0 0 0,-1 1 1,0-1-1,0 2 0,0-1 1,0 1-1,6 8 0,-5 0-1621,-3-3-1022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3T18:47:04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87 2177,'0'0'9124,"0"-38"-3094,0 37-6025,1-1 1,0 1 0,0-1 0,-1 1-1,1-1 1,0 1 0,0-1-1,0 1 1,0 0 0,1 0 0,-1-1-1,0 1 1,1 0 0,-1 0 0,0 0-1,1 0 1,-1 1 0,1-1-1,-1 0 1,1 1 0,0-1 0,2 0-1,45-12-137,-44 12 119,5-2-214,-1 1 1,0 1-1,1 0 0,-1 0 0,1 1 1,14 1-1,-23 0 163,-1-1 0,1 1 0,-1-1 0,1 1-1,0-1 1,-1 1 0,1-1 0,-1 1 0,0 0 0,1-1 0,-1 1 0,1 0 0,-1-1 0,0 1-1,1 0 1,-1 0 0,0-1 0,0 1 0,0 0 0,0 0 0,0-1 0,0 1 0,0 0 0,0 1 0,0 27-812,0-21 571,-1 1 201,0 0 1,0 1-1,-1-1 0,0 0 0,0 0 0,-1 0 1,-1 0-1,1 0 0,-1 0 0,-1-1 0,1 0 1,-2 0-1,-9 12 0,-8 6-464,-1-1 0,-39 31 0,23-22 382,38-27 386,11-3 307,20-4 887,-22 0-965,19 0-6,100-4 1684,-64-7-3583,-2-11-3695,-29 5-1437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3T18:47:06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395 826 3009,'0'0'9229,"-17"-23"-8037,-52-71-178,65 88-915,1 1 0,-1-1 0,1 1 0,0-1 0,0 0 0,1 0 0,0 0 0,0-1 0,0 1 0,1 0 0,-1-10 0,0-2 124,-6-57 115,3-1 0,6-96 0,1 54-50,-2 105-281,0 1-1,1-1 0,0 1 1,1-1-1,4-14 1,-5 23-25,1 0 0,-1 0 1,1 1-1,0-1 0,0 0 1,1 1-1,-1-1 0,1 1 1,-1 0-1,1 0 0,0 0 1,1 0-1,-1 0 0,0 1 1,1 0-1,-1-1 0,1 1 1,0 0-1,4-1 0,0 0-70,0 0 0,0 0-1,0 1 1,0 0 0,1 1-1,-1 0 1,13-1-1,-21 3 71,1-1 0,-1 0 0,1 0 0,0 0 0,-1 1 0,1-1 0,-1 0 0,1 1 0,-1-1 0,1 0 0,-1 1 0,0-1 0,1 1 0,-1-1 0,1 1-1,-1-1 1,0 1 0,1-1 0,-1 1 0,0-1 0,0 1 0,1-1 0,-1 1 0,0-1 0,0 1 0,0 0 0,0-1 0,0 1 0,0-1 0,0 1 0,0 1 0,0 25-179,0-19 104,-1 4 13,0-1 0,-1 0 0,0 0 0,0 1 0,-1-1 0,-1-1 0,0 1 0,0 0 0,-1-1 0,-8 12 0,-9 11-134,-40 48-1,57-75 201,-117 129-600,72-83-616,-67 90 1,117-142 1243,-1 1 0,1-1 1,0 0-1,-1 1 1,1-1-1,0 0 1,0 1-1,0-1 0,0 0 1,-1 1-1,1-1 1,0 1-1,0-1 1,0 0-1,0 1 0,0-1 1,0 1-1,0-1 1,0 0-1,0 1 0,0-1 1,0 1-1,0-1 1,0 0-1,0 1 1,0-1-1,1 1 0,-1-1 1,0 0-1,0 1 1,0-1-1,1 0 0,-1 1 1,0-1-1,0 0 1,1 1-1,-1-1 1,0 0-1,1 0 0,-1 1 1,0-1-1,1 0 1,-1 0-1,0 1 1,1-1-1,-1 0 0,0 0 1,1 0-1,-1 0 1,1 0-1,-1 0 0,0 0 1,1 0-1,-1 0 1,1 0-1,-1 0 1,1 0-1,0 0 0,35 0 576,-22-1-536,564-7 1136,-577 8-1001,-24 0-3500,13 0-1136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3T18:47:08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1 129 7443,'0'0'8338,"0"0"-8265,0-1 0,1 1 1,-1 0-1,0 0 0,0 0 1,0 0-1,1 0 0,-1-1 1,0 1-1,1 0 1,-1 0-1,0 0 0,0 0 1,1 0-1,-1 0 0,0 0 1,0 0-1,1 0 1,-1 0-1,0 0 0,1 0 1,-1 0-1,0 0 0,0 0 1,1 0-1,-1 0 0,0 0 1,1 0-1,-1 1 1,0-1-1,0 0 0,1 0 1,-1 0-1,0 0 0,0 1 1,9 33-135,0 0-1,2 0 1,2-1 0,32 61 0,-26-54 31,80 148 64,-93-206 665,0-1 0,3-24 0,-4 25-480,15-65-492,5 2-1,2 0 1,61-121-1,-86 199 97,-1 0-1,1 0 0,0 0 0,-1 0 1,1 1-1,1-1 0,-1 0 1,0 1-1,0 0 0,1 0 1,4-3-1,-5 3-716,0 1 0,1 1 0,-1-1 0,1 0 0,-1 1 0,1-1 0,-1 1 0,1-1 0,4 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3T18:47:08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84 2369,'0'0'9012,"25"-11"-7945,83-38-61,-98 45-853,0 0 0,0 0 0,1 1 0,-1 1 0,1-1 0,-1 2 0,1 0 0,0 0 1,18 1-1,-5 0-99,-22 1-66,0-1 1,0 0-1,0 1 0,0 0 1,0-1-1,0 1 0,-1 0 1,1 0-1,0 0 0,0 0 1,-1 0-1,1 0 0,-1 0 1,1 1-1,-1-1 0,1 0 1,-1 1-1,0 0 0,0-1 1,1 1-1,-1 0 0,-1-1 1,1 1-1,0 0 0,0 0 1,-1 0-1,1 0 0,-1 0 1,1 3-1,2 7-59,-1 1-1,-1-1 1,1 18-1,-2-28 65,1 21-78,0 8-17,-5 53 1,3-75 29,0 0-1,-1-1 0,0 1 1,0-1-1,-1 1 1,-1-1-1,1 0 1,-1 0-1,0 0 1,-10 12-1,13-18-23,1-2 66,-1 1 0,1 0 0,-1-1-1,1 1 1,-1-1 0,1 1 0,-1-1-1,0 1 1,1-1 0,-1 1 0,1-1-1,-1 0 1,0 1 0,1-1 0,-1 0-1,0 1 1,0-1 0,1 0 0,-1 0-1,0 0 1,0 0 0,1 0 0,-2 0-1,1-6 757,2-1-676,-1 1 0,1-1 1,1 1-1,-1 0 0,1 0 0,0 0 0,0 0 1,1 0-1,0 0 0,0 0 0,0 1 0,6-8 1,8-7 304,33-34 1,-18 22-239,-10 10-95,-16 17 4,0 0-1,0 0 0,-1-1 0,0 0 0,0 0 0,0 0 1,7-14-1,-14 25 1394,-7 27-1282,-7 41 1,15-67-141,1 0 1,0 0-1,0 1 1,0-1-1,1 0 1,0 0-1,0 0 1,1 0-1,-1 0 1,1 0-1,0 0 1,1 0-1,0 0 1,6 9 0,-5-11 10,0 1 0,0-1 1,0-1-1,0 1 1,1-1-1,0 0 1,-1 0-1,1 0 1,0 0-1,1-1 1,-1 0-1,0 0 1,1 0-1,-1-1 1,1 0-1,11 1 1,0 0 35,0-1 0,0 0 0,0-2 0,19-2 0,-27 2-48,-1-1 1,1 0-1,0-1 0,-1 0 1,0 0-1,0-1 1,0 0-1,0 0 0,12-10 1,-7 5-325,-1-2-1,-1 0 1,0 0 0,12-16 0,-17 17-980,1 0 1,-1 0 0,7-17 0,3-21-8375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3T18:47:23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 1761,'0'5'9643,"0"20"-9090,-11 139-344,0-17 95,8 239-1299,3-408-3181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3T18:47:23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2145,'0'0'3935,"0"1"-3901,0-1 1,0 1-1,0-1 0,0 1 1,0-1-1,0 0 0,0 1 1,0-1-1,0 1 0,0-1 1,0 1-1,1-1 1,-1 1-1,0-1 0,0 0 1,0 1-1,1-1 0,-1 1 1,0-1-1,0 0 0,1 1 1,-1-1-1,0 0 0,1 1 1,-1-1-1,1 0 0,-1 1 1,0-1-1,1 0 0,0 0 1,13 4 415,0-1 0,1 0 0,0-1-1,-1-1 1,1 0 0,0-1 0,15-2 0,9 1 78,156-10-59,-157 8-968,-30 2 21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3T18:47:24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3602,'0'0'3489,"117"0"-2928,-87 0-177,0 0-288,-2 0-80,-8 0 16,-4 0-32,-4 0-352,-3 0-1153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3T18:46:53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0 4690,'0'0'2372,"-3"9"1637,-9 26-3611,7-6-230,2-1 0,1 1-1,1 0 1,3 33 0,-1 2-22,0 61 1,-2 127 373,-8-253-3495,7-5-1056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3T18:47:24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3426,'0'0'8118,"0"6"-7536,0 43-184,3 1 0,1-1 0,12 55 0,-12-85-385,0-4-174,0 1 1,1 22-1,-6-60-1160,-1-16-1499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3T18:47:25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10 80,'0'0'10677,"-2"-10"-10869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3T18:47:25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3762,'0'0'4567,"0"6"-4063,6 50 345,3-2 0,1 1 1,24 68-1,-38-139 3595,-7-47-3990,9 48-461,0 0 0,1-1 0,2-24 1,-1 36-20,1-1 0,0 1 0,0 0 0,0-1 0,0 1 0,1 0 0,-1 0 0,1 0 0,0 0 1,0 1-1,1-1 0,-1 0 0,1 1 0,-1-1 0,1 1 0,0 0 0,6-4 0,0 1-136,0 0 0,0 0 0,1 2-1,0-1 1,0 1 0,0 0 0,0 1 0,12-2-1,2 1-527,-1 1 1,40 1-1,-62 2 631,1 1 0,0-1 0,0 0 1,0 0-1,0 1 0,0-1 0,-1 1 1,1 0-1,0 0 0,-1-1 0,1 1 0,0 0 1,-1 0-1,1 0 0,-1 1 0,1-1 1,-1 0-1,2 3 0,0 0 7,0 0 0,-1 0 1,1 0-1,-1 0 0,0 1 0,0-1 0,1 6 0,0 4 27,0 0-1,-1 0 0,0 0 1,-1 17-1,0-25-124,-2 15-502,-4-14-4322,-1-7 1562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3T18:47:26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384 24 4738,'0'0'5400,"-15"-4"-4826,-14-2-355,0 1 1,-54-3 0,69 8-206,1 0 0,-1 1 0,1 0 1,0 2-1,-1-1 0,1 1 1,-13 6-1,19-6-30,0 0 0,1 1 0,-1 0 1,1 0-1,0 0 0,1 1 0,-1 0 0,1 0 1,0 1-1,0-1 0,1 1 0,-1 0 0,1 1 1,-5 10-1,5-7-4,0 0 1,1 1-1,0-1 0,1 1 1,0 0-1,1 0 0,0 0 1,1 0-1,1 13 0,-1-17 3,0-4 13,0 1 0,0-1 0,1 0 0,-1 0 0,1 1 0,0-1 0,0 0 0,0 0 0,0 0 0,1 0 0,-1 0 0,1 0-1,-1 0 1,1-1 0,0 1 0,0-1 0,4 4 0,-1-2 11,0 0 0,0-1 0,0 0-1,0 1 1,1-2 0,-1 1 0,1-1 0,10 3 0,5 0-192,0-1 0,1-1 0,0-1 0,26-1 0,-41-1 4,0 0 0,0 0 1,0-1-1,0 0 0,0 0 0,0-1 1,0 0-1,0 0 0,10-5 0,-12 4-7,-1 0 0,1-1 0,-1 1 0,0-1 0,0 0 0,0 0 0,0 0 0,-1-1 0,1 1 0,-1-1 0,0 0-1,3-8 1,8-23-1471,-2-2-238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3T18:47:26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0 0 2209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3T18:47:26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88 328 2209,'-50'-196'2924,"44"174"-1918,2 5 579,0 1 1,1-1-1,-1-24 363,-1 23 34,5 585-2617,0-567 566,0 0 0,0 0-1,0 0 1,0 0-1,0 1 1,0-1 0,0 0-1,0 0 1,0 0-1,0 0 1,0 0 0,0 1-1,0-1 1,-1 0-1,1 0 1,0 0 0,0 0-1,0 0 1,0 0-1,0 1 1,0-1-1,-1 0 1,1 0 0,0 0-1,0 0 1,0 0-1,0 0 1,0 0 0,-1 0-1,1 0 1,0 0-1,0 0 1,0 0 0,0 0-1,-1 0 1,1 0-1,0 0 1,0 0 0,0 0-1,0 0 1,-1 0-1,1 0 1,0 0 0,0 0-1,0 0 1,0 0-1,-1 0 1,1 0-1,0-1 1,0 1 0,0 0-1,0 0 1,0 0-1,0 0 1,-1 0 0,1 0-1,0 0 1,0-1-1,0 1 1,0 0 0,-4-9-3549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3T18:47:28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7 3169,'0'-7'12540,"-2"42"-12602,-9 52 0,1-14 140,-9 131 66,-12 114 3,30-353-5115,1-10-223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3T18:47:28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20 3506,'3'-1'9498,"19"-3"-8976,21-2-366,1 1-1,77 2 0,-114 3-157,-3 0-23,0 0 0,0 0 0,0 0 0,0 0 0,0 1 0,0 0-1,0 0 1,-1 0 0,1 0 0,0 0 0,-1 1 0,1 0-1,-1 0 1,1 0 0,-1 0 0,0 0 0,0 1 0,0-1 0,0 1-1,0 0 1,-1 0 0,1 0 0,2 5 0,-1-1-90,-1 1 1,0 0-1,-1 0 0,1 0 1,-2 0-1,1 0 0,-1 1 1,0-1-1,-1 16 0,0-20 58,1 0 0,-2 1 0,1-1 0,0 0 0,-1 0-1,0 0 1,0 1 0,0-1 0,0 0 0,-1 0 0,1 0 0,-1 0 0,0-1-1,0 1 1,-1 0 0,1-1 0,-1 0 0,0 1 0,0-1 0,0 0 0,0-1-1,0 1 1,-1 0 0,1-1 0,-1 0 0,1 0 0,-1 0 0,-5 2 0,-12 6-468,-1-1 0,0-1 0,-1-1 0,0-1 1,0 0-1,-39 2 0,-146-1-2763,157-8 2227,40 1-1484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3T18:47:29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1 6611,'0'0'5173,"-16"1"-5000,-52 7-10,64-7-148,0 0-1,0 0 0,0 1 0,0-1 1,0 1-1,1 0 0,-1 0 1,0 0-1,1 1 0,0-1 1,-1 1-1,1 0 0,0 0 1,0 0-1,1 0 0,-4 5 1,0 1 10,1 1 1,0 0 0,1 0 0,-5 12 0,7-16-25,-2 7 11,1 0 0,0 0 1,1 0-1,1 1 0,0-1 0,0 1 1,1-1-1,1 1 0,4 21 0,-4-31-6,0 0-1,0 0 0,1 0 0,0-1 1,-1 1-1,1 0 0,0-1 0,1 0 0,-1 1 1,1-1-1,-1 0 0,1 0 0,0 0 0,7 4 1,-4-3 29,1 0 1,0-1 0,0 1 0,0-1 0,0-1-1,0 0 1,11 3 0,10-1 234,-1-2 0,0 0 0,39-4 0,-60 2-199,0 0-41,-1-1 0,1 0 0,-1 0 0,1-1 0,-1 0 0,1 1 0,-1-2 0,0 1 0,0-1 0,0 0 0,0 0 0,0 0 0,-1 0 1,1-1-1,-1 0 0,0 0 0,0 0 0,-1-1 0,1 1 0,-1-1 0,0 0 0,0 1 0,0-2 0,-1 1 0,0 0 0,0 0 0,0-1 0,-1 1 0,1-1 0,-1 0 0,-1 1 0,1-1 1,-1-11-1,0 12-25,1 0 0,-1 0 1,0-1-1,-1 1 0,1 0 1,-1 0-1,0 0 0,-1 0 1,1 0-1,-1 0 0,0 0 1,0 1-1,0-1 0,-1 0 1,0 1-1,0 0 0,0 0 1,0 0-1,0 0 0,-1 0 1,-5-4-1,0 1-415,0 0 0,0 0 0,0 1 0,-1 0 0,0 1 1,0 0-1,0 0 0,-1 1 0,1 1 0,-1-1 0,0 2 0,0 0 0,0 0 0,-1 1 0,1 0 0,-16 1 0,-5 0-5443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3T18:47:30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23 3906,'0'0'7128,"-10"4"-6685,-35 13-59,41-14-366,1-1 0,-1 0 0,1 1 0,0 0 0,0-1 0,0 1 0,0 1 0,1-1 0,-1 0 0,1 1 0,0-1 0,0 1 0,0-1 0,0 1 0,1 0 0,-1 0 0,1 0 0,-1 7 0,-1-1 9,-1 5-4,1 1 1,0-1 0,2 0-1,-1 1 1,2-1 0,0 1 0,1-1-1,3 17 1,-3-28-16,1 0 1,-1-1-1,1 1 1,-1 0-1,1-1 1,0 1-1,1-1 1,-1 1-1,1-1 1,-1 0-1,1 0 1,0 0-1,0-1 1,0 1-1,1-1 0,-1 1 1,0-1-1,1 0 1,4 1-1,-4 0 142,1-2-1,-1 1 0,1 0 1,0-1-1,-1 0 0,1 0 1,0 0-1,0-1 0,0 0 1,0 0-1,-1 0 0,1 0 1,0-1-1,0 1 0,0-1 1,4-2-1,-6 1-51,0 0 0,0 0 1,0 0-1,0-1 0,-1 1 0,1-1 0,-1 1 1,0-1-1,0 0 0,0 0 0,0 0 0,0 0 1,-1 0-1,3-6 0,0 0 0,-1 0-1,0 0 1,-1-1-1,2-12 1,-3-54-125,-1 75-48,-5 7-2149,5-5 2189,-1-1 0,1 1 0,-1-1 1,1 1-1,-1-1 0,1 1 0,-1-1 0,1 1 0,0 0 1,-1-1-1,1 1 0,0 0 0,0-1 0,-1 1 0,1 0 1,0 0-1,0-1 0,0 1 0,0 0 0,-1 9-182,0 0 0,1 0 0,0 0 0,3 14 0,-2-20 206,0 0 0,0-1 0,1 1 0,-1-1 0,1 1 0,0-1 1,0 0-1,0 0 0,0 0 0,0 0 0,1 0 0,-1 0 0,1-1 0,5 5 1,3 0 37,0 0 0,0-1 0,1 0 0,-1-1 0,1 0 0,0-1 0,1 0 0,-1-1 0,1 0 0,-1-1 0,1-1 0,0 0 0,0-1 0,0 0 0,20-3 0,-28 2 75,0-1 0,0 0 0,1 1 0,-1-2 0,-1 1 0,1-1 1,0 1-1,-1-1 0,1-1 0,-1 1 0,0-1 0,0 1 0,0-1 1,-1 0-1,6-8 0,-3 3 38,0 0 0,0 0 0,-1 0 1,-1 0-1,0-1 0,0 0 0,3-12 1,-5 12-85,0-1 1,0 1-1,-2 0 1,1 0-1,-1-1 1,-1 1 0,1 0-1,-2 0 1,0-1-1,0 1 1,-4-11-1,4 16-129,0 1 0,0-1-1,0 1 1,-1 0 0,0-1-1,0 1 1,0 0 0,0 0-1,-1 1 1,1-1-1,-1 1 1,0 0 0,0 0-1,0 0 1,0 0 0,-1 1-1,1 0 1,-1-1 0,0 2-1,1-1 1,-1 0 0,0 1-1,0 0 1,-8 0-1,-39 0-5344,30 1-531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3T18:46:54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1457,'0'0'9684,"19"0"-9465,245-4-1564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3T18:47:30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71 184 2065,'0'0'4063,"23"-2"-3391,72-8-103,-91 9-456,0 1-1,-1-1 1,1 1 0,-1-1 0,1 0 0,-1 0 0,1-1 0,-1 1-1,0-1 1,1 1 0,-1-1 0,0 0 0,0 0 0,0-1 0,-1 1-1,1-1 1,-1 1 0,1-1 0,-1 0 0,0 0 0,0 0 0,2-4-1,-2 3 240,-1 0 0,1-1 0,-1 1-1,-1-1 1,1 0 0,-1 1 0,0-1 0,0 0-1,0 1 1,0-1 0,-1 1 0,-2-9-1,2 10-300,0 0 0,0 0 1,-1 0-1,1 1 0,-1-1 0,0 0 0,0 1 0,0-1 0,0 1 0,0 0 0,-1-1 0,1 1 0,-1 0 0,1 1 1,-1-1-1,0 0 0,0 1 0,1-1 0,-1 1 0,0 0 0,-1 0 0,1 0 0,-3 0 0,-7-2-61,-1 1 0,1 0-1,-28 0 1,24 2-4,10-1 2,0 1 0,1 0 0,-1 1 0,-12 2 0,16-3 0,1 1 0,0 0 0,0 0 0,-1 0 0,1 0 1,0 1-1,0-1 0,0 1 0,0-1 0,0 1 0,1 0 0,-1-1 0,0 1 0,1 0 0,-1 0 1,1 0-1,-2 3 0,-1 3-111,1 1 1,-1-1 0,1 1-1,1 0 1,-1 0-1,2 0 1,-1 0-1,0 13 1,2-18 87,0 1 1,0 0-1,0-1 0,0 1 1,1 0-1,0-1 0,0 1 1,0-1-1,1 1 0,-1-1 0,1 0 1,0 0-1,0 1 0,1-1 1,-1-1-1,1 1 0,0 0 1,3 3-1,4 1 14,0-1 0,0 0 0,1-1 0,0 0 0,0-1-1,0 0 1,1-1 0,-1 0 0,21 3 0,-2-2-1775,1-1-1,51-1 1,-47-3-2419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3T18:47:31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0 115 2865,'0'0'8996,"17"-2"-8675,-15 1-311,127-9 196,-123 11-259,-1 0 1,1 1 0,0-1 0,-1 1 0,1 0 0,-1 0-1,1 1 1,-1 0 0,0 0 0,0 0 0,0 0-1,-1 1 1,1 0 0,-1 0 0,0 0 0,0 0-1,0 1 1,-1-1 0,6 11 0,-1-3-258,0 1 0,-1 0 1,-1 0-1,-1 1 0,1-1 0,5 29 1,-7 15-831,-4-48 940,-1-8 190,1 0 0,0 0 0,-1 0 0,1 0 0,-1 0 0,1 0 0,-1-1 0,0 1-1,1 0 1,-1 0 0,1-1 0,-1 1 0,0 0 0,0-1 0,0 1 0,1-1 0,-1 1 0,0-1 0,0 1 0,0-1-1,0 0 1,0 1 0,0-1 0,0 0 0,0 0 0,0 0 0,1 1 0,-1-1 0,0 0 0,0 0 0,0-1-1,0 1 1,0 0 0,0 0 0,-1-1 0,-1 1 146,0 0 0,0 0 0,-1-1 0,1 1-1,0-1 1,0 0 0,0 0 0,1 0 0,-1 0 0,-5-4-1,3 1 110,1-1 0,0 1 0,1-1 0,-1 0 0,1 0-1,0-1 1,0 1 0,0-1 0,1 1 0,0-1 0,0 0 0,-2-10-1,1-3 260,1 0-1,0-34 0,2 50-502,1-1-1,-1 1 1,1-1-1,-1 0 0,1 1 1,0 0-1,1-1 1,-1 1-1,0 0 0,1-1 1,0 1-1,0 0 1,0 0-1,3-4 1,1 2-72,-1-1 1,1 1-1,0 0 1,1 0-1,-1 0 1,9-3-1,11-5-486,-1 2-1,48-13 0,-64 21 397,133-36-4700,-104 30 1094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3T18:47:33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397 27 768,'-4'-6'14198,"1"4"-14432,-4-2 292,0 1 0,0 1 0,-1 0 0,1 0 0,0 0 0,-1 1 0,-12-1 0,-58 2-200,37 1 66,30-1 57,0 1 1,1 0 0,-1 0 0,0 1 0,1 0 0,0 1 0,-1 0-1,1 1 1,0 0 0,-13 8 0,18-9 8,0 1 0,0-1-1,0 1 1,1 0 0,-1 0 0,1 1 0,0-1 0,0 1-1,1 0 1,-1 0 0,1 1 0,0-1 0,1 1 0,-1-1-1,1 1 1,0 0 0,1 0 0,-1 0 0,0 9 0,0-6-10,1 1-1,1 0 1,-1 0 0,2-1 0,-1 1 0,1 0 0,1-1 0,3 13-1,-3-17-2,0 0-1,0-1 0,1 0 0,-1 1 0,1-1 0,0 0 0,1 0 0,-1 0 1,1-1-1,-1 1 0,1-1 0,0 0 0,1 0 0,-1-1 0,0 1 0,1-1 1,7 4-1,9 0-72,0 0 0,0-1-1,0 0 1,1-2 0,0-1 0,-1-1 0,34-2 0,-39 1 110,-12 0-7,1-1-1,0 0 1,0 0 0,-1 0 0,1 0 0,-1-1-1,1 0 1,-1 0 0,0 0 0,1 0 0,-1-1 0,0 0-1,-1 0 1,1 0 0,0 0 0,-1 0 0,0-1-1,0 1 1,0-1 0,0 0 0,0 0 0,-1 0 0,0-1-1,3-6 1,1-1 89,-2 0 0,1-1-1,-2 0 1,1 0 0,-2 0 0,0 0-1,1-25 1,-3 37-28,0 0-1,0 0 0,0 0 1,-1 0-1,1 0 0,0 0 1,0 0-1,-1 0 0,1 0 1,-1 0-1,1 0 0,-1 0 1,1 0-1,-1 0 1,1 1-1,-1-1 0,0 0 1,1 0-1,-1 0 0,0 1 1,0-1-1,0 0 0,0 1 1,1-1-1,-3 0 1,0 0 42,0 0 0,-1 0 1,1 0-1,0 0 1,-1 1-1,1-1 1,-1 1-1,-3 0 0,6 0-117,1 1 0,-1-1 0,1 1 0,-1-1 0,1 1 0,-1-1 0,1 1 0,-1-1 0,1 1 0,-1-1 0,1 1 0,-1-1 0,1 1-1,0 0 1,0-1 0,-1 1 0,1 0 0,0-1 0,0 1 0,0 0 0,-1-1 0,1 1 0,0 0 0,0 1 0,-2 21-98,2-21 93,-1 13-90,1 1 0,0 0 0,1 0 0,4 22 1,-3-32-2,-1-1 1,1 1 0,1-1 0,-1 0-1,1 1 1,-1-1 0,1-1 0,1 1 0,-1 0-1,1-1 1,0 1 0,0-1 0,0 0-1,0-1 1,8 6 0,-5-5-497,0 0-1,0-1 1,0 1 0,1-2-1,-1 1 1,0-1 0,1 0-1,0 0 1,0-1 0,-1 0-1,1-1 1,0 0 0,13-1-1,11-2-3636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3T18:47:33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0 6867,'0'0'4111,"-1"8"-3641,-17 67 356,10-48-352,-4 34 0,3 29-93,5 0-1,8 111 1,1-162-355,1-1 1,11 40-1,7 37 66,-27-154 3235,2 3-3355,6-53-1,-3 76-37,1 0 0,0 1-1,1-1 1,0 1 0,1 0-1,1 0 1,-1 0-1,2 1 1,15-21 0,-18 26-40,1 0 1,0 1 0,0 0 0,1 0 0,0 0 0,-1 1-1,1 0 1,1 0 0,-1 0 0,1 1 0,-1 0-1,1 0 1,0 0 0,0 1 0,0 0 0,1 1-1,-1 0 1,14-1 0,-17 2-38,1-1 0,-1 1 1,0 1-1,0-1 0,0 1 1,0-1-1,1 1 0,-1 0 0,0 1 1,0-1-1,0 1 0,-1-1 0,1 1 1,0 1-1,-1-1 0,1 0 0,-1 1 1,0 0-1,0-1 0,0 1 1,0 1-1,0-1 0,0 0 0,-1 1 1,0-1-1,0 1 0,3 6 0,1 3 89,0-1 0,-1 1 0,-1 0 0,0 1 0,-1-1-1,0 1 1,-1-1 0,0 1 0,-2 0 0,1 0-1,-2-1 1,-2 19 0,2-29 60,0 1 0,0-1 1,-1 0-1,1 0 0,-1 0 0,0 0 0,0 0 0,0-1 0,0 1 0,-1-1 1,1 1-1,-1-1 0,1 0 0,-1 0 0,0 0 0,0 0 0,0 0 0,0-1 1,-4 2-1,-8 4-26,-1-1 0,-24 6 0,36-11-8,-31 6-322,1-2-1,0-1 1,-65-1 0,98-3 267,1 0 0,-1 0 0,0 0 1,1 0-1,-1 0 0,1 0 0,-1 0 0,0 0 0,1-1 0,-1 1 0,1 0 0,-1 0 0,0-1 0,1 1 1,-1-1-1,1 1 0,-1 0 0,1-1 0,-1 1 0,1-1 0,0 1 0,-1-1 0,1 1 0,-1-1 0,1 0 1,-5-7-2581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3T18:47:34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1 428 3330,'0'0'9014,"10"-6"-7968,13-9-393,0-2-1,-1 0 1,-1-2-1,34-37 1,-32 30-560,-1-1 1,-1-1-1,-2-1 0,0 0 1,-2-2-1,15-38 1,-31 66-96,7-26 38,-8 28-39,0 0-1,0 1 1,0-1 0,0 0 0,0 0-1,0 0 1,0 1 0,0-1-1,-1 0 1,1 0 0,0 1 0,0-1-1,-1 0 1,1 1 0,0-1-1,-1 0 1,1 1 0,-1-1 0,1 1-1,-1-1 1,1 0 0,-1 1-1,1-1 1,-1 1 0,0-1 0,1 1-1,-1 0 1,0-1 0,1 1-1,-1 0 1,0-1 0,1 1 0,-3 0-1,-15-3-237,-1 1 0,0 1 0,0 0 0,-28 4-1,45-3 171,0 1 1,0-1-1,0 1 0,0-1 0,-1 1 0,1 0 0,0 0 0,0 0 0,1 0 0,-1 0 0,0 0 0,0 1 0,0-1 1,1 0-1,-1 1 0,1 0 0,-1-1 0,1 1 0,0 0 0,-1 0 0,1 0 0,-2 4 0,2-3-132,0 0 0,0 0 0,0 0 0,0 1 0,1-1 0,-1 0 0,1 1 0,0-1 0,0 1 0,0-1 0,0 0 0,1 1 0,-1-1 0,2 6 0,-1-7 98,1 0 1,-1 0 0,0 0 0,1-1 0,-1 1 0,1 0 0,-1 0 0,1-1 0,0 1 0,0-1 0,-1 1 0,1-1 0,5 2-1,33 15-696,-24-11 600,24 10 48,-4-2-113,-1 2-1,0 1 0,36 25 1,-70-42 248,1 0 1,0 1-1,-1-1 1,1 0 0,-1 1-1,1-1 1,-1 1 0,0-1-1,1 1 1,-1 0-1,0 0 1,0-1 0,0 1-1,1 3 1,-2-4 12,0 0 0,0-1 1,0 1-1,0 0 0,0 0 0,-1-1 0,1 1 1,0 0-1,0-1 0,0 1 0,-1 0 0,1-1 1,0 1-1,-1-1 0,1 1 0,-1 0 0,1-1 1,-1 1-1,1-1 0,-1 1 0,1-1 0,-1 1 1,1-1-1,-1 0 0,0 1 0,-1 0 1,-5 2 1,0-1 1,0 1 0,-1-2 0,0 1 0,-13 1 0,-145 4-2129,150-7 1218,-18 0-2284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3T18:47:35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236 19 6531,'0'0'6835,"-6"-1"-6680,-1-1-136,1 0 1,-1 1-1,0 0 0,1 0 1,-1 1-1,0 0 0,0 0 1,1 1-1,-1 0 0,0 0 1,1 0-1,-1 1 0,1 0 1,0 0-1,-1 1 0,1-1 1,0 1-1,0 1 0,-9 6 1,7-3-34,0-1 1,1 2-1,0-1 1,0 1-1,1 0 1,0 0 0,0 1-1,1 0 1,0 0-1,0 0 1,1 1-1,1-1 1,-1 1-1,2 0 1,-1 0-1,1 0 1,1 0 0,0 1-1,0-1 1,1 0-1,0 1 1,3 12-1,-2-18 4,0 0 0,1 0 0,-1 0 0,1 0 0,0-1-1,1 1 1,-1-1 0,1 0 0,0 1 0,0-1 0,0 0 0,1-1-1,-1 1 1,1-1 0,0 1 0,0-1 0,0 0 0,0 0 0,1-1-1,-1 0 1,1 1 0,-1-1 0,8 2 0,5 1 25,1 0-1,0-1 1,-1 0 0,1-2 0,23 1-1,-24-2 10,2 0 51,0 0 1,0-1-1,36-6 0,-49 5-27,-1-1 1,1 1-1,-1-1 0,1 0 0,-1-1 0,0 1 1,0-1-1,0 0 0,0 0 0,0-1 1,-1 0-1,1 1 0,-1-1 0,0-1 0,-1 1 1,1-1-1,3-5 0,-3 4-14,0-1-1,-1 0 1,0 1-1,0-1 1,0 0-1,-1-1 1,0 1-1,-1 0 1,0-1-1,0 1 1,0-1-1,-1 1 1,0-1-1,0 1 1,-3-10 0,1 8-36,0 0 1,-1 0 0,0 0 0,-1 0 0,0 0 0,0 1 0,-1 0-1,0 0 1,0 0 0,-1 0 0,-10-9 0,9 9-27,0 1 1,-1 0-1,0 1 1,-1 0-1,1 0 0,-1 0 1,0 1-1,-1 1 0,-10-5 1,-33-3-1746,-7 9-3912,41 3 949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3T18:47:36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1 144 2689,'0'0'4698,"21"4"-4172,68 15-411,-79-16-120,-1 0 1,0 1-1,0 0 1,0 0-1,-1 1 1,1 1-1,-1-1 0,0 1 1,0 0-1,-1 1 1,0 0-1,0 0 1,-1 1-1,0 0 1,0 0-1,-1 0 1,0 1-1,0-1 1,-1 1-1,0 0 1,-1 1-1,3 10 1,-2-5-1,-1 0 0,0 0 1,-1 1-1,-1-1 1,0 1-1,-3 27 1,1-41 71,1 0 0,-1 0 1,1 0-1,-1 1 1,0-1-1,0 0 1,0 0-1,0 0 0,-1-1 1,1 1-1,0 0 1,-1 0-1,1-1 1,-1 1-1,0-1 0,1 1 1,-1-1-1,0 0 1,0 1-1,0-1 1,0 0-1,0 0 0,0-1 1,0 1-1,0 0 1,0-1-1,-1 1 1,1-1-1,0 0 0,0 1 1,-4-1-1,3 0 59,0 0-1,0 0 0,0 0 0,0 0 1,0 0-1,-1-1 0,1 0 1,0 1-1,0-1 0,0 0 1,0 0-1,0-1 0,1 1 1,-1 0-1,0-1 0,0 0 0,1 0 1,-1 0-1,1 0 0,0 0 1,0 0-1,-3-3 0,1-4 133,-1 0-1,2 0 1,-1 0-1,1-1 1,1 1-1,0-1 1,0 0-1,0 1 1,2-1-1,-1 0 1,1 0-1,0 0 1,1 0-1,1 1 1,4-20-1,0 8-476,1 1-1,1 0 0,0 0 1,2 1-1,0 0 0,15-20 1,-2 9-1505,26-28 1,-21 27-1020,-1 0-1299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3T18:47:37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6067,'0'0'8692,"1"0"-8271,1 29-541,-3 58 134,17 377 428,-1-237-316,-31-253 873,10 17-956,0 0 0,1 0 0,-6-13 0,8 9-35,1 1 1,0-1-1,1 0 0,0 0 1,2-20-1,0 4-125,-1 24 84,0 1 1,1-1-1,0 0 0,0 0 0,0 1 0,0-1 0,1 1 1,-1-1-1,1 1 0,0-1 0,1 1 0,-1 0 0,1 0 0,0 0 1,0 0-1,0 1 0,0-1 0,1 1 0,-1 0 0,1 0 0,0 0 1,0 0-1,5-2 0,1 0-105,-1 1 1,1 0-1,0 0 1,1 1-1,-1 1 1,0-1-1,1 2 1,-1-1-1,17 1 1,-13 1 32,-3 0-20,1 0 0,-1 0 0,1 2-1,13 2 1,-20-3-1,-1 1-1,1 0 1,-1-1 0,0 2-1,0-1 1,0 0 0,0 1-1,-1 0 1,1 0-1,-1 0 1,1 0 0,-1 0-1,5 8 1,-3-4-57,0 0-1,-1 1 1,-1-1 0,1 1-1,-1 0 1,0 0 0,-1 0 0,0 0-1,2 15 1,-2 2 95,-2 49 0,0-70 90,-1 0 0,1 0 0,-1 1 0,0-1 0,0 0-1,0 0 1,-1 0 0,1 0 0,-1-1 0,0 1 0,0 0 0,-1-1 0,1 1 0,-1-1 0,-4 6 0,1-4-92,0-1 1,0 1-1,0-1 1,-1 0 0,1 0-1,-1-1 1,0 0-1,-9 3 1,-5 0-783,-1-1 0,1-1 0,-1-1 0,0-1 0,-24-1 1,27-1 108,0-4-254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3T18:47:37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1 218 3201,'0'0'4627,"22"0"-3587,71 1-352,-84-2-647,-1 0-1,1 0 0,-1-1 0,1 0 0,-1 0 0,0-1 0,0 0 0,-1-1 1,1 0-1,0 0 0,-1 0 0,0-1 0,0 0 0,-1 0 0,1-1 1,-1 0-1,0 0 0,-1 0 0,1-1 0,-1 0 0,0 0 0,5-11 0,-8 14 81,1 0-1,-1-1 0,0 1 0,0-1 1,0 1-1,-1-1 0,0 0 0,0 1 0,0-1 1,0 0-1,-1 0 0,0 0 0,0 1 1,0-1-1,-2-9 0,1 12-88,0 1-1,0-1 1,0 1-1,-1 0 1,1-1-1,0 1 1,-1 0-1,1 0 1,-1 0-1,1 0 1,-1 0-1,0 0 1,1 1-1,-1-1 1,0 0-1,0 1 1,1 0 0,-1-1-1,-4 1 1,-42-5-196,39 4 172,-129-1-1054,136 3 998,-1-1 0,1 1 0,-1 0 0,1 0 0,0 0 0,-1 0 0,1 0 0,0 0 0,-1 1 0,1-1 0,0 1 0,0-1 0,0 1 0,0 0 0,1 0 0,-1 0 0,0 0 0,1 0 0,-1 0 0,1 0 0,0 0 0,0 1 0,0-1 0,0 0 0,0 1 0,0-1 0,1 1 0,-1-1 0,1 1 0,0 0-1,0 4 1,-1-2-23,1 1 0,-1-1 0,1 1 0,1-1 0,-1 0 0,1 1-1,0-1 1,0 1 0,1-1 0,-1 0 0,1 0 0,1 0 0,-1 0-1,5 7 1,1-3 80,1 0 0,0 0 0,0-1 0,1 0-1,0 0 1,1-1 0,-1-1 0,1 0 0,1 0 0,-1-1 0,1 0-1,0-1 1,15 3 0,8-1-510,1-1 0,-1-1 0,52-3-1,-39-1-2107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3T18:47:38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279 51 3105,'0'0'5627,"-18"-8"-5576,-56-24-49,68 30-3,0 0-1,-1 0 0,1 1 0,-1-1 0,1 2 1,-1-1-1,1 1 0,-1 0 0,-10 1 0,-5 0-6,19-1-38,-1 1 1,0-1-1,1 1 1,-1-1 0,1 1-1,-1 0 1,1 1-1,-1-1 1,1 0 0,0 1-1,0 0 1,0 0-1,0 0 1,0 0-1,0 0 1,0 1 0,1-1-1,-1 1 1,1 0-1,0 0 1,0 0 0,0 0-1,0 0 1,0 0-1,-2 6 1,2-3-159,-1 1 1,2-1 0,-1 1-1,1-1 1,-1 1-1,2 0 1,-1 0 0,1-1-1,0 1 1,0 0-1,1 0 1,0-1 0,3 11-1,-2-12 204,0-1 0,1 1 0,0-1 1,-1 1-1,1-1 0,1 0 0,-1 0 0,1 0 0,0-1 0,0 1 0,0-1 0,0 0 1,0 0-1,1 0 0,-1 0 0,10 3 0,-2-1 242,1 0 0,-1-1 0,1-1 0,0 1 0,20 1 0,-26-5-225,8 2 55,-1-1 0,1 0 0,0-1 0,16-3-1,-26 2-276,-1 0 0,0 0 0,0 0 0,1-1 0,-1 1 0,0-1 0,0 0 0,0 0 0,-1-1 0,1 1 0,0-1 0,-1 0 0,0 0 0,0 0 0,0 0 0,0-1 0,0 1 0,2-5 0,9-15-1388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3T18:46:55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3 592,'0'0'6019,"149"0"-4626,-109 0-673,-6 0-544,-6-2-128,-12 2-48,-7 0-320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3T18:47:38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120 232 944,'0'0'1241,"-2"-21"309,-17-147 3004,13 125 363,-1 62-4189,-26 477-624,33-200 481,-13-303 1021,-4-12-1956,-6-15-1571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3T18:47:41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4 4066,'0'-3'11570,"0"93"-11562,9 440 190,-4-413 1360,-5-123-798,0-179-568,1 179-214,0-1 0,0 1 0,1-1 0,0 1 0,0 0 0,1 0 0,0 0 0,0 0 0,0 0 0,0 1 0,1-1 0,0 1 0,0 0 0,9-8 0,-2 2-30,1 1 1,0-1-1,1 2 0,0 0 1,15-8-1,-20 13-35,-1 1-1,1 0 1,1 0-1,-1 0 1,0 1-1,16-1 1,-21 2 32,0 1 1,1 0 0,-1 0-1,0 0 1,0 0 0,0 0-1,0 1 1,0 0-1,0-1 1,0 1 0,0 0-1,0 0 1,0 1-1,0-1 1,0 1 0,-1-1-1,1 1 1,-1 0-1,1 0 1,-1 0 0,4 4-1,0 4-54,0 1-1,0-1 1,-1 1 0,0 1-1,-1-1 1,0 1-1,4 23 1,-3-7-106,-2 1 0,0 37 0,-3-62 172,0 0 1,-1 0-1,1 0 1,-1 0-1,0 1 1,0-2-1,0 1 1,-1 0-1,1 0 1,-1 0-1,0-1 1,0 1-1,0 0 1,0-1-1,-1 0 1,0 0-1,-2 3 1,-1-1-99,0 0 1,0 0 0,-1-1 0,1 0-1,-1-1 1,0 1 0,0-1-1,-12 3 1,-6 0-306,0-1-1,-1-1 0,1-1 1,-39-1-1,20-1 326,27 1-39,1-2-1,-1 0 1,1 0 0,0-2-1,-20-4 1,35 6 82,1 0 0,-1 0 0,1 0 1,0 0-1,-1 0 0,1 0 0,-1 0 0,1 0 1,-1 0-1,1-1 0,0 1 0,-1 0 0,1 0 1,-1 0-1,1-1 0,0 1 0,-1 0 0,1-1 1,0 1-1,-1 0 0,1-1 0,0 1 0,0 0 1,-1-1-1,1 1 0,0-1 0,0 1 0,0 0 1,0-1-1,-1 1 0,1-1 0,0 1 0,0-1 1,0 1-1,0-1 0,0 0 0,0-8-3217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3T18:47:42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2 2593,'0'0'11830,"0"-1"-11433,0 32-638,-1-13 181,1 0-1,1 0 1,0 1-1,6 21 0,-6-34 68,1 0-1,1 0 0,-1 0 0,1 0 0,0 0 0,0-1 0,0 1 0,1-1 0,0 0 0,0 0 0,0 0 0,1-1 1,-1 1-1,1-1 0,0 0 0,9 5 0,-3-4-4,1 1-1,0-2 1,0 0-1,0 0 1,1-1 0,-1 0-1,1-1 1,0-1 0,0 0-1,-1-1 1,1 0 0,13-2-1,-23 2 3,0 0 0,0-1-1,0 0 1,-1 1 0,1-1-1,0 0 1,-1 0 0,1 0-1,0-1 1,-1 1 0,1-1-1,-1 1 1,0-1 0,0 0-1,1 0 1,-1 0 0,2-3-1,-1 1 5,0-1-1,0 1 1,-1-1-1,1 0 1,-1 0 0,0 0-1,0 0 1,1-9-1,0-5 154,-1-1 1,-1 1-1,-2-39 0,1 55-63,-3-25 268,3 27-295,0 1-1,0-1 1,0 0-1,0 0 1,0 0-1,0 1 1,0-1-1,-1 0 1,1 0-1,0 1 1,-1-1-1,1 0 1,0 0-1,-1 1 1,1-1-1,-1 0 1,1 1-1,-1-1 1,1 1-1,-1-1 1,0 1-1,1-1 1,-1 1-1,0-1 1,0 0-1,-1 3-105,1 0 0,0 0 0,0 0 0,0 1 0,0-1-1,1 0 1,-1 0 0,1 1 0,-1 3 0,0-3 5,-21 102 138,-14 182-1,20 110 253,14-339-370,3 68 22,-5 81-10,4-205-21,0 0-1,-1 0 1,1 0 0,0 0 0,-1 0 0,1 0 0,-1 0-1,0 0 1,0-1 0,0 1 0,0 0 0,0 0 0,0 0-1,0-1 1,-1 1 0,1-1 0,-1 1 0,1-1 0,-1 0 0,1 1-1,-1-1 1,0 0 0,1 0 0,-1 0 0,0 0 0,-4 1-1,-1 0-111,-1-1-1,0 0 0,1 0 0,-1-1 0,-13-1 0,2 1 48,6-1 34,0-1 0,1 0 0,-1-1 0,1 0 0,0 0 0,0-2 0,0 1 0,0-2-1,1 1 1,-12-9 0,2 1 76,1-2 0,0 0 0,1-1 0,-21-23 0,34 33 5,1-1-1,0 0 1,0 1 0,0-2 0,1 1 0,0 0 0,1-1 0,0 0 0,0 0 0,1 0 0,-1 0 0,2 0 0,-1 0 0,1 0 0,1-1-1,-1 1 1,1 0 0,1-1 0,0 1 0,0 0 0,0-1 0,1 1 0,0 0 0,1 0 0,0 0 0,6-12 0,8-2-18,0 2-1,1 0 1,1 1 0,1 0 0,1 2 0,24-16 0,-23 16 1,131-91-26,-77 56-737,87-76 0,-157 122 378,1 1 1,-1-1 0,0-1-1,-1 1 1,1-1 0,-1 0-1,0 0 1,-1 0 0,0-1-1,5-11 1,-4-14-3851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3T18:47:44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104 248 5683,'0'0'4306,"3"-2"-3746,10-5 447,0 0-322,0-1 1,-1 0-1,1 0 1,-1-1-1,14-15 1,-15 13-618,-1-1 0,15-21 0,-22 28 8,0 0 0,-1 0 1,0 0-1,0 0 0,0-1 0,-1 1 1,0 0-1,0-1 0,0 1 0,0-11 1,-1 13-68,0 1 1,0-1-1,0 1 1,0 0-1,0-1 1,-1 1-1,1-1 1,-1 1-1,1 0 1,-1 0-1,0-1 1,0 1-1,0 0 1,-3-4-1,3 5-34,-1 0 0,0 0-1,0-1 1,0 1 0,0 0 0,0 0-1,0 1 1,0-1 0,0 0 0,0 1-1,-1-1 1,1 1 0,0 0 0,0-1-1,0 1 1,-1 0 0,-1 1 0,-15-1-463,4-1 97,-1 1-1,0 1 1,1 0-1,-30 7 0,41-6 353,-1-1 0,0 1-1,1 0 1,-1 1 0,1-1 0,0 1-1,0 0 1,0 0 0,0 0-1,0 0 1,1 1 0,-1-1-1,1 1 1,0 0 0,0 0-1,1 0 1,-1 0 0,1 1-1,0-1 1,-2 6 0,-2 8-15,1 1 0,1-1 1,1 1-1,1 0 0,0 1 1,2-1-1,0 0 0,5 35 1,-4-50 55,0 0 0,0 0 0,0-1 0,1 1 0,-1 0 0,1-1 0,0 1 0,0-1 0,0 0 0,1 0 0,-1 1 0,1-2 0,-1 1 0,1 0 0,0 0 1,0-1-1,1 0 0,-1 0 0,0 1 0,1-2 0,-1 1 0,1 0 0,0-1 0,-1 0 0,1 0 0,0 0 0,5 1 0,13 1 252,0 0 0,0-2 0,40-1 0,-31-1 65,-9 0-405,0 0 0,-1-1 0,0-2 0,29-7 0,37-20-3293,-38 8-1103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3T18:47:59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475 75 1505,'0'0'1067,"10"-21"9308,-11 20-10365,1 0-1,0 0 0,-1 0 1,1 0-1,-1 0 1,1 0-1,-1 0 0,1 0 1,-1 0-1,0 0 1,1 0-1,-1 0 0,0 0 1,0 1-1,0-1 1,1 0-1,-1 0 0,0 1 1,0-1-1,0 1 1,0-1-1,0 1 0,0-1 1,-2 0-1,-34-10-65,24 8 67,-15-3 49,1 1 0,-1 1 0,0 2 0,0 1 0,-42 3 0,62-1-70,1 0 0,-1 1 0,1 0-1,-1 0 1,1 1 0,0 0 0,0 0 0,0 1 0,0 0 0,1 0 0,-1 0-1,1 1 1,0 0 0,0 1 0,-5 5 0,0 2-24,0 0 0,1 0 0,0 1 0,1 0 0,-14 31 0,19-33-3,1 0 0,0 0 0,0 0 0,2 0 0,-1 0 0,1 1 0,2 17 0,-1-27 39,1 0 0,-1 0 1,1-1-1,0 1 0,0 0 0,0-1 0,0 1 0,0-1 0,0 1 0,1-1 1,-1 0-1,1 0 0,0 1 0,0-1 0,0 0 0,0 0 0,0-1 0,0 1 1,0 0-1,1-1 0,-1 1 0,0-1 0,1 0 0,0 0 0,-1 0 0,1 0 1,3 1-1,10 3 36,1-1 0,0-1 0,20 2 0,-31-4-26,23 2-2,-1-2-1,1 0 0,35-5 1,-58 3-11,0 0 1,0-1 0,0 0 0,-1 0 0,1 0 0,-1-1-1,1 0 1,-1 0 0,0 0 0,0 0 0,0-1 0,-1 0-1,1 0 1,-1 0 0,0-1 0,0 0 0,-1 1 0,1-1-1,2-6 1,0 0 0,-1 1 0,0-1 1,0-1-1,-1 1 0,-1 0 0,0-1 0,-1 0 0,2-18 0,-2-58 2305,-4 89-2305,1-1-1,0 0 1,0 0 0,-1 1-1,1-1 1,0 0 0,0 1-1,-1-1 1,1 1 0,0 0-1,0-1 1,0 1 0,0 0-1,0 0 1,0 0 0,0 0-1,0 0 1,0 0 0,-1 1-1,-14 31-61,13-21 3,0 0 1,0 0-1,-1 24 0,3-18-35,0-6-7,1 1 0,0-1 0,1 1 1,0 0-1,3 12 0,-3-22-76,0 0 0,0 0 0,0 0 0,0 0 0,1 0 0,-1 0 0,1-1 0,0 1 0,0 0 0,0-1-1,0 1 1,0-1 0,0 0 0,1 0 0,-1 0 0,1 0 0,-1 0 0,1-1 0,0 1 0,0-1 0,0 1 0,0-1 0,0 0 0,6 1 0,22 1-3395,6-3-2458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3T18:48:00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270 0 2401,'0'0'3033,"-22"1"-2000,-72 3-305,88-3-662,-1-1 0,1 1 0,-1 0 0,1 0 0,0 1 0,0 0 1,0 0-1,0 1 0,0-1 0,0 1 0,0 1 0,1-1 0,0 1 0,-1 0 0,1 0 0,1 0 0,-1 1 0,1-1 0,0 1 0,0 1 0,0-1 0,0 0 0,1 1 0,0 0 0,0-1 0,1 1 0,-3 10 0,0 3-3,2 1 0,0 1 0,1-1 0,1 0 0,1 1-1,4 31 1,-3-45-45,-1-1-1,2 1 0,-1 0 1,1 0-1,0-1 1,0 1-1,1-1 0,0 1 1,0-1-1,0 0 1,1 0-1,0-1 0,0 1 1,1-1-1,-1 0 0,1 0 1,0 0-1,11 7 1,-6-6 6,-1 0 0,1-2 0,0 1 1,0-1-1,1 0 0,-1-1 1,1-1-1,0 1 0,0-2 0,0 1 1,13-1-1,1 0-36,-10 0-426,0-1-1,0 0 0,0-1 0,0 0 1,15-4-1,10-13-2349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3T18:48:01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26 5491,'0'0'7109,"0"-4"-6052,0 3-812,0 0-150,1 0 1,-1 0-1,0 0 0,0 0 0,0 0 1,0 0-1,0 0 0,0 0 1,0-1-1,0 1 0,0 0 0,-1 0 1,1 0-1,0 0 0,-1 0 1,0-1-1,1 2-97,0-1 0,-1 1 0,1 0 1,0 0-1,0 0 0,-1 0 0,1 0 0,0-1 1,0 1-1,-1 0 0,1 0 0,0 0 1,0 0-1,-1 0 0,1 0 0,0 0 0,0 0 1,-1 0-1,1 0 0,0 0 0,0 0 0,-1 0 1,1 0-1,0 1 0,-1-1 0,1 0 1,0 0-1,0 0 0,0 0 0,-1 0 0,1 0 1,0 1-1,0-1 0,-1 0 0,1 0 0,0 0 1,0 1-1,0-1 0,0 0 0,0 0 1,-1 0-1,1 1 0,0-1 0,0 0 0,0 1 1,-6 13-111,5-11 119,-13 38 80,3 1 0,-12 74 0,2 90 320,20-195-395,-3 240 114,5-140 1104,-12-159-1005,8 36-226,0 0 0,0 0 0,0-15 0,3 14-28,0-1-1,0 1 0,2 0 1,-1-1-1,2 1 1,0 0-1,6-16 1,-7 22-5,2-1 1,-1 1-1,1 0 1,0 1-1,0-1 1,1 1-1,0 0 1,0 0-1,0 0 1,1 1-1,0 0 1,0 0-1,0 0 1,8-4-1,-8 6-66,1 0 0,-1 1-1,1-1 1,0 1 0,0 1 0,0-1 0,0 1 0,0 0-1,0 1 1,0 0 0,0 0 0,1 0 0,-1 1-1,0 0 1,0 0 0,0 1 0,0 0 0,-1 0 0,1 1-1,0 0 1,-1 0 0,0 0 0,0 1 0,0 0-1,0 0 1,0 0 0,-1 1 0,8 9 0,-4-3 27,-1 1 1,0 0-1,-1 1 1,-1 0-1,0 0 1,-1 0 0,0 1-1,-1-1 1,0 1-1,1 16 1,0 2-568,-1 40 0,-3-2-3872,-1-61 3585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3T18:48:02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202 184 3970,'0'0'7443,"12"-6"-6757,39-19-73,-47 22-458,1 0 0,0 0-1,-1-1 1,0 1-1,0-1 1,0 0-1,0 0 1,-1-1-1,0 1 1,1 0-1,-1-1 1,-1 0-1,1 0 1,-1 0-1,0 0 1,0 0 0,0-1-1,-1 1 1,0 0-1,0-1 1,0 1-1,-1-1 1,0 1-1,0-1 1,-1-8-1,0 13-147,1 0 0,-1-1 0,0 1-1,1 0 1,-1 0 0,0 0 0,0 0-1,0 0 1,0 0 0,0 0 0,0 1 0,0-1-1,-1 0 1,1 0 0,0 1 0,0-1-1,0 1 1,-1-1 0,1 1 0,0 0-1,-1-1 1,1 1 0,-2 0 0,-35-4-130,36 4 110,-16-2-108,0 2 0,0 1 0,-1 0 0,1 1 0,0 1 0,-27 8 0,39-9 90,0 0 1,0 0 0,1 1 0,-1-1 0,1 1 0,-1 1 0,1-1 0,0 1 0,1 0 0,-1 0 0,1 0 0,-1 1 0,1 0 0,1-1 0,-1 1 0,1 1 0,-1-1 0,2 0 0,-1 1-1,0 0 1,1 0 0,0-1 0,-1 8 0,1-4-12,1 1-1,-1-1 0,2 1 1,-1-1-1,1 1 1,1 0-1,1 9 0,-1-15 31,0 0-1,0 1 0,0-1 0,1 0 0,0 0 0,0 0 0,0 0 0,0-1 0,1 1 0,-1 0 0,1-1 0,0 0 0,0 0 0,0 0 0,0 0 1,1 0-1,5 3 0,6 3 31,1-2 0,-1 0 1,2-1-1,-1-1 0,0 0 1,1-1-1,31 3 0,124 0 175,-147-7-183,-13 0 0,-1 0-1,0-1 0,1 0 1,-1-1-1,13-4 1,-19 4-185,1 0 0,-1 0 1,0-1-1,0 1 0,0-1 1,-1 0-1,1-1 0,-1 1 1,1-1-1,-1 0 0,0 0 1,3-5-1,11-21-3627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3T18:48:03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0 5442,'0'0'7300,"-4"27"-5513,-8 50-1354,-3 104 1,13 80 40,3-150-321,0-84-106,2-1 0,9 43 0,-5-36 52,-6-28-290,-1-12-803,-1-3-304,1-23-3294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3T18:48:03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162 106 3570,'0'0'5642,"16"-4"-5092,52-11-105,-66 15-383,1-1 1,0 0-1,-1 0 0,1 0 0,-1 0 0,1 0 0,-1 0 0,0-1 0,1 1 0,-1-1 1,0 0-1,0 0 0,0 1 0,0-1 0,-1-1 0,1 1 0,2-3 0,-3 3 108,0 0 0,-1 0-1,1 0 1,-1 0 0,1 0-1,-1 0 1,1 0-1,-1 0 1,0 0 0,0 0-1,0 0 1,0 0 0,-1 0-1,1 0 1,0 0 0,-2-3-1,1 4-157,0 0 1,0 0-1,1 0 0,-1 0 0,0 0 1,0 0-1,0 0 0,-1 0 0,1 0 1,0 1-1,0-1 0,0 0 0,-1 1 1,1-1-1,0 1 0,-1 0 1,1-1-1,0 1 0,-2 0 0,-31-4 96,28 3-103,-122-1-21,124 3 3,0-1 0,1 1 0,-1 0 0,0 0 0,1 0 0,-1 0 0,0 1 0,1 0 1,0-1-1,-1 1 0,1 1 0,0-1 0,0 0 0,0 1 0,0-1 0,1 1 0,-1 0 0,1 0 1,-1 0-1,1 0 0,0 1 0,0-1 0,1 0 0,-1 1 0,1-1 0,-2 7 0,-2 3-26,1 0 0,1 1-1,0 0 1,1-1-1,1 1 1,-1 14-1,2-23 40,0 0-1,1 0 0,-1 0 0,1 0 0,0 0 0,0 0 0,1-1 1,-1 1-1,1-1 0,0 1 0,0-1 0,1 1 0,-1-1 0,1 0 1,0 0-1,4 3 0,-2-2 9,0 0 0,1-1 0,-1 0 0,1 0 0,0 0 1,1-1-1,-1 0 0,1 0 0,-1-1 0,13 3 0,3 0-176,1-1 1,-1-1-1,1-1 0,-1-1 1,1-1-1,29-4 0,-47 3-204,0 0 0,0 0 0,-1-1 0,1 0-1,0 0 1,0 0 0,-1 0 0,1-1 0,-1 1 0,0-1-1,6-5 1,16-18-4323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3T18:46:55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4322,'0'0'6291,"7"32"-5173,0 59-395,10 79 34,-15-162-1230,-1-11-103,-2-20-916,1-8-908,4-23-3261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3T18:48:04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59 1553,'0'0'11381,"2"5"-9834,-2 211-1337,0-123 2643,0-101-2624,-1 1-1,-1-1 1,1 0 0,-6-14-1,-4-22-202,6-86-135,5 120 68,0 6-1,1 1 0,0-1 1,0 0-1,0 0 0,0 1 0,0-1 0,1 1 0,0-1 0,0 1 1,0 0-1,0 0 0,0-1 0,1 1 0,-1 1 0,1-1 0,0 0 1,0 1-1,0-1 0,0 1 0,0 0 0,0 0 0,6-2 0,-2 0-130,1 0 0,1 1 1,-1 0-1,0 0 0,1 0 0,0 1 0,-1 1 0,18-2 0,-25 3 166,5 0-206,1 0 1,0 0-1,0 1 0,13 3 1,-17-3 130,0 0 1,0 0 0,0 1 0,-1 0 0,1-1 0,-1 1 0,1 0 0,-1 0 0,0 0 0,1 1 0,-1-1 0,0 0 0,2 4 0,4 7-236,0 0 0,0 0-1,-2 0 1,1 1 0,-2 0 0,0 0 0,5 21 0,-6-17 633,-2 1-1,0 0 1,0 19 0,-18-59 2559,12 11-2798,1 0 1,0 0 0,0 0 0,2-1-1,-1 1 1,1-1 0,0 0-1,1 1 1,1-1 0,0 1-1,2-16 1,-1 21-98,1-1 0,-1 1 0,1 0 0,0 0 0,0 0 0,0 0 0,1 1 0,-1-1 0,1 1 0,0 0 0,1 0 0,-1 0 0,6-3 0,8-6-174,39-20 1,-50 30 60,1-1 0,-1 2 0,1-1-1,0 1 1,0 0 0,0 1 0,1 0 0,-1 0 0,0 0-1,16 2 1,-21 0 21,0 0-1,0 0 1,0 0-1,0 0 0,-1 1 1,1-1-1,0 1 1,-1 0-1,1-1 1,-1 1-1,0 0 0,1 0 1,-1 1-1,0-1 1,0 0-1,-1 1 1,1-1-1,0 1 0,1 4 1,3 3-126,-1 1-1,0 0 1,5 20 0,-4-1 211,-2-1 0,-1 1 1,-2 0-1,-2 30 0,1-22-21,0-38-84,0 1 0,0 0-1,0 0 1,0-1 0,0 1 0,-1 0 0,1 0-1,0-1 1,0 1 0,-1 0 0,1-1 0,-1 1 0,1 0-1,0-1 1,-1 1 0,1-1 0,-1 1 0,1 0-1,-1-1 1,0 0 0,1 1 0,-1-1 0,1 1-1,-1-1 1,0 0 0,1 1 0,-1-1 0,0 0-1,0 0 1,1 1 0,-1-1 0,0 0 0,0 0-1,1 0 1,-1 0 0,0 0 0,0 0 0,1 0-1,-2 0 1,-9 0-4562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3T18:48:05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126 167 1905,'0'0'7577,"16"-9"-6612,51-31-15,-65 39-850,0 0-1,0-1 0,0 1 0,0 0 1,-1-1-1,1 0 0,0 1 1,-1-1-1,1 0 0,-1 0 1,0 0-1,0 0 0,0 0 0,0 0 1,0 0-1,0 0 0,0 0 1,-1-1-1,1 1 0,-1 0 1,1-1-1,-1 1 0,0 0 0,0 0 1,0-1-1,0 1 0,0 0 1,-2-5-1,1-5 412,1 10-488,-1 0-1,1 0 1,-1 0 0,1 1-1,-1-1 1,0 0-1,1 0 1,-1 1 0,0-1-1,0 0 1,-1 1 0,1-1-1,0 1 1,0-1-1,-1 1 1,1 0 0,-1 0-1,1-1 1,-1 1 0,1 0-1,-1 0 1,0 1-1,1-1 1,-1 0 0,0 0-1,0 1 1,0-1 0,0 1-1,0 0 1,-2-1-1,-10-1-35,0 0-1,0 1 0,-14 1 0,22 0 8,2 0-40,-1 0 0,1 0-1,-1 0 1,1 1 0,0 0 0,-1 0-1,1 0 1,0 0 0,0 1-1,0-1 1,0 1 0,0 0-1,0 0 1,0 1 0,0-1-1,1 1 1,0 0 0,-1 0 0,1 0-1,0 0 1,0 0 0,1 1-1,-1 0 1,1-1 0,-1 1-1,1 0 1,-2 7 0,0 0-85,1 0 1,1 1-1,0-1 0,1 1 1,0-1-1,1 24 0,0-19 112,0-12 9,0 0 0,1 0 0,-1 0 0,1 0 0,0 0 0,0 0 0,0 0 0,0 0 0,1 0 0,0-1 0,0 1 0,0-1 0,0 1 0,0-1 0,5 6 0,-2-5 12,0 1 1,0-1-1,0 0 0,1-1 0,-1 1 0,1-1 1,0 0-1,0-1 0,7 3 0,5 0-974,1-1-1,0 0 0,0-2 1,0 0-1,36-1 1,-23-3-2523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3T18:48:05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16 5122,'0'0'4901,"0"3"-4917,-7 297 3858,6-313-1849,-2-1-1605,-2-1-230,2 0 0,0-1 1,0 1-1,1-20 0,1 27-195,1 0 0,1 0-1,-1 0 1,1-1 0,1 1 0,0 0 0,0 1-1,0-1 1,1 0 0,0 1 0,0-1 0,1 1-1,0 0 1,1 0 0,-1 0 0,1 1-1,0 0 1,1 0 0,10-9 0,-10 10-114,0 1 0,0 0 0,1 0 0,0 1 1,-1-1-1,1 2 0,0-1 0,1 1 0,-1 0 0,14-2 0,-6 3-284,0 0 0,0 0-1,-1 2 1,26 3-1,-34-3 309,1 1-1,-1 0 0,0 0 0,1 0 0,-1 1 0,0 0 0,-1 0 1,1 1-1,0-1 0,-1 1 0,0 1 0,0-1 0,0 1 0,0-1 0,-1 1 1,0 1-1,0-1 0,0 1 0,-1-1 0,1 1 0,-1 0 0,-1 0 1,1 1-1,1 6 0,2 10-161,0 0 1,-2 0-1,0 1 1,-2-1-1,-1 35 1,-2-38-1057,-5-6-1205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3T18:48:06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3778,'0'0'9708,"0"24"-8742,-14 579 861,14-593-1803,1-1-1,0 1 0,0-1 0,5 14 0,-5-19-32,0-1 1,0 0-1,0 0 0,0 1 0,1-1 1,0 0-1,-1 0 0,1-1 0,0 1 1,1 0-1,-1-1 0,0 1 1,1-1-1,-1 0 0,6 4 0,-6-5-78,0 0 0,0 0 0,0-1 0,-1 1 0,1-1 0,0 1-1,0-1 1,0 0 0,0 0 0,0 1 0,0-1 0,0-1-1,0 1 1,0 0 0,0 0 0,0-1 0,-1 1 0,1-1 0,0 0-1,0 1 1,0-1 0,-1 0 0,1 0 0,1-2 0,3-1-506,0-1-1,0-1 1,-1 1 0,8-11 0,-11 14 370,21-28-3302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3T18:48:06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1281,'0'0'5295,"17"5"-4129,-3 0-908,0-1-10,1 1-1,-1-2 1,0 0-1,1 0 0,0-2 1,16 1-1,19-2 575,1-2 0,-1-1 0,73-16-1,-99 11-704,1 0-386,-9 6-3917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3T18:48:08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1056,'5'1'10377,"16"2"-10226,-9-2-187,7-1-558,-7-1-2735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3T18:48:10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0 7475,'0'0'8997,"-2"0"-8709,-1 0-288,-1 0-64,-8 0-1073,1 0-2465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3T18:46:56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10453,'0'0'3775,"-4"1"-3727,2-1-47,1-1-2,0 1 1,0 0-1,0 0 1,0 0-1,0 0 0,0 0 1,1 0-1,-1 0 1,0 0-1,0 1 1,0-1-1,0 0 1,0 1-1,0-1 1,0 0-1,1 1 1,-1-1-1,0 1 1,0-1-1,1 1 1,-1-1-1,0 1 1,1 0-1,-1-1 0,0 1 1,1 0-1,-1 0 1,1-1-1,-1 1 1,1 0-1,-1 0 1,1 0-1,0 0 1,0-1-1,-1 1 1,1 2 607,2-3 205,-5 0-3005,-12 0-1575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3T18:46:57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0 131 3762,'0'0'9404,"1"-4"-8028,0 5-1319,2 223-983,-3-223 1073,0-11 781,0-10-534,-1-6-161,1 0 1,2 0-1,8-43 1,-8 61-249,1-1 1,0 0-1,0 1 0,1 0 0,0-1 1,0 1-1,1 1 0,0-1 1,1 1-1,0 0 0,0 0 0,0 1 1,1-1-1,10-7 0,-5 7-197,0 0 0,1 0-1,0 1 1,0 1 0,0 0 0,0 1-1,1 1 1,0 0 0,0 0 0,0 2-1,0-1 1,0 2 0,0 0 0,0 1-1,18 2 1,-27-2 113,0 1-1,0-1 1,-1 0-1,1 1 1,0 0 0,-1 0-1,1 1 1,-1-1-1,0 1 1,0 0-1,0 0 1,0 0 0,0 1-1,-1-1 1,0 1-1,1 0 1,-1 0 0,0 0-1,-1 0 1,1 0-1,-1 1 1,0-1-1,0 1 1,1 5 0,1 2-7,0 1 1,-1-1 0,-1 1-1,0 0 1,-1-1 0,0 1-1,-1 0 1,-2 17-1,2-28-42,0 0-1,-1-1 0,1 1 0,-1 0 1,1 0-1,-1-1 0,0 1 0,1 0 0,-1-1 1,0 1-1,0-1 0,0 1 0,0-1 1,-1 1-1,1-1 0,-2 2 0,-9 4-2841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3T18:46:57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394 47 1377,'0'0'9575,"-5"-5"-8703,-2 0-748,1 1 0,-1 0 1,0 0-1,0 0 0,0 0 0,0 1 0,-1 1 0,0-1 0,1 1 1,-1 0-1,0 1 0,0 0 0,0 0 0,-11 1 0,-12-1-60,13 0-77,0 1 1,-24 4-1,36-3-1,1 0-1,-1 0 1,1 0 0,0 1 0,0 0-1,0 0 1,0 1 0,0 0-1,0-1 1,1 1 0,-1 1-1,-4 3 1,1 1-21,0 1 1,1-1-1,-1 1 0,2 1 1,-1-1-1,1 1 0,1 1 1,0-1-1,-4 13 0,4-7-114,1 0 0,0 0 0,2 0 0,0 1 1,0 28-1,2-41 74,1 1 0,-1-1 0,1 1 0,0-1 1,0 0-1,1 0 0,-1 0 0,1 1 0,0-2 1,0 1-1,0 0 0,1 0 0,-1-1 0,1 1 1,0-1-1,0 1 0,0-1 0,1 0 0,-1-1 1,1 1-1,-1 0 0,1-1 0,0 0 0,0 0 1,0 0-1,7 2 0,6 2-716,0-1-1,1-1 1,0 0-1,-1-1 1,25 1-1,7-3-2212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3T18:46:58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123 303 2497,'0'0'2692,"0"-23"-1153,3-165 1836,8 96 1900,-14 103-5828,-21 55 517,4 0 0,2 2 0,-11 91 0,1 218-331,27-364 308,-5 88-499,1-114 1826,3 5-5124,2 2-194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IIIT-A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F66724-98B7-4F42-9413-0443A39A67B8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IIIT-A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3398C-9C1B-49C5-A89A-210938FAC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6264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EDD90-4425-4E60-AC39-EC6808673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239435-D4E5-4949-9612-C3DFCA123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A2CCD-8DBE-441A-87B7-188DBBF49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9A49-13CD-4046-84FB-E6F0D99F3009}" type="datetime1">
              <a:rPr lang="en-IN" smtClean="0"/>
              <a:t>16-12-2020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C173C-BCD1-4EF6-95DC-57B6A02D1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Fundamentals of Electrical and Electronics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AE115-2278-4E22-892F-E8FF45414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505CB-F702-430C-AFD9-579DB827B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884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39DF7-6915-4A2F-8075-D89ACDC04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773943-1948-437C-AF6A-325E5F5F4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9139F-CD3C-4BC8-87BB-2F5C6AA45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69E3-7F69-4303-B381-0AADF8492D27}" type="datetime1">
              <a:rPr lang="en-IN" smtClean="0"/>
              <a:t>16-12-2020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D2E04-15DE-4C1E-A1B5-12D6BF0C7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Fundamentals of Electrical and Electronics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EEEA7-F498-48F9-B36C-8061186E3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505CB-F702-430C-AFD9-579DB827B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243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4F9FA6-9BE6-4A31-925E-D2BF5B01B2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E81E68-7CFB-4E14-B0C2-7E5ADFB20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E3892-496B-4111-963F-C3F5C617A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7FBE-EE7A-43BD-8749-F050A0ECDA6E}" type="datetime1">
              <a:rPr lang="en-IN" smtClean="0"/>
              <a:t>16-12-2020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A66DA-2E26-4C56-A775-30B7AF5C9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Fundamentals of Electrical and Electronics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587E9-71CF-49FA-AB93-103234E6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505CB-F702-430C-AFD9-579DB827B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06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54EEB-697B-460C-8E5B-DE0ACA38E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5CEA5-EA8E-4CEC-B743-6D084CB74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4E2F2-50A8-4D74-BE7E-666077EC8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E722-94BD-4530-B408-9FBBA5172B82}" type="datetime1">
              <a:rPr lang="en-IN" smtClean="0"/>
              <a:t>16-12-2020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D1348-1937-454E-B067-2F7F99187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Fundamentals of Electrical and Electronics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5166D-08D8-42D7-B8CB-00E621B34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505CB-F702-430C-AFD9-579DB827B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951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A8472-EE0D-4EB6-9CA6-ACA0D82EB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EA87F-508B-494A-BB97-7D5A9E699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F99C5-1FF2-4B2A-9D99-13C9EE264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3B7ED-7050-40F9-A878-651C65E4F1BA}" type="datetime1">
              <a:rPr lang="en-IN" smtClean="0"/>
              <a:t>16-12-2020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D5257-8B61-42CD-BE83-D4A7CBBE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Fundamentals of Electrical and Electronics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31ECC-0F27-47A1-A6D1-20A4C780E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505CB-F702-430C-AFD9-579DB827B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932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676E-3B3E-4F0A-9E01-106818723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33F1F-90A0-46AB-882B-8581AEEFF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F7EFF-D71A-4008-9FC8-490055CD3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E395C-5BDD-4029-BC86-9F034AEBB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C607-EB11-40F2-80B2-CF8F5CCADD6F}" type="datetime1">
              <a:rPr lang="en-IN" smtClean="0"/>
              <a:t>16-12-2020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D749F-4931-4B7D-9407-F15893919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Fundamentals of Electrical and Electronics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98494-A0EB-4997-8E5A-DBA29CC46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505CB-F702-430C-AFD9-579DB827B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2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B1E51-4185-41D3-931A-80968E49D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B214D-AF07-40BB-B6C1-B9A859A99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44754-7320-41E8-8865-A7B850978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9EB7A5-7056-462C-BA40-F9FD75802A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2F3A94-C692-46B0-A532-24087B4AAE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F221E6-49C0-4B8B-9E87-3358F4F39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59BA-64F0-46EF-B13D-D8ABC3EC2960}" type="datetime1">
              <a:rPr lang="en-IN" smtClean="0"/>
              <a:t>16-12-2020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01F319-120E-44A8-B0CE-A8A7DDD17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Fundamentals of Electrical and Electronics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361645-06B1-4F35-A5B3-C6DC3CB24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505CB-F702-430C-AFD9-579DB827B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81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2B3C7-6133-453B-B691-6FAF65FA9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E15879-1523-41E2-9BE5-F832E3B1C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9D69-C5A7-4B22-B1EB-BB45A9612B62}" type="datetime1">
              <a:rPr lang="en-IN" smtClean="0"/>
              <a:t>16-12-2020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84EABA-C18A-40E2-BDCF-9BC19D6C3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Fundamentals of Electrical and Electronics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24BC04-1857-4CC8-93DA-B857FDBBE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505CB-F702-430C-AFD9-579DB827B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322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EC9CF6-ED80-4080-9059-F6042209D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B7967-315F-43A0-B56D-21F3CC1B8119}" type="datetime1">
              <a:rPr lang="en-IN" smtClean="0"/>
              <a:t>16-12-2020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05B47D-5BC0-4A1B-BBC7-CBE3368DF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Fundamentals of Electrical and Electronics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678EF-3410-483E-AFB9-45DD1185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505CB-F702-430C-AFD9-579DB827B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895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FA438-1C74-4681-B81F-AC9FD7AA3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1FD16-65F2-4E5C-AA2C-CB8BE862F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55ABE-2C21-4C50-8F34-FC3512C23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33862-6804-4164-A592-6273C2CB3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388A-A553-4F09-A710-CF054D575099}" type="datetime1">
              <a:rPr lang="en-IN" smtClean="0"/>
              <a:t>16-12-2020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88183-C5D9-4D59-9F18-9F1781910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Fundamentals of Electrical and Electronics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C34E6-9616-4EED-9920-3FD3AE570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505CB-F702-430C-AFD9-579DB827B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067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CF01F-440E-4D1E-8617-BA5159992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6E9E22-52A2-4887-BEF1-AA396430B4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F5AB44-F473-409C-9CA8-C0F54C5F6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7A1CF-B38A-4590-8AA9-3117EC589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4944-9D38-4092-B474-CAE2E7EDE061}" type="datetime1">
              <a:rPr lang="en-IN" smtClean="0"/>
              <a:t>16-12-2020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778D1-3AD7-49AD-9094-235C17DF2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Fundamentals of Electrical and Electronics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A1AE9-66EA-4341-92E1-C520263E9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505CB-F702-430C-AFD9-579DB827B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3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BCA99C-9C33-4451-B12F-63C2ADE94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BB2DC-3DB1-49B2-BCAE-02603F624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14A5A-F909-4D9A-8FFD-EC39C2E7C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5E5E7-4871-441C-9F55-112993E201FB}" type="datetime1">
              <a:rPr lang="en-IN" smtClean="0"/>
              <a:t>16-12-2020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07278-403F-4496-B256-E753019007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Fundamentals of Electrical and Electronics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189D5-74C6-461C-9984-8053533832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505CB-F702-430C-AFD9-579DB827B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77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customXml" Target="../ink/ink7.xml"/><Relationship Id="rId18" Type="http://schemas.openxmlformats.org/officeDocument/2006/relationships/image" Target="../media/image14.png"/><Relationship Id="rId26" Type="http://schemas.openxmlformats.org/officeDocument/2006/relationships/image" Target="../media/image18.png"/><Relationship Id="rId3" Type="http://schemas.openxmlformats.org/officeDocument/2006/relationships/customXml" Target="../ink/ink2.xml"/><Relationship Id="rId21" Type="http://schemas.openxmlformats.org/officeDocument/2006/relationships/customXml" Target="../ink/ink11.xml"/><Relationship Id="rId7" Type="http://schemas.openxmlformats.org/officeDocument/2006/relationships/customXml" Target="../ink/ink4.xml"/><Relationship Id="rId12" Type="http://schemas.openxmlformats.org/officeDocument/2006/relationships/image" Target="../media/image11.png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2" Type="http://schemas.openxmlformats.org/officeDocument/2006/relationships/image" Target="../media/image6.png"/><Relationship Id="rId16" Type="http://schemas.openxmlformats.org/officeDocument/2006/relationships/image" Target="../media/image13.png"/><Relationship Id="rId20" Type="http://schemas.openxmlformats.org/officeDocument/2006/relationships/image" Target="../media/image15.png"/><Relationship Id="rId29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customXml" Target="../ink/ink6.xml"/><Relationship Id="rId24" Type="http://schemas.openxmlformats.org/officeDocument/2006/relationships/image" Target="../media/image17.png"/><Relationship Id="rId32" Type="http://schemas.openxmlformats.org/officeDocument/2006/relationships/image" Target="../media/image21.png"/><Relationship Id="rId5" Type="http://schemas.openxmlformats.org/officeDocument/2006/relationships/customXml" Target="../ink/ink3.xml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28" Type="http://schemas.openxmlformats.org/officeDocument/2006/relationships/image" Target="../media/image19.png"/><Relationship Id="rId10" Type="http://schemas.openxmlformats.org/officeDocument/2006/relationships/image" Target="../media/image10.png"/><Relationship Id="rId19" Type="http://schemas.openxmlformats.org/officeDocument/2006/relationships/customXml" Target="../ink/ink10.xml"/><Relationship Id="rId31" Type="http://schemas.openxmlformats.org/officeDocument/2006/relationships/customXml" Target="../ink/ink16.xml"/><Relationship Id="rId4" Type="http://schemas.openxmlformats.org/officeDocument/2006/relationships/image" Target="../media/image7.png"/><Relationship Id="rId9" Type="http://schemas.openxmlformats.org/officeDocument/2006/relationships/customXml" Target="../ink/ink5.xml"/><Relationship Id="rId14" Type="http://schemas.openxmlformats.org/officeDocument/2006/relationships/image" Target="../media/image12.png"/><Relationship Id="rId22" Type="http://schemas.openxmlformats.org/officeDocument/2006/relationships/image" Target="../media/image16.png"/><Relationship Id="rId27" Type="http://schemas.openxmlformats.org/officeDocument/2006/relationships/customXml" Target="../ink/ink14.xml"/><Relationship Id="rId30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4.png"/><Relationship Id="rId21" Type="http://schemas.openxmlformats.org/officeDocument/2006/relationships/customXml" Target="../ink/ink26.xml"/><Relationship Id="rId42" Type="http://schemas.openxmlformats.org/officeDocument/2006/relationships/image" Target="../media/image42.png"/><Relationship Id="rId47" Type="http://schemas.openxmlformats.org/officeDocument/2006/relationships/customXml" Target="../ink/ink39.xml"/><Relationship Id="rId63" Type="http://schemas.openxmlformats.org/officeDocument/2006/relationships/customXml" Target="../ink/ink47.xml"/><Relationship Id="rId68" Type="http://schemas.openxmlformats.org/officeDocument/2006/relationships/image" Target="../media/image55.png"/><Relationship Id="rId16" Type="http://schemas.openxmlformats.org/officeDocument/2006/relationships/image" Target="../media/image29.png"/><Relationship Id="rId11" Type="http://schemas.openxmlformats.org/officeDocument/2006/relationships/customXml" Target="../ink/ink21.xml"/><Relationship Id="rId32" Type="http://schemas.openxmlformats.org/officeDocument/2006/relationships/image" Target="../media/image37.png"/><Relationship Id="rId37" Type="http://schemas.openxmlformats.org/officeDocument/2006/relationships/customXml" Target="../ink/ink34.xml"/><Relationship Id="rId53" Type="http://schemas.openxmlformats.org/officeDocument/2006/relationships/customXml" Target="../ink/ink42.xml"/><Relationship Id="rId58" Type="http://schemas.openxmlformats.org/officeDocument/2006/relationships/image" Target="../media/image50.png"/><Relationship Id="rId74" Type="http://schemas.openxmlformats.org/officeDocument/2006/relationships/image" Target="../media/image58.png"/><Relationship Id="rId79" Type="http://schemas.openxmlformats.org/officeDocument/2006/relationships/customXml" Target="../ink/ink55.xml"/><Relationship Id="rId5" Type="http://schemas.openxmlformats.org/officeDocument/2006/relationships/customXml" Target="../ink/ink18.xml"/><Relationship Id="rId61" Type="http://schemas.openxmlformats.org/officeDocument/2006/relationships/customXml" Target="../ink/ink46.xml"/><Relationship Id="rId82" Type="http://schemas.openxmlformats.org/officeDocument/2006/relationships/image" Target="../media/image62.png"/><Relationship Id="rId19" Type="http://schemas.openxmlformats.org/officeDocument/2006/relationships/customXml" Target="../ink/ink25.xml"/><Relationship Id="rId14" Type="http://schemas.openxmlformats.org/officeDocument/2006/relationships/image" Target="../media/image28.png"/><Relationship Id="rId22" Type="http://schemas.openxmlformats.org/officeDocument/2006/relationships/image" Target="../media/image32.png"/><Relationship Id="rId27" Type="http://schemas.openxmlformats.org/officeDocument/2006/relationships/customXml" Target="../ink/ink29.xml"/><Relationship Id="rId30" Type="http://schemas.openxmlformats.org/officeDocument/2006/relationships/image" Target="../media/image36.png"/><Relationship Id="rId35" Type="http://schemas.openxmlformats.org/officeDocument/2006/relationships/customXml" Target="../ink/ink33.xml"/><Relationship Id="rId43" Type="http://schemas.openxmlformats.org/officeDocument/2006/relationships/customXml" Target="../ink/ink37.xml"/><Relationship Id="rId48" Type="http://schemas.openxmlformats.org/officeDocument/2006/relationships/image" Target="../media/image45.png"/><Relationship Id="rId56" Type="http://schemas.openxmlformats.org/officeDocument/2006/relationships/image" Target="../media/image49.png"/><Relationship Id="rId64" Type="http://schemas.openxmlformats.org/officeDocument/2006/relationships/image" Target="../media/image53.png"/><Relationship Id="rId69" Type="http://schemas.openxmlformats.org/officeDocument/2006/relationships/customXml" Target="../ink/ink50.xml"/><Relationship Id="rId77" Type="http://schemas.openxmlformats.org/officeDocument/2006/relationships/customXml" Target="../ink/ink54.xml"/><Relationship Id="rId8" Type="http://schemas.openxmlformats.org/officeDocument/2006/relationships/image" Target="../media/image25.png"/><Relationship Id="rId51" Type="http://schemas.openxmlformats.org/officeDocument/2006/relationships/customXml" Target="../ink/ink41.xml"/><Relationship Id="rId72" Type="http://schemas.openxmlformats.org/officeDocument/2006/relationships/image" Target="../media/image57.png"/><Relationship Id="rId80" Type="http://schemas.openxmlformats.org/officeDocument/2006/relationships/image" Target="../media/image61.png"/><Relationship Id="rId3" Type="http://schemas.openxmlformats.org/officeDocument/2006/relationships/customXml" Target="../ink/ink17.xml"/><Relationship Id="rId12" Type="http://schemas.openxmlformats.org/officeDocument/2006/relationships/image" Target="../media/image27.png"/><Relationship Id="rId17" Type="http://schemas.openxmlformats.org/officeDocument/2006/relationships/customXml" Target="../ink/ink24.xml"/><Relationship Id="rId25" Type="http://schemas.openxmlformats.org/officeDocument/2006/relationships/customXml" Target="../ink/ink28.xml"/><Relationship Id="rId33" Type="http://schemas.openxmlformats.org/officeDocument/2006/relationships/customXml" Target="../ink/ink32.xml"/><Relationship Id="rId38" Type="http://schemas.openxmlformats.org/officeDocument/2006/relationships/image" Target="../media/image40.png"/><Relationship Id="rId46" Type="http://schemas.openxmlformats.org/officeDocument/2006/relationships/image" Target="../media/image44.png"/><Relationship Id="rId59" Type="http://schemas.openxmlformats.org/officeDocument/2006/relationships/customXml" Target="../ink/ink45.xml"/><Relationship Id="rId67" Type="http://schemas.openxmlformats.org/officeDocument/2006/relationships/customXml" Target="../ink/ink49.xml"/><Relationship Id="rId20" Type="http://schemas.openxmlformats.org/officeDocument/2006/relationships/image" Target="../media/image31.png"/><Relationship Id="rId41" Type="http://schemas.openxmlformats.org/officeDocument/2006/relationships/customXml" Target="../ink/ink36.xml"/><Relationship Id="rId54" Type="http://schemas.openxmlformats.org/officeDocument/2006/relationships/image" Target="../media/image48.png"/><Relationship Id="rId62" Type="http://schemas.openxmlformats.org/officeDocument/2006/relationships/image" Target="../media/image52.png"/><Relationship Id="rId70" Type="http://schemas.openxmlformats.org/officeDocument/2006/relationships/image" Target="../media/image56.png"/><Relationship Id="rId75" Type="http://schemas.openxmlformats.org/officeDocument/2006/relationships/customXml" Target="../ink/ink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5" Type="http://schemas.openxmlformats.org/officeDocument/2006/relationships/customXml" Target="../ink/ink23.xml"/><Relationship Id="rId23" Type="http://schemas.openxmlformats.org/officeDocument/2006/relationships/customXml" Target="../ink/ink27.xml"/><Relationship Id="rId28" Type="http://schemas.openxmlformats.org/officeDocument/2006/relationships/image" Target="../media/image35.png"/><Relationship Id="rId36" Type="http://schemas.openxmlformats.org/officeDocument/2006/relationships/image" Target="../media/image39.png"/><Relationship Id="rId49" Type="http://schemas.openxmlformats.org/officeDocument/2006/relationships/customXml" Target="../ink/ink40.xml"/><Relationship Id="rId57" Type="http://schemas.openxmlformats.org/officeDocument/2006/relationships/customXml" Target="../ink/ink44.xml"/><Relationship Id="rId10" Type="http://schemas.openxmlformats.org/officeDocument/2006/relationships/image" Target="../media/image26.png"/><Relationship Id="rId31" Type="http://schemas.openxmlformats.org/officeDocument/2006/relationships/customXml" Target="../ink/ink31.xml"/><Relationship Id="rId44" Type="http://schemas.openxmlformats.org/officeDocument/2006/relationships/image" Target="../media/image43.png"/><Relationship Id="rId52" Type="http://schemas.openxmlformats.org/officeDocument/2006/relationships/image" Target="../media/image47.png"/><Relationship Id="rId60" Type="http://schemas.openxmlformats.org/officeDocument/2006/relationships/image" Target="../media/image51.png"/><Relationship Id="rId65" Type="http://schemas.openxmlformats.org/officeDocument/2006/relationships/customXml" Target="../ink/ink48.xml"/><Relationship Id="rId73" Type="http://schemas.openxmlformats.org/officeDocument/2006/relationships/customXml" Target="../ink/ink52.xml"/><Relationship Id="rId78" Type="http://schemas.openxmlformats.org/officeDocument/2006/relationships/image" Target="../media/image60.png"/><Relationship Id="rId81" Type="http://schemas.openxmlformats.org/officeDocument/2006/relationships/customXml" Target="../ink/ink56.xml"/><Relationship Id="rId4" Type="http://schemas.openxmlformats.org/officeDocument/2006/relationships/image" Target="../media/image23.png"/><Relationship Id="rId9" Type="http://schemas.openxmlformats.org/officeDocument/2006/relationships/customXml" Target="../ink/ink20.xml"/><Relationship Id="rId13" Type="http://schemas.openxmlformats.org/officeDocument/2006/relationships/customXml" Target="../ink/ink22.xml"/><Relationship Id="rId18" Type="http://schemas.openxmlformats.org/officeDocument/2006/relationships/image" Target="../media/image30.png"/><Relationship Id="rId39" Type="http://schemas.openxmlformats.org/officeDocument/2006/relationships/customXml" Target="../ink/ink35.xml"/><Relationship Id="rId34" Type="http://schemas.openxmlformats.org/officeDocument/2006/relationships/image" Target="../media/image38.png"/><Relationship Id="rId50" Type="http://schemas.openxmlformats.org/officeDocument/2006/relationships/image" Target="../media/image46.png"/><Relationship Id="rId55" Type="http://schemas.openxmlformats.org/officeDocument/2006/relationships/customXml" Target="../ink/ink43.xml"/><Relationship Id="rId76" Type="http://schemas.openxmlformats.org/officeDocument/2006/relationships/image" Target="../media/image59.png"/><Relationship Id="rId7" Type="http://schemas.openxmlformats.org/officeDocument/2006/relationships/customXml" Target="../ink/ink19.xml"/><Relationship Id="rId71" Type="http://schemas.openxmlformats.org/officeDocument/2006/relationships/customXml" Target="../ink/ink51.xml"/><Relationship Id="rId2" Type="http://schemas.openxmlformats.org/officeDocument/2006/relationships/image" Target="../media/image22.png"/><Relationship Id="rId29" Type="http://schemas.openxmlformats.org/officeDocument/2006/relationships/customXml" Target="../ink/ink30.xml"/><Relationship Id="rId24" Type="http://schemas.openxmlformats.org/officeDocument/2006/relationships/image" Target="../media/image33.png"/><Relationship Id="rId40" Type="http://schemas.openxmlformats.org/officeDocument/2006/relationships/image" Target="../media/image41.png"/><Relationship Id="rId45" Type="http://schemas.openxmlformats.org/officeDocument/2006/relationships/customXml" Target="../ink/ink38.xml"/><Relationship Id="rId66" Type="http://schemas.openxmlformats.org/officeDocument/2006/relationships/image" Target="../media/image5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1B729-B97B-49F2-9918-AE902C0BC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09325"/>
            <a:ext cx="9144000" cy="19097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Fundaments of Electrical and Electronics (FEE)</a:t>
            </a:r>
            <a:endParaRPr lang="en-I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03D798-D227-4D5A-A324-FC26AB1101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287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7C7CE-4CC7-4F13-8B0F-8BAD23C5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65301"/>
            <a:ext cx="10058400" cy="767756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(Nodal Analysis)</a:t>
            </a:r>
            <a:endParaRPr lang="en-I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6FD18-3CE3-4375-B67B-4A4DB679A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12980"/>
            <a:ext cx="10058400" cy="5327779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2000" i="0" u="none" strike="noStrike" baseline="0" dirty="0">
                <a:latin typeface="Times-Bold"/>
              </a:rPr>
              <a:t>Count the number of nodes </a:t>
            </a:r>
            <a:r>
              <a:rPr lang="en-US" sz="2000" i="0" u="none" strike="noStrike" baseline="0" dirty="0">
                <a:latin typeface="Times-Roman"/>
              </a:rPr>
              <a:t>(</a:t>
            </a:r>
            <a:r>
              <a:rPr lang="en-US" sz="2000" i="1" u="none" strike="noStrike" baseline="0" dirty="0">
                <a:latin typeface="Times-Italic"/>
              </a:rPr>
              <a:t>N</a:t>
            </a:r>
            <a:r>
              <a:rPr lang="en-US" sz="2000" i="0" u="none" strike="noStrike" baseline="0" dirty="0">
                <a:latin typeface="Times-Roman"/>
              </a:rPr>
              <a:t>).</a:t>
            </a:r>
          </a:p>
          <a:p>
            <a:pPr marL="342900" indent="-342900" algn="l">
              <a:buFont typeface="+mj-lt"/>
              <a:buAutoNum type="arabicPeriod"/>
            </a:pPr>
            <a:endParaRPr lang="en-US" sz="2000" i="0" u="none" strike="noStrike" baseline="0" dirty="0">
              <a:latin typeface="Times-Roman"/>
            </a:endParaRPr>
          </a:p>
          <a:p>
            <a:pPr marL="0" indent="0" algn="l">
              <a:buNone/>
            </a:pPr>
            <a:r>
              <a:rPr lang="en-US" sz="2000" i="0" u="none" strike="noStrike" baseline="0" dirty="0">
                <a:latin typeface="Times-Roman"/>
              </a:rPr>
              <a:t>2. </a:t>
            </a:r>
            <a:r>
              <a:rPr lang="en-US" sz="2000" i="0" u="none" strike="noStrike" baseline="0" dirty="0">
                <a:latin typeface="Times-Bold"/>
              </a:rPr>
              <a:t>Designate a reference node. </a:t>
            </a:r>
          </a:p>
          <a:p>
            <a:pPr marL="0" indent="0" algn="l">
              <a:buNone/>
            </a:pPr>
            <a:endParaRPr lang="en-US" sz="2000" i="0" u="none" strike="noStrike" baseline="0" dirty="0">
              <a:latin typeface="Times-Bold"/>
            </a:endParaRPr>
          </a:p>
          <a:p>
            <a:pPr marL="0" indent="0" algn="l">
              <a:buNone/>
            </a:pPr>
            <a:r>
              <a:rPr lang="en-US" sz="2000" i="0" u="none" strike="noStrike" baseline="0" dirty="0">
                <a:latin typeface="Times-Roman"/>
              </a:rPr>
              <a:t>3. </a:t>
            </a:r>
            <a:r>
              <a:rPr lang="en-US" sz="2000" i="0" u="none" strike="noStrike" baseline="0" dirty="0">
                <a:latin typeface="Times-Bold"/>
              </a:rPr>
              <a:t>Label the nodal voltages </a:t>
            </a:r>
            <a:r>
              <a:rPr lang="en-US" sz="2000" i="0" u="none" strike="noStrike" baseline="0" dirty="0">
                <a:latin typeface="Times-Roman"/>
              </a:rPr>
              <a:t>(there are </a:t>
            </a:r>
            <a:r>
              <a:rPr lang="en-US" sz="2000" i="1" u="none" strike="noStrike" baseline="0" dirty="0">
                <a:latin typeface="Times-Italic"/>
              </a:rPr>
              <a:t>N </a:t>
            </a:r>
            <a:r>
              <a:rPr lang="en-US" sz="2000" i="0" u="none" strike="noStrike" baseline="0" dirty="0">
                <a:latin typeface="MTSY"/>
              </a:rPr>
              <a:t>− </a:t>
            </a:r>
            <a:r>
              <a:rPr lang="en-US" sz="2000" i="0" u="none" strike="noStrike" baseline="0" dirty="0">
                <a:latin typeface="Times-Roman"/>
              </a:rPr>
              <a:t>1 of them).</a:t>
            </a:r>
          </a:p>
          <a:p>
            <a:pPr marL="0" indent="0" algn="l">
              <a:buNone/>
            </a:pPr>
            <a:endParaRPr lang="en-US" sz="2000" i="0" u="none" strike="noStrike" baseline="0" dirty="0">
              <a:latin typeface="Times-Roman"/>
            </a:endParaRPr>
          </a:p>
          <a:p>
            <a:pPr marL="0" indent="0" algn="l">
              <a:buNone/>
            </a:pPr>
            <a:r>
              <a:rPr lang="en-US" sz="2000" i="0" u="none" strike="noStrike" baseline="0" dirty="0">
                <a:latin typeface="Times-Roman"/>
              </a:rPr>
              <a:t>4. </a:t>
            </a:r>
            <a:r>
              <a:rPr lang="en-US" sz="2000" i="0" u="none" strike="noStrike" baseline="0" dirty="0">
                <a:latin typeface="Times-Bold"/>
              </a:rPr>
              <a:t>Write a KCL equation for each of the nonreference nodes.</a:t>
            </a:r>
          </a:p>
          <a:p>
            <a:pPr marL="0" indent="0" algn="l">
              <a:buNone/>
            </a:pPr>
            <a:endParaRPr lang="en-US" sz="2000" i="0" u="none" strike="noStrike" baseline="0" dirty="0">
              <a:latin typeface="Times-Bold"/>
            </a:endParaRPr>
          </a:p>
          <a:p>
            <a:pPr marL="0" indent="0" algn="l">
              <a:buNone/>
            </a:pPr>
            <a:r>
              <a:rPr lang="en-US" sz="2000" i="0" u="none" strike="noStrike" baseline="0" dirty="0">
                <a:latin typeface="Times-Roman"/>
              </a:rPr>
              <a:t>5. </a:t>
            </a:r>
            <a:r>
              <a:rPr lang="en-US" sz="2000" i="0" u="none" strike="noStrike" baseline="0" dirty="0">
                <a:latin typeface="Times-Bold"/>
              </a:rPr>
              <a:t>Express any additional unknowns such as currents or voltages other than nodal voltages in terms of appropriate nodal voltages. </a:t>
            </a:r>
          </a:p>
          <a:p>
            <a:pPr marL="0" indent="0" algn="l">
              <a:buNone/>
            </a:pPr>
            <a:endParaRPr lang="en-US" sz="2000" i="0" u="none" strike="noStrike" baseline="0" dirty="0">
              <a:latin typeface="Times-Bold"/>
            </a:endParaRPr>
          </a:p>
          <a:p>
            <a:pPr marL="0" indent="0" algn="l">
              <a:buNone/>
            </a:pPr>
            <a:r>
              <a:rPr lang="en-US" sz="2000" i="0" u="none" strike="noStrike" baseline="0" dirty="0">
                <a:latin typeface="Times-Roman"/>
              </a:rPr>
              <a:t>6. </a:t>
            </a:r>
            <a:r>
              <a:rPr lang="en-US" sz="2000" i="0" u="none" strike="noStrike" baseline="0" dirty="0">
                <a:latin typeface="Times-Bold"/>
              </a:rPr>
              <a:t>Organize the equations.</a:t>
            </a:r>
          </a:p>
          <a:p>
            <a:pPr marL="0" indent="0" algn="l">
              <a:buNone/>
            </a:pPr>
            <a:endParaRPr lang="en-US" sz="2000" i="0" u="none" strike="noStrike" baseline="0" dirty="0">
              <a:latin typeface="Times-Roman"/>
            </a:endParaRPr>
          </a:p>
          <a:p>
            <a:pPr marL="0" indent="0" algn="l">
              <a:buNone/>
            </a:pPr>
            <a:r>
              <a:rPr lang="en-US" sz="2000" i="0" u="none" strike="noStrike" baseline="0" dirty="0">
                <a:latin typeface="Times-Roman"/>
              </a:rPr>
              <a:t>7. </a:t>
            </a:r>
            <a:r>
              <a:rPr lang="en-US" sz="2000" i="0" u="none" strike="noStrike" baseline="0" dirty="0">
                <a:latin typeface="Times-Bold"/>
              </a:rPr>
              <a:t>Solve the system of equations for the nodal voltages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97CE2B-67FF-47B9-BFC4-D4C3103D3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Fundamentals of Electrical and Electronics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4247F9-1A1E-4EC1-B658-A8C81F76D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505CB-F702-430C-AFD9-579DB827BD11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128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7C7CE-4CC7-4F13-8B0F-8BAD23C5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65301"/>
            <a:ext cx="10058400" cy="767756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Supernode</a:t>
            </a:r>
            <a:endParaRPr lang="en-I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6FD18-3CE3-4375-B67B-4A4DB679A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12980"/>
            <a:ext cx="10058400" cy="532777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97CE2B-67FF-47B9-BFC4-D4C3103D3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Fundamentals of Electrical and Electronics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4247F9-1A1E-4EC1-B658-A8C81F76D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505CB-F702-430C-AFD9-579DB827BD11}" type="slidenum">
              <a:rPr lang="en-IN" smtClean="0"/>
              <a:t>11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2D2115-DDA6-458A-BB70-BDE3DA652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762" y="860269"/>
            <a:ext cx="3734124" cy="209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487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7C7CE-4CC7-4F13-8B0F-8BAD23C5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65301"/>
            <a:ext cx="10058400" cy="767756"/>
          </a:xfrm>
        </p:spPr>
        <p:txBody>
          <a:bodyPr>
            <a:normAutofit/>
          </a:bodyPr>
          <a:lstStyle/>
          <a:p>
            <a:pPr algn="just"/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Supernode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(Cont.)</a:t>
            </a:r>
            <a:endParaRPr lang="en-I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6FD18-3CE3-4375-B67B-4A4DB679A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12980"/>
            <a:ext cx="10058400" cy="532777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97CE2B-67FF-47B9-BFC4-D4C3103D3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Fundamentals of Electrical and Electronics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4247F9-1A1E-4EC1-B658-A8C81F76D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505CB-F702-430C-AFD9-579DB827BD11}" type="slidenum">
              <a:rPr lang="en-IN" smtClean="0"/>
              <a:t>12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2D2115-DDA6-458A-BB70-BDE3DA652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762" y="860269"/>
            <a:ext cx="3734124" cy="209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398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7C7CE-4CC7-4F13-8B0F-8BAD23C5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65301"/>
            <a:ext cx="10058400" cy="767756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(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Supernode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Analysis)</a:t>
            </a:r>
            <a:endParaRPr lang="en-I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6FD18-3CE3-4375-B67B-4A4DB679A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12980"/>
            <a:ext cx="10058400" cy="5327779"/>
          </a:xfrm>
        </p:spPr>
        <p:txBody>
          <a:bodyPr>
            <a:normAutofit/>
          </a:bodyPr>
          <a:lstStyle/>
          <a:p>
            <a:pPr marL="342900" indent="-342900" algn="l">
              <a:buAutoNum type="arabicPeriod"/>
            </a:pPr>
            <a:r>
              <a:rPr lang="en-US" sz="2000" i="0" u="none" strike="noStrike" baseline="0" dirty="0">
                <a:latin typeface="Times-Bold"/>
              </a:rPr>
              <a:t>Count the number of nodes </a:t>
            </a:r>
            <a:r>
              <a:rPr lang="en-US" sz="2000" i="0" u="none" strike="noStrike" baseline="0" dirty="0">
                <a:latin typeface="Times-Roman"/>
              </a:rPr>
              <a:t>(</a:t>
            </a:r>
            <a:r>
              <a:rPr lang="en-US" sz="2000" i="1" u="none" strike="noStrike" baseline="0" dirty="0">
                <a:latin typeface="Times-Italic"/>
              </a:rPr>
              <a:t>N</a:t>
            </a:r>
            <a:r>
              <a:rPr lang="en-US" sz="2000" i="0" u="none" strike="noStrike" baseline="0" dirty="0">
                <a:latin typeface="Times-Roman"/>
              </a:rPr>
              <a:t>).</a:t>
            </a:r>
          </a:p>
          <a:p>
            <a:pPr marL="0" indent="0" algn="l">
              <a:buNone/>
            </a:pPr>
            <a:r>
              <a:rPr lang="en-US" sz="2000" i="0" u="none" strike="noStrike" baseline="0" dirty="0">
                <a:latin typeface="Times-Roman"/>
              </a:rPr>
              <a:t>2. </a:t>
            </a:r>
            <a:r>
              <a:rPr lang="en-US" sz="2000" i="0" u="none" strike="noStrike" baseline="0" dirty="0">
                <a:latin typeface="Times-Bold"/>
              </a:rPr>
              <a:t>Designate a reference node. </a:t>
            </a:r>
          </a:p>
          <a:p>
            <a:pPr marL="0" indent="0" algn="l">
              <a:buNone/>
            </a:pPr>
            <a:r>
              <a:rPr lang="en-US" sz="2000" i="0" u="none" strike="noStrike" baseline="0" dirty="0">
                <a:latin typeface="Times-Roman"/>
              </a:rPr>
              <a:t>3. </a:t>
            </a:r>
            <a:r>
              <a:rPr lang="en-US" sz="2000" i="0" u="none" strike="noStrike" baseline="0" dirty="0">
                <a:latin typeface="Times-Bold"/>
              </a:rPr>
              <a:t>Label the nodal voltages </a:t>
            </a:r>
            <a:r>
              <a:rPr lang="en-US" sz="2000" i="0" u="none" strike="noStrike" baseline="0" dirty="0">
                <a:latin typeface="Times-Roman"/>
              </a:rPr>
              <a:t>(there are </a:t>
            </a:r>
            <a:r>
              <a:rPr lang="en-US" sz="2000" i="1" u="none" strike="noStrike" baseline="0" dirty="0">
                <a:latin typeface="Times-Italic"/>
              </a:rPr>
              <a:t>N </a:t>
            </a:r>
            <a:r>
              <a:rPr lang="en-US" sz="2000" i="0" u="none" strike="noStrike" baseline="0" dirty="0">
                <a:latin typeface="MTSY"/>
              </a:rPr>
              <a:t>− </a:t>
            </a:r>
            <a:r>
              <a:rPr lang="en-US" sz="2000" i="0" u="none" strike="noStrike" baseline="0" dirty="0">
                <a:latin typeface="Times-Roman"/>
              </a:rPr>
              <a:t>1 of them).</a:t>
            </a:r>
          </a:p>
          <a:p>
            <a:pPr marL="0" indent="0" algn="l">
              <a:buNone/>
            </a:pPr>
            <a:r>
              <a:rPr lang="en-US" sz="2000" i="0" u="none" strike="noStrike" baseline="0" dirty="0">
                <a:latin typeface="Times-Roman"/>
              </a:rPr>
              <a:t>4. </a:t>
            </a:r>
            <a:r>
              <a:rPr lang="en-US" sz="2000" i="0" u="none" strike="noStrike" baseline="0" dirty="0">
                <a:latin typeface="Times-Bold"/>
              </a:rPr>
              <a:t>If the circuit contains voltage sources, form a </a:t>
            </a:r>
            <a:r>
              <a:rPr lang="en-US" sz="2000" i="0" u="none" strike="noStrike" baseline="0" dirty="0" err="1">
                <a:latin typeface="Times-Bold"/>
              </a:rPr>
              <a:t>supernode</a:t>
            </a:r>
            <a:r>
              <a:rPr lang="en-US" sz="2000" i="0" u="none" strike="noStrike" baseline="0" dirty="0">
                <a:latin typeface="Times-Bold"/>
              </a:rPr>
              <a:t> about each one. </a:t>
            </a:r>
          </a:p>
          <a:p>
            <a:pPr marL="0" indent="0" algn="l">
              <a:buNone/>
            </a:pPr>
            <a:r>
              <a:rPr lang="en-US" sz="2000" i="0" u="none" strike="noStrike" baseline="0" dirty="0">
                <a:latin typeface="Times-Roman"/>
              </a:rPr>
              <a:t>5. </a:t>
            </a:r>
            <a:r>
              <a:rPr lang="en-US" sz="2000" i="0" u="none" strike="noStrike" baseline="0" dirty="0">
                <a:latin typeface="Times-Bold"/>
              </a:rPr>
              <a:t>Write a KCL equation for each nonreference node and for each </a:t>
            </a:r>
            <a:r>
              <a:rPr lang="en-US" sz="2000" i="0" u="none" strike="noStrike" baseline="0" dirty="0" err="1">
                <a:latin typeface="Times-Bold"/>
              </a:rPr>
              <a:t>supernode</a:t>
            </a:r>
            <a:r>
              <a:rPr lang="en-US" sz="2000" i="0" u="none" strike="noStrike" baseline="0" dirty="0">
                <a:latin typeface="Times-Bold"/>
              </a:rPr>
              <a:t> </a:t>
            </a:r>
            <a:r>
              <a:rPr lang="en-US" sz="2000" i="1" u="none" strike="noStrike" baseline="0" dirty="0">
                <a:latin typeface="Times-BoldItalic"/>
              </a:rPr>
              <a:t>that does not contain the reference node. </a:t>
            </a:r>
          </a:p>
          <a:p>
            <a:pPr marL="0" indent="0" algn="l">
              <a:buNone/>
            </a:pPr>
            <a:r>
              <a:rPr lang="en-US" sz="2000" i="0" u="none" strike="noStrike" baseline="0" dirty="0">
                <a:latin typeface="Times-Roman"/>
              </a:rPr>
              <a:t>6. </a:t>
            </a:r>
            <a:r>
              <a:rPr lang="en-US" sz="2000" i="0" u="none" strike="noStrike" baseline="0" dirty="0">
                <a:latin typeface="Times-Bold"/>
              </a:rPr>
              <a:t>Relate the voltage across each voltage source to nodal voltages.</a:t>
            </a:r>
          </a:p>
          <a:p>
            <a:pPr algn="l"/>
            <a:r>
              <a:rPr lang="en-US" sz="2000" i="0" u="none" strike="noStrike" baseline="0" dirty="0">
                <a:latin typeface="Times-Roman"/>
              </a:rPr>
              <a:t>This is accomplished by simple application of KVL; one such equation is needed for each </a:t>
            </a:r>
            <a:r>
              <a:rPr lang="en-US" sz="2000" i="0" u="none" strike="noStrike" baseline="0" dirty="0" err="1">
                <a:latin typeface="Times-Roman"/>
              </a:rPr>
              <a:t>supernode</a:t>
            </a:r>
            <a:r>
              <a:rPr lang="en-US" sz="2000" i="0" u="none" strike="noStrike" baseline="0" dirty="0">
                <a:latin typeface="Times-Roman"/>
              </a:rPr>
              <a:t> defined.</a:t>
            </a:r>
          </a:p>
          <a:p>
            <a:pPr marL="0" indent="0" algn="l">
              <a:buNone/>
            </a:pPr>
            <a:r>
              <a:rPr lang="en-US" sz="2000" i="0" u="none" strike="noStrike" baseline="0" dirty="0">
                <a:latin typeface="Times-Roman"/>
              </a:rPr>
              <a:t>7. </a:t>
            </a:r>
            <a:r>
              <a:rPr lang="en-US" sz="2000" i="0" u="none" strike="noStrike" baseline="0" dirty="0">
                <a:latin typeface="Times-Bold"/>
              </a:rPr>
              <a:t>Express any additional unknowns (i.e., currents or voltages other than nodal voltages) in terms of appropriate nodal voltages. </a:t>
            </a:r>
          </a:p>
          <a:p>
            <a:pPr marL="0" indent="0" algn="l">
              <a:buNone/>
            </a:pPr>
            <a:r>
              <a:rPr lang="en-US" sz="2000" i="0" u="none" strike="noStrike" baseline="0" dirty="0">
                <a:latin typeface="Times-Roman"/>
              </a:rPr>
              <a:t>8. </a:t>
            </a:r>
            <a:r>
              <a:rPr lang="en-US" sz="2000" i="0" u="none" strike="noStrike" baseline="0" dirty="0">
                <a:latin typeface="Times-Bold"/>
              </a:rPr>
              <a:t>Organize the equations. </a:t>
            </a:r>
          </a:p>
          <a:p>
            <a:pPr marL="0" indent="0" algn="l">
              <a:buNone/>
            </a:pPr>
            <a:r>
              <a:rPr lang="en-US" sz="2000" i="0" u="none" strike="noStrike" baseline="0" dirty="0">
                <a:latin typeface="Times-Roman"/>
              </a:rPr>
              <a:t>9. </a:t>
            </a:r>
            <a:r>
              <a:rPr lang="en-US" sz="2000" i="0" u="none" strike="noStrike" baseline="0" dirty="0">
                <a:latin typeface="Times-Bold"/>
              </a:rPr>
              <a:t>Solve the system of equations for the nodal voltages.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97CE2B-67FF-47B9-BFC4-D4C3103D3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Fundamentals of Electrical and Electronics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4247F9-1A1E-4EC1-B658-A8C81F76D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505CB-F702-430C-AFD9-579DB827BD11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150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7C7CE-4CC7-4F13-8B0F-8BAD23C5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65301"/>
            <a:ext cx="10058400" cy="76775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Mesh Analysis</a:t>
            </a:r>
            <a:endParaRPr lang="en-I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6FD18-3CE3-4375-B67B-4A4DB679A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12980"/>
            <a:ext cx="10058400" cy="532777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mesh is a loop that does not contain any other loops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97CE2B-67FF-47B9-BFC4-D4C3103D3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Fundamentals of Electrical and Electronics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4247F9-1A1E-4EC1-B658-A8C81F76D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505CB-F702-430C-AFD9-579DB827BD11}" type="slidenum">
              <a:rPr lang="en-IN" smtClean="0"/>
              <a:t>14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AEA585-4678-45A1-8CD6-C4C7582AF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00" y="1819448"/>
            <a:ext cx="5395428" cy="382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510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7C7CE-4CC7-4F13-8B0F-8BAD23C5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36525"/>
            <a:ext cx="10058400" cy="767756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Mesh Analysis (Cont.)</a:t>
            </a:r>
            <a:endParaRPr lang="en-I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6FD18-3CE3-4375-B67B-4A4DB679A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12980"/>
            <a:ext cx="10058400" cy="532777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97CE2B-67FF-47B9-BFC4-D4C3103D3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Fundamentals of Electrical and Electronics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4247F9-1A1E-4EC1-B658-A8C81F76D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505CB-F702-430C-AFD9-579DB827BD11}" type="slidenum">
              <a:rPr lang="en-IN" smtClean="0"/>
              <a:t>15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02B639-9658-402A-9A34-578D5360B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014" y="1041594"/>
            <a:ext cx="3590708" cy="182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9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7C7CE-4CC7-4F13-8B0F-8BAD23C5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36525"/>
            <a:ext cx="10058400" cy="767756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Mesh Analysis (Cont.)</a:t>
            </a:r>
            <a:endParaRPr lang="en-I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6FD18-3CE3-4375-B67B-4A4DB679A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12980"/>
            <a:ext cx="10058400" cy="532777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97CE2B-67FF-47B9-BFC4-D4C3103D3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Fundamentals of Electrical and Electronics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4247F9-1A1E-4EC1-B658-A8C81F76D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505CB-F702-430C-AFD9-579DB827BD11}" type="slidenum">
              <a:rPr lang="en-IN" smtClean="0"/>
              <a:t>16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4DD679-810D-490E-B055-046BA6D47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73" y="904281"/>
            <a:ext cx="3444360" cy="257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460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6FD18-3CE3-4375-B67B-4A4DB679A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12980"/>
            <a:ext cx="10058400" cy="532777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97CE2B-67FF-47B9-BFC4-D4C3103D3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Fundamentals of Electrical and Electronics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4247F9-1A1E-4EC1-B658-A8C81F76D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505CB-F702-430C-AFD9-579DB827BD11}" type="slidenum">
              <a:rPr lang="en-IN" smtClean="0"/>
              <a:t>17</a:t>
            </a:fld>
            <a:endParaRPr lang="en-IN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839124-97D4-4330-9AC1-09F8A882F548}"/>
              </a:ext>
            </a:extLst>
          </p:cNvPr>
          <p:cNvSpPr txBox="1">
            <a:spLocks/>
          </p:cNvSpPr>
          <p:nvPr/>
        </p:nvSpPr>
        <p:spPr>
          <a:xfrm>
            <a:off x="1097280" y="136525"/>
            <a:ext cx="10058400" cy="767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Mesh Analysis (Cont.)</a:t>
            </a:r>
            <a:endParaRPr lang="en-I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F3E6FA-F5EA-4680-8766-76F057B8B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402" y="1109503"/>
            <a:ext cx="3417688" cy="187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476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7C7CE-4CC7-4F13-8B0F-8BAD23C5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65301"/>
            <a:ext cx="10058400" cy="767756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Supermesh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Analysis</a:t>
            </a:r>
            <a:endParaRPr lang="en-I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6FD18-3CE3-4375-B67B-4A4DB679A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12980"/>
            <a:ext cx="10058400" cy="532777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two meshes have a current source as a common element, then it is 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supermesh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problem.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97CE2B-67FF-47B9-BFC4-D4C3103D3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Fundamentals of Electrical and Electronics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4247F9-1A1E-4EC1-B658-A8C81F76D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505CB-F702-430C-AFD9-579DB827BD11}" type="slidenum">
              <a:rPr lang="en-IN" smtClean="0"/>
              <a:t>18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566FF8-99B3-4079-B7C7-910070C06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55" y="1771638"/>
            <a:ext cx="3356029" cy="241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865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7C7CE-4CC7-4F13-8B0F-8BAD23C5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65301"/>
            <a:ext cx="10058400" cy="76775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 Division</a:t>
            </a:r>
            <a:endParaRPr lang="en-I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56FD18-3CE3-4375-B67B-4A4DB679A9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203649"/>
                <a:ext cx="10058400" cy="5327779"/>
              </a:xfrm>
            </p:spPr>
            <p:txBody>
              <a:bodyPr>
                <a:normAutofit/>
              </a:bodyPr>
              <a:lstStyle/>
              <a:p>
                <a:pPr algn="just">
                  <a:buFont typeface="Wingdings" panose="05000000000000000000" pitchFamily="2" charset="2"/>
                  <a:buChar char="Ø"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Font typeface="Wingdings" panose="05000000000000000000" pitchFamily="2" charset="2"/>
                  <a:buChar char="Ø"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Font typeface="Wingdings" panose="05000000000000000000" pitchFamily="2" charset="2"/>
                  <a:buChar char="Ø"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𝑣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𝑣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𝑣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56FD18-3CE3-4375-B67B-4A4DB679A9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203649"/>
                <a:ext cx="10058400" cy="532777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97CE2B-67FF-47B9-BFC4-D4C3103D3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Fundamentals of Electrical and Electronics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4247F9-1A1E-4EC1-B658-A8C81F76D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505CB-F702-430C-AFD9-579DB827BD11}" type="slidenum">
              <a:rPr lang="en-IN" smtClean="0"/>
              <a:t>2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C14686-D17E-41B1-950E-873C7A1407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552" y="938954"/>
            <a:ext cx="2164268" cy="159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022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7C7CE-4CC7-4F13-8B0F-8BAD23C5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65301"/>
            <a:ext cx="10058400" cy="76775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Division</a:t>
            </a:r>
            <a:endParaRPr lang="en-I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56FD18-3CE3-4375-B67B-4A4DB679A9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203649"/>
                <a:ext cx="10058400" cy="5327779"/>
              </a:xfrm>
            </p:spPr>
            <p:txBody>
              <a:bodyPr>
                <a:normAutofit/>
              </a:bodyPr>
              <a:lstStyle/>
              <a:p>
                <a:pPr algn="just">
                  <a:buFont typeface="Wingdings" panose="05000000000000000000" pitchFamily="2" charset="2"/>
                  <a:buChar char="Ø"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Font typeface="Wingdings" panose="05000000000000000000" pitchFamily="2" charset="2"/>
                  <a:buChar char="Ø"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Font typeface="Wingdings" panose="05000000000000000000" pitchFamily="2" charset="2"/>
                  <a:buChar char="Ø"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+..+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56FD18-3CE3-4375-B67B-4A4DB679A9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203649"/>
                <a:ext cx="10058400" cy="532777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97CE2B-67FF-47B9-BFC4-D4C3103D3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Fundamentals of Electrical and Electronics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4247F9-1A1E-4EC1-B658-A8C81F76D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505CB-F702-430C-AFD9-579DB827BD11}" type="slidenum">
              <a:rPr lang="en-IN" smtClean="0"/>
              <a:t>3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600E99-D45E-463C-A0E1-F2E162E176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587" y="832371"/>
            <a:ext cx="2133785" cy="172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267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AAE56-D4DD-4931-A5FB-9D5D04D82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693" y="-17430"/>
            <a:ext cx="10515600" cy="847855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Problems:</a:t>
            </a:r>
            <a:endParaRPr lang="en-IN" dirty="0">
              <a:solidFill>
                <a:schemeClr val="accent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4BBF89-B71B-4CFB-93CB-975F4313B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13" y="949851"/>
            <a:ext cx="6469941" cy="160795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789F8C-5DAB-4C63-ACB7-ADB90AE0E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Fundamentals of Electrical and Electronics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BF295-22D2-455B-850E-82A68CB9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505CB-F702-430C-AFD9-579DB827BD11}" type="slidenum">
              <a:rPr lang="en-IN" smtClean="0"/>
              <a:t>4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5B83D9-7B72-4DA5-9AAF-65720463160E}"/>
              </a:ext>
            </a:extLst>
          </p:cNvPr>
          <p:cNvSpPr txBox="1"/>
          <p:nvPr/>
        </p:nvSpPr>
        <p:spPr>
          <a:xfrm flipH="1">
            <a:off x="287693" y="1474237"/>
            <a:ext cx="403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980BA2-13BB-40F8-8D6B-66790F89D68C}"/>
              </a:ext>
            </a:extLst>
          </p:cNvPr>
          <p:cNvSpPr txBox="1"/>
          <p:nvPr/>
        </p:nvSpPr>
        <p:spPr>
          <a:xfrm>
            <a:off x="7564794" y="949851"/>
            <a:ext cx="34359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power absorbed?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0178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789F8C-5DAB-4C63-ACB7-ADB90AE0E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Fundamentals of Electrical and Electronics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BF295-22D2-455B-850E-82A68CB9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505CB-F702-430C-AFD9-579DB827BD11}" type="slidenum">
              <a:rPr lang="en-IN" smtClean="0"/>
              <a:t>5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5B83D9-7B72-4DA5-9AAF-65720463160E}"/>
              </a:ext>
            </a:extLst>
          </p:cNvPr>
          <p:cNvSpPr txBox="1"/>
          <p:nvPr/>
        </p:nvSpPr>
        <p:spPr>
          <a:xfrm flipH="1">
            <a:off x="287693" y="877075"/>
            <a:ext cx="403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980BA2-13BB-40F8-8D6B-66790F89D68C}"/>
              </a:ext>
            </a:extLst>
          </p:cNvPr>
          <p:cNvSpPr txBox="1"/>
          <p:nvPr/>
        </p:nvSpPr>
        <p:spPr>
          <a:xfrm>
            <a:off x="287692" y="2414757"/>
            <a:ext cx="38271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Calculate the power absorbed?</a:t>
            </a:r>
            <a:endParaRPr lang="en-IN" sz="2000" dirty="0"/>
          </a:p>
        </p:txBody>
      </p:sp>
      <p:pic>
        <p:nvPicPr>
          <p:cNvPr id="11" name="Content Placeholder 6">
            <a:extLst>
              <a:ext uri="{FF2B5EF4-FFF2-40B4-BE49-F238E27FC236}">
                <a16:creationId xmlns:a16="http://schemas.microsoft.com/office/drawing/2014/main" id="{93EE6589-312C-43D9-B809-87B1C5CB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6049"/>
            <a:ext cx="5364945" cy="166130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B8EE236-C662-4DC0-9CE1-0E637A9D1D3B}"/>
              </a:ext>
            </a:extLst>
          </p:cNvPr>
          <p:cNvSpPr txBox="1"/>
          <p:nvPr/>
        </p:nvSpPr>
        <p:spPr>
          <a:xfrm>
            <a:off x="290799" y="3518880"/>
            <a:ext cx="43278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Calculate the power being generated by the circuit element?</a:t>
            </a:r>
            <a:endParaRPr lang="en-IN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1D3AA8-CAC3-458D-808D-2CF0A4BC7091}"/>
              </a:ext>
            </a:extLst>
          </p:cNvPr>
          <p:cNvSpPr txBox="1"/>
          <p:nvPr/>
        </p:nvSpPr>
        <p:spPr>
          <a:xfrm>
            <a:off x="321902" y="4800285"/>
            <a:ext cx="43278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Calculate the power being delivered to the circuit element at t=5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IN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F8262C-FF97-4C6E-A9F3-5D902787BFA3}"/>
              </a:ext>
            </a:extLst>
          </p:cNvPr>
          <p:cNvSpPr txBox="1"/>
          <p:nvPr/>
        </p:nvSpPr>
        <p:spPr>
          <a:xfrm>
            <a:off x="1782146" y="1940766"/>
            <a:ext cx="468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8EAA96-EE18-4469-8ADA-5F9E36FB46D0}"/>
              </a:ext>
            </a:extLst>
          </p:cNvPr>
          <p:cNvSpPr txBox="1"/>
          <p:nvPr/>
        </p:nvSpPr>
        <p:spPr>
          <a:xfrm>
            <a:off x="3147530" y="194387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2B6777-A399-42D8-8F28-036C14FEBD42}"/>
              </a:ext>
            </a:extLst>
          </p:cNvPr>
          <p:cNvSpPr txBox="1"/>
          <p:nvPr/>
        </p:nvSpPr>
        <p:spPr>
          <a:xfrm>
            <a:off x="4738535" y="1934345"/>
            <a:ext cx="468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61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DEBA8C-3856-4588-B9C9-4330DB4EC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Fundamentals of Electrical and Electronics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75D665-05B7-409F-8BA2-162433DFB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505CB-F702-430C-AFD9-579DB827BD11}" type="slidenum">
              <a:rPr lang="en-IN" smtClean="0"/>
              <a:t>6</a:t>
            </a:fld>
            <a:endParaRPr lang="en-IN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A499AAA-0B18-47E0-84AC-66014BA72A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74" y="161332"/>
            <a:ext cx="3274599" cy="2114983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0AA0F50-BC2C-4C32-9554-F1E3ACFCD25E}"/>
              </a:ext>
            </a:extLst>
          </p:cNvPr>
          <p:cNvSpPr txBox="1"/>
          <p:nvPr/>
        </p:nvSpPr>
        <p:spPr>
          <a:xfrm flipH="1">
            <a:off x="418321" y="784174"/>
            <a:ext cx="403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7995E97-9295-4D0D-BDAA-2FFB632C2CD9}"/>
                  </a:ext>
                </a:extLst>
              </p14:cNvPr>
              <p14:cNvContentPartPr/>
              <p14:nvPr/>
            </p14:nvContentPartPr>
            <p14:xfrm>
              <a:off x="4816080" y="1026720"/>
              <a:ext cx="2726280" cy="3322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7995E97-9295-4D0D-BDAA-2FFB632C2C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06720" y="1017360"/>
                <a:ext cx="2745000" cy="35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6929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789F8C-5DAB-4C63-ACB7-ADB90AE0E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Fundamentals of Electrical and Electronics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BF295-22D2-455B-850E-82A68CB9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505CB-F702-430C-AFD9-579DB827BD11}" type="slidenum">
              <a:rPr lang="en-IN" smtClean="0"/>
              <a:t>7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5B83D9-7B72-4DA5-9AAF-65720463160E}"/>
              </a:ext>
            </a:extLst>
          </p:cNvPr>
          <p:cNvSpPr txBox="1"/>
          <p:nvPr/>
        </p:nvSpPr>
        <p:spPr>
          <a:xfrm flipH="1">
            <a:off x="287693" y="877075"/>
            <a:ext cx="403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4E346F-DFC4-4F89-A453-9AB89CD58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05" y="195689"/>
            <a:ext cx="4290432" cy="186706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C0F2458B-66B7-4FAB-ACEB-0E843F8D18B2}"/>
              </a:ext>
            </a:extLst>
          </p:cNvPr>
          <p:cNvGrpSpPr/>
          <p:nvPr/>
        </p:nvGrpSpPr>
        <p:grpSpPr>
          <a:xfrm>
            <a:off x="5852072" y="728273"/>
            <a:ext cx="710280" cy="325800"/>
            <a:chOff x="5852072" y="728273"/>
            <a:chExt cx="710280" cy="32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2A0932D-6298-48F2-A8D0-88995A6224EC}"/>
                    </a:ext>
                  </a:extLst>
                </p14:cNvPr>
                <p14:cNvContentPartPr/>
                <p14:nvPr/>
              </p14:nvContentPartPr>
              <p14:xfrm>
                <a:off x="5868632" y="799913"/>
                <a:ext cx="12960" cy="2383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2A0932D-6298-48F2-A8D0-88995A6224E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859992" y="790913"/>
                  <a:ext cx="3060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B9BE26E-EC0F-432B-B5B3-AB149EBA9912}"/>
                    </a:ext>
                  </a:extLst>
                </p14:cNvPr>
                <p14:cNvContentPartPr/>
                <p14:nvPr/>
              </p14:nvContentPartPr>
              <p14:xfrm>
                <a:off x="5885192" y="816113"/>
                <a:ext cx="102240" cy="18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B9BE26E-EC0F-432B-B5B3-AB149EBA991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76552" y="807473"/>
                  <a:ext cx="11988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20DA0BB-9511-4D68-9CFB-F208E72B73A8}"/>
                    </a:ext>
                  </a:extLst>
                </p14:cNvPr>
                <p14:cNvContentPartPr/>
                <p14:nvPr/>
              </p14:nvContentPartPr>
              <p14:xfrm>
                <a:off x="5852072" y="936353"/>
                <a:ext cx="99720" cy="1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20DA0BB-9511-4D68-9CFB-F208E72B73A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843432" y="927713"/>
                  <a:ext cx="1173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5812681-F51E-4D88-B15F-A09C41F65723}"/>
                    </a:ext>
                  </a:extLst>
                </p14:cNvPr>
                <p14:cNvContentPartPr/>
                <p14:nvPr/>
              </p14:nvContentPartPr>
              <p14:xfrm>
                <a:off x="6037832" y="945353"/>
                <a:ext cx="13680" cy="108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5812681-F51E-4D88-B15F-A09C41F6572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029192" y="936713"/>
                  <a:ext cx="313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0E1D64F-6BE4-48BF-8FCC-E656A22ECACC}"/>
                    </a:ext>
                  </a:extLst>
                </p14:cNvPr>
                <p14:cNvContentPartPr/>
                <p14:nvPr/>
              </p14:nvContentPartPr>
              <p14:xfrm>
                <a:off x="6073472" y="850673"/>
                <a:ext cx="17640" cy="7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0E1D64F-6BE4-48BF-8FCC-E656A22ECAC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064832" y="841673"/>
                  <a:ext cx="352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35B8E49-5884-491E-952A-3032D2712828}"/>
                    </a:ext>
                  </a:extLst>
                </p14:cNvPr>
                <p14:cNvContentPartPr/>
                <p14:nvPr/>
              </p14:nvContentPartPr>
              <p14:xfrm>
                <a:off x="6140072" y="912593"/>
                <a:ext cx="158400" cy="127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35B8E49-5884-491E-952A-3032D271282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131072" y="903953"/>
                  <a:ext cx="1760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83E83BF-8534-4505-80CB-A4DA2F68C309}"/>
                    </a:ext>
                  </a:extLst>
                </p14:cNvPr>
                <p14:cNvContentPartPr/>
                <p14:nvPr/>
              </p14:nvContentPartPr>
              <p14:xfrm>
                <a:off x="6383072" y="887393"/>
                <a:ext cx="142200" cy="140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83E83BF-8534-4505-80CB-A4DA2F68C30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374072" y="878393"/>
                  <a:ext cx="1598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42BEDD0-0EB7-4937-B035-726DBCF01860}"/>
                    </a:ext>
                  </a:extLst>
                </p14:cNvPr>
                <p14:cNvContentPartPr/>
                <p14:nvPr/>
              </p14:nvContentPartPr>
              <p14:xfrm>
                <a:off x="6513032" y="728273"/>
                <a:ext cx="49320" cy="3099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42BEDD0-0EB7-4937-B035-726DBCF0186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504392" y="719273"/>
                  <a:ext cx="6696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B57E084-980D-4522-B726-DAC88708AE8B}"/>
                    </a:ext>
                  </a:extLst>
                </p14:cNvPr>
                <p14:cNvContentPartPr/>
                <p14:nvPr/>
              </p14:nvContentPartPr>
              <p14:xfrm>
                <a:off x="6459392" y="1015553"/>
                <a:ext cx="48600" cy="1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B57E084-980D-4522-B726-DAC88708AE8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450392" y="1006553"/>
                  <a:ext cx="66240" cy="1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BBE713D-98DE-48D0-8D8D-450D488602E1}"/>
              </a:ext>
            </a:extLst>
          </p:cNvPr>
          <p:cNvGrpSpPr/>
          <p:nvPr/>
        </p:nvGrpSpPr>
        <p:grpSpPr>
          <a:xfrm>
            <a:off x="7018112" y="790193"/>
            <a:ext cx="560160" cy="294840"/>
            <a:chOff x="7018112" y="790193"/>
            <a:chExt cx="560160" cy="29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F3C6053-DFC6-4A88-8F4B-4675EC82C438}"/>
                    </a:ext>
                  </a:extLst>
                </p14:cNvPr>
                <p14:cNvContentPartPr/>
                <p14:nvPr/>
              </p14:nvContentPartPr>
              <p14:xfrm>
                <a:off x="7018112" y="790193"/>
                <a:ext cx="177840" cy="217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F3C6053-DFC6-4A88-8F4B-4675EC82C43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009472" y="781553"/>
                  <a:ext cx="1954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E73D74B-7952-468A-AF7A-CFF492A746CE}"/>
                    </a:ext>
                  </a:extLst>
                </p14:cNvPr>
                <p14:cNvContentPartPr/>
                <p14:nvPr/>
              </p14:nvContentPartPr>
              <p14:xfrm>
                <a:off x="7243472" y="902873"/>
                <a:ext cx="99360" cy="182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E73D74B-7952-468A-AF7A-CFF492A746C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234472" y="894233"/>
                  <a:ext cx="1170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01D6514-5281-40DA-8DB1-33BEC7223635}"/>
                    </a:ext>
                  </a:extLst>
                </p14:cNvPr>
                <p14:cNvContentPartPr/>
                <p14:nvPr/>
              </p14:nvContentPartPr>
              <p14:xfrm>
                <a:off x="7451912" y="949313"/>
                <a:ext cx="126360" cy="123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01D6514-5281-40DA-8DB1-33BEC722363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443272" y="940673"/>
                  <a:ext cx="144000" cy="141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B336372-0A2D-4E8E-BDA3-8A0F5DE79DED}"/>
                  </a:ext>
                </a:extLst>
              </p14:cNvPr>
              <p14:cNvContentPartPr/>
              <p14:nvPr/>
            </p14:nvContentPartPr>
            <p14:xfrm>
              <a:off x="7838192" y="689393"/>
              <a:ext cx="231120" cy="297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B336372-0A2D-4E8E-BDA3-8A0F5DE79DE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829552" y="680393"/>
                <a:ext cx="248760" cy="31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C7B74A79-357E-45D0-A885-189FFE8EC5B2}"/>
              </a:ext>
            </a:extLst>
          </p:cNvPr>
          <p:cNvGrpSpPr/>
          <p:nvPr/>
        </p:nvGrpSpPr>
        <p:grpSpPr>
          <a:xfrm>
            <a:off x="8443712" y="760313"/>
            <a:ext cx="535320" cy="244440"/>
            <a:chOff x="8443712" y="760313"/>
            <a:chExt cx="535320" cy="24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7F392D4-4D36-4A8C-99F0-379FEF6AC359}"/>
                    </a:ext>
                  </a:extLst>
                </p14:cNvPr>
                <p14:cNvContentPartPr/>
                <p14:nvPr/>
              </p14:nvContentPartPr>
              <p14:xfrm>
                <a:off x="8443712" y="760313"/>
                <a:ext cx="165240" cy="211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7F392D4-4D36-4A8C-99F0-379FEF6AC35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435072" y="751313"/>
                  <a:ext cx="1828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F94E036-6B39-42C5-AF93-C60A36358B76}"/>
                    </a:ext>
                  </a:extLst>
                </p14:cNvPr>
                <p14:cNvContentPartPr/>
                <p14:nvPr/>
              </p14:nvContentPartPr>
              <p14:xfrm>
                <a:off x="8661872" y="873353"/>
                <a:ext cx="317160" cy="1314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F94E036-6B39-42C5-AF93-C60A36358B7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653232" y="864713"/>
                  <a:ext cx="334800" cy="149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16627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789F8C-5DAB-4C63-ACB7-ADB90AE0E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Fundamentals of Electrical and Electronics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BF295-22D2-455B-850E-82A68CB9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505CB-F702-430C-AFD9-579DB827BD11}" type="slidenum">
              <a:rPr lang="en-IN" smtClean="0"/>
              <a:t>8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5B83D9-7B72-4DA5-9AAF-65720463160E}"/>
              </a:ext>
            </a:extLst>
          </p:cNvPr>
          <p:cNvSpPr txBox="1"/>
          <p:nvPr/>
        </p:nvSpPr>
        <p:spPr>
          <a:xfrm flipH="1">
            <a:off x="287693" y="877075"/>
            <a:ext cx="403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114341-66A5-45CF-A44A-E2DDFC6F7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08" y="353574"/>
            <a:ext cx="3294674" cy="1755144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710919BB-9B9A-41AE-BD13-5AF6FD356F10}"/>
              </a:ext>
            </a:extLst>
          </p:cNvPr>
          <p:cNvGrpSpPr/>
          <p:nvPr/>
        </p:nvGrpSpPr>
        <p:grpSpPr>
          <a:xfrm>
            <a:off x="5191112" y="704873"/>
            <a:ext cx="663120" cy="266400"/>
            <a:chOff x="5191112" y="704873"/>
            <a:chExt cx="663120" cy="26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EE75C0B9-E2A4-4251-840D-D0BF8B59FF31}"/>
                    </a:ext>
                  </a:extLst>
                </p14:cNvPr>
                <p14:cNvContentPartPr/>
                <p14:nvPr/>
              </p14:nvContentPartPr>
              <p14:xfrm>
                <a:off x="5203712" y="704873"/>
                <a:ext cx="9360" cy="2620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EE75C0B9-E2A4-4251-840D-D0BF8B59FF3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194712" y="696233"/>
                  <a:ext cx="2700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35B17A0-DE33-4917-9B2F-F27CE2A77138}"/>
                    </a:ext>
                  </a:extLst>
                </p14:cNvPr>
                <p14:cNvContentPartPr/>
                <p14:nvPr/>
              </p14:nvContentPartPr>
              <p14:xfrm>
                <a:off x="5214152" y="728993"/>
                <a:ext cx="151200" cy="97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35B17A0-DE33-4917-9B2F-F27CE2A7713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205512" y="719993"/>
                  <a:ext cx="1688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028529F-E1A7-472A-BBFF-8D09BA85AADF}"/>
                    </a:ext>
                  </a:extLst>
                </p14:cNvPr>
                <p14:cNvContentPartPr/>
                <p14:nvPr/>
              </p14:nvContentPartPr>
              <p14:xfrm>
                <a:off x="5191112" y="864713"/>
                <a:ext cx="9504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028529F-E1A7-472A-BBFF-8D09BA85AAD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182472" y="856073"/>
                  <a:ext cx="112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03D9ADE-07C9-4345-9D6E-17A3B82E4E06}"/>
                    </a:ext>
                  </a:extLst>
                </p14:cNvPr>
                <p14:cNvContentPartPr/>
                <p14:nvPr/>
              </p14:nvContentPartPr>
              <p14:xfrm>
                <a:off x="5411792" y="845993"/>
                <a:ext cx="14400" cy="1252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03D9ADE-07C9-4345-9D6E-17A3B82E4E0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402792" y="837353"/>
                  <a:ext cx="320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4136100-0F4E-4EBB-93A5-E2F365C34C36}"/>
                    </a:ext>
                  </a:extLst>
                </p14:cNvPr>
                <p14:cNvContentPartPr/>
                <p14:nvPr/>
              </p14:nvContentPartPr>
              <p14:xfrm>
                <a:off x="5423312" y="778313"/>
                <a:ext cx="1080" cy="3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4136100-0F4E-4EBB-93A5-E2F365C34C3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414672" y="769313"/>
                  <a:ext cx="187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B49DC60-243E-48C8-8DC8-0AFD579361EA}"/>
                    </a:ext>
                  </a:extLst>
                </p14:cNvPr>
                <p14:cNvContentPartPr/>
                <p14:nvPr/>
              </p14:nvContentPartPr>
              <p14:xfrm>
                <a:off x="5527712" y="850673"/>
                <a:ext cx="127440" cy="105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B49DC60-243E-48C8-8DC8-0AFD579361E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519072" y="841673"/>
                  <a:ext cx="1450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EB36BF8-6A2C-4090-B7C8-318268B75961}"/>
                    </a:ext>
                  </a:extLst>
                </p14:cNvPr>
                <p14:cNvContentPartPr/>
                <p14:nvPr/>
              </p14:nvContentPartPr>
              <p14:xfrm>
                <a:off x="5715632" y="820433"/>
                <a:ext cx="138240" cy="119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EB36BF8-6A2C-4090-B7C8-318268B7596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706992" y="811793"/>
                  <a:ext cx="1558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7EFAF88-D300-4529-B2F8-B88056FD4857}"/>
                    </a:ext>
                  </a:extLst>
                </p14:cNvPr>
                <p14:cNvContentPartPr/>
                <p14:nvPr/>
              </p14:nvContentPartPr>
              <p14:xfrm>
                <a:off x="5853872" y="829073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7EFAF88-D300-4529-B2F8-B88056FD485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844872" y="82007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00E9D7F-F4D7-4974-913D-3831FBD9E492}"/>
                    </a:ext>
                  </a:extLst>
                </p14:cNvPr>
                <p14:cNvContentPartPr/>
                <p14:nvPr/>
              </p14:nvContentPartPr>
              <p14:xfrm>
                <a:off x="5822192" y="710993"/>
                <a:ext cx="32040" cy="205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00E9D7F-F4D7-4974-913D-3831FBD9E49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813552" y="702353"/>
                  <a:ext cx="49680" cy="22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63516A2-41DC-441B-B050-30A189FE3348}"/>
              </a:ext>
            </a:extLst>
          </p:cNvPr>
          <p:cNvGrpSpPr/>
          <p:nvPr/>
        </p:nvGrpSpPr>
        <p:grpSpPr>
          <a:xfrm>
            <a:off x="6061232" y="724313"/>
            <a:ext cx="1220400" cy="328320"/>
            <a:chOff x="6061232" y="724313"/>
            <a:chExt cx="1220400" cy="32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7ECF149-3008-4F7E-BEE9-E52BC00A7AD1}"/>
                    </a:ext>
                  </a:extLst>
                </p14:cNvPr>
                <p14:cNvContentPartPr/>
                <p14:nvPr/>
              </p14:nvContentPartPr>
              <p14:xfrm>
                <a:off x="6096872" y="794513"/>
                <a:ext cx="27000" cy="258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7ECF149-3008-4F7E-BEE9-E52BC00A7AD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087872" y="785513"/>
                  <a:ext cx="4464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2B7B641-98EF-4E54-900B-B8255EEF9C90}"/>
                    </a:ext>
                  </a:extLst>
                </p14:cNvPr>
                <p14:cNvContentPartPr/>
                <p14:nvPr/>
              </p14:nvContentPartPr>
              <p14:xfrm>
                <a:off x="6061232" y="795953"/>
                <a:ext cx="191160" cy="108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2B7B641-98EF-4E54-900B-B8255EEF9C9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052232" y="787313"/>
                  <a:ext cx="2088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1B6E1EC-D54E-47AD-9648-829A05F62AFA}"/>
                    </a:ext>
                  </a:extLst>
                </p14:cNvPr>
                <p14:cNvContentPartPr/>
                <p14:nvPr/>
              </p14:nvContentPartPr>
              <p14:xfrm>
                <a:off x="6342032" y="763193"/>
                <a:ext cx="139680" cy="1314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1B6E1EC-D54E-47AD-9648-829A05F62AF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333032" y="754553"/>
                  <a:ext cx="1573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C81931D-B9A5-4AA3-A6B9-3B3EF0640577}"/>
                    </a:ext>
                  </a:extLst>
                </p14:cNvPr>
                <p14:cNvContentPartPr/>
                <p14:nvPr/>
              </p14:nvContentPartPr>
              <p14:xfrm>
                <a:off x="6603392" y="752753"/>
                <a:ext cx="203400" cy="1281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C81931D-B9A5-4AA3-A6B9-3B3EF064057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594392" y="744113"/>
                  <a:ext cx="2210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4E5EBD4-E411-439F-97F3-7610CAAE2532}"/>
                    </a:ext>
                  </a:extLst>
                </p14:cNvPr>
                <p14:cNvContentPartPr/>
                <p14:nvPr/>
              </p14:nvContentPartPr>
              <p14:xfrm>
                <a:off x="6898232" y="727913"/>
                <a:ext cx="122040" cy="101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4E5EBD4-E411-439F-97F3-7610CAAE253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889592" y="718913"/>
                  <a:ext cx="1396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68DBE09-C231-4B62-9DEF-AFDED71E39F3}"/>
                    </a:ext>
                  </a:extLst>
                </p14:cNvPr>
                <p14:cNvContentPartPr/>
                <p14:nvPr/>
              </p14:nvContentPartPr>
              <p14:xfrm>
                <a:off x="7074632" y="724313"/>
                <a:ext cx="207000" cy="135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68DBE09-C231-4B62-9DEF-AFDED71E39F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065632" y="715673"/>
                  <a:ext cx="224640" cy="15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0F3C448-4DC4-415D-A3CA-223630CB691D}"/>
              </a:ext>
            </a:extLst>
          </p:cNvPr>
          <p:cNvGrpSpPr/>
          <p:nvPr/>
        </p:nvGrpSpPr>
        <p:grpSpPr>
          <a:xfrm>
            <a:off x="7548752" y="502913"/>
            <a:ext cx="1802880" cy="371880"/>
            <a:chOff x="7548752" y="502913"/>
            <a:chExt cx="1802880" cy="3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E3CA6E0-8589-4873-9622-7C5D0A7E5B28}"/>
                    </a:ext>
                  </a:extLst>
                </p14:cNvPr>
                <p14:cNvContentPartPr/>
                <p14:nvPr/>
              </p14:nvContentPartPr>
              <p14:xfrm>
                <a:off x="7548752" y="709553"/>
                <a:ext cx="207000" cy="129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E3CA6E0-8589-4873-9622-7C5D0A7E5B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539752" y="700913"/>
                  <a:ext cx="2246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0884225-87DD-4BCB-87B1-982744996AD0}"/>
                    </a:ext>
                  </a:extLst>
                </p14:cNvPr>
                <p14:cNvContentPartPr/>
                <p14:nvPr/>
              </p14:nvContentPartPr>
              <p14:xfrm>
                <a:off x="7826672" y="575273"/>
                <a:ext cx="139320" cy="296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0884225-87DD-4BCB-87B1-982744996AD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817672" y="566273"/>
                  <a:ext cx="15696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214955D-D5B9-46C9-8B05-04703D499A5D}"/>
                    </a:ext>
                  </a:extLst>
                </p14:cNvPr>
                <p14:cNvContentPartPr/>
                <p14:nvPr/>
              </p14:nvContentPartPr>
              <p14:xfrm>
                <a:off x="8058152" y="720713"/>
                <a:ext cx="164160" cy="154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214955D-D5B9-46C9-8B05-04703D499A5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049512" y="711713"/>
                  <a:ext cx="1818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9532EA0-81D8-49BA-8565-9A8CC70956DF}"/>
                    </a:ext>
                  </a:extLst>
                </p14:cNvPr>
                <p14:cNvContentPartPr/>
                <p14:nvPr/>
              </p14:nvContentPartPr>
              <p14:xfrm>
                <a:off x="8313392" y="691553"/>
                <a:ext cx="166320" cy="137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9532EA0-81D8-49BA-8565-9A8CC70956D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304392" y="682913"/>
                  <a:ext cx="1839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4C36B8B-E19B-4223-9E52-829AC7ECC132}"/>
                    </a:ext>
                  </a:extLst>
                </p14:cNvPr>
                <p14:cNvContentPartPr/>
                <p14:nvPr/>
              </p14:nvContentPartPr>
              <p14:xfrm>
                <a:off x="8565752" y="651233"/>
                <a:ext cx="123120" cy="183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4C36B8B-E19B-4223-9E52-829AC7ECC13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557112" y="642593"/>
                  <a:ext cx="1407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902848B-4083-4BA5-9EE0-BA2B3051A5A7}"/>
                    </a:ext>
                  </a:extLst>
                </p14:cNvPr>
                <p14:cNvContentPartPr/>
                <p14:nvPr/>
              </p14:nvContentPartPr>
              <p14:xfrm>
                <a:off x="8836472" y="515873"/>
                <a:ext cx="130320" cy="3045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902848B-4083-4BA5-9EE0-BA2B3051A5A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827472" y="507233"/>
                  <a:ext cx="14796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4477FA4-9A87-496B-8601-476DFF41B597}"/>
                    </a:ext>
                  </a:extLst>
                </p14:cNvPr>
                <p14:cNvContentPartPr/>
                <p14:nvPr/>
              </p14:nvContentPartPr>
              <p14:xfrm>
                <a:off x="9005312" y="676793"/>
                <a:ext cx="158760" cy="943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4477FA4-9A87-496B-8601-476DFF41B59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996672" y="667793"/>
                  <a:ext cx="1764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07744BE-2213-4F8E-9271-D59DB95681BE}"/>
                    </a:ext>
                  </a:extLst>
                </p14:cNvPr>
                <p14:cNvContentPartPr/>
                <p14:nvPr/>
              </p14:nvContentPartPr>
              <p14:xfrm>
                <a:off x="9216992" y="645833"/>
                <a:ext cx="127800" cy="928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07744BE-2213-4F8E-9271-D59DB95681B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208352" y="637193"/>
                  <a:ext cx="1454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5A3250C-FE16-44AE-B104-306C7B5AD7FB}"/>
                    </a:ext>
                  </a:extLst>
                </p14:cNvPr>
                <p14:cNvContentPartPr/>
                <p14:nvPr/>
              </p14:nvContentPartPr>
              <p14:xfrm>
                <a:off x="9308072" y="502913"/>
                <a:ext cx="43560" cy="2919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5A3250C-FE16-44AE-B104-306C7B5AD7F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99072" y="493913"/>
                  <a:ext cx="61200" cy="30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CB12CD9-963B-4ADB-8C1D-15447D357DC9}"/>
              </a:ext>
            </a:extLst>
          </p:cNvPr>
          <p:cNvGrpSpPr/>
          <p:nvPr/>
        </p:nvGrpSpPr>
        <p:grpSpPr>
          <a:xfrm>
            <a:off x="9662312" y="553673"/>
            <a:ext cx="454680" cy="607320"/>
            <a:chOff x="9662312" y="553673"/>
            <a:chExt cx="454680" cy="60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04A2DB6-9024-46DB-B097-59962069F1BB}"/>
                    </a:ext>
                  </a:extLst>
                </p14:cNvPr>
                <p14:cNvContentPartPr/>
                <p14:nvPr/>
              </p14:nvContentPartPr>
              <p14:xfrm>
                <a:off x="9662312" y="553673"/>
                <a:ext cx="158040" cy="271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04A2DB6-9024-46DB-B097-59962069F1B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653312" y="545033"/>
                  <a:ext cx="17568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3809C16-41F8-4A26-8DD5-75D2BC35AC42}"/>
                    </a:ext>
                  </a:extLst>
                </p14:cNvPr>
                <p14:cNvContentPartPr/>
                <p14:nvPr/>
              </p14:nvContentPartPr>
              <p14:xfrm>
                <a:off x="9878672" y="698393"/>
                <a:ext cx="238320" cy="462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3809C16-41F8-4A26-8DD5-75D2BC35AC4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869672" y="689753"/>
                  <a:ext cx="255960" cy="480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F4AF80C-2064-4272-9522-2AEB16994912}"/>
                  </a:ext>
                </a:extLst>
              </p14:cNvPr>
              <p14:cNvContentPartPr/>
              <p14:nvPr/>
            </p14:nvContentPartPr>
            <p14:xfrm>
              <a:off x="5642552" y="1437113"/>
              <a:ext cx="185760" cy="1332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F4AF80C-2064-4272-9522-2AEB16994912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633912" y="1428113"/>
                <a:ext cx="203400" cy="15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358B7383-3695-4E26-AA08-EDB5C96FD168}"/>
              </a:ext>
            </a:extLst>
          </p:cNvPr>
          <p:cNvGrpSpPr/>
          <p:nvPr/>
        </p:nvGrpSpPr>
        <p:grpSpPr>
          <a:xfrm>
            <a:off x="5860352" y="1248833"/>
            <a:ext cx="571680" cy="306720"/>
            <a:chOff x="5860352" y="1248833"/>
            <a:chExt cx="571680" cy="30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EDFAD02-7F19-4220-932C-C89983353AD3}"/>
                    </a:ext>
                  </a:extLst>
                </p14:cNvPr>
                <p14:cNvContentPartPr/>
                <p14:nvPr/>
              </p14:nvContentPartPr>
              <p14:xfrm>
                <a:off x="5860352" y="1411913"/>
                <a:ext cx="184680" cy="1339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EDFAD02-7F19-4220-932C-C89983353AD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851352" y="1403273"/>
                  <a:ext cx="2023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BF09B8F-D1C9-415D-BC42-01BEC5FDF1FC}"/>
                    </a:ext>
                  </a:extLst>
                </p14:cNvPr>
                <p14:cNvContentPartPr/>
                <p14:nvPr/>
              </p14:nvContentPartPr>
              <p14:xfrm>
                <a:off x="6116672" y="1390313"/>
                <a:ext cx="137520" cy="1630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BF09B8F-D1C9-415D-BC42-01BEC5FDF1F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107672" y="1381313"/>
                  <a:ext cx="1551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B26FE04-02BE-427C-8862-4EA925801225}"/>
                    </a:ext>
                  </a:extLst>
                </p14:cNvPr>
                <p14:cNvContentPartPr/>
                <p14:nvPr/>
              </p14:nvContentPartPr>
              <p14:xfrm>
                <a:off x="6297392" y="1248833"/>
                <a:ext cx="134640" cy="306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B26FE04-02BE-427C-8862-4EA92580122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288752" y="1239833"/>
                  <a:ext cx="152280" cy="32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EFD7ACE-61F6-4274-BA83-801B771B8F6A}"/>
              </a:ext>
            </a:extLst>
          </p:cNvPr>
          <p:cNvGrpSpPr/>
          <p:nvPr/>
        </p:nvGrpSpPr>
        <p:grpSpPr>
          <a:xfrm>
            <a:off x="6686192" y="1217873"/>
            <a:ext cx="1343880" cy="313920"/>
            <a:chOff x="6686192" y="1217873"/>
            <a:chExt cx="1343880" cy="31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1291382-5140-46AE-A555-E95C890EA09A}"/>
                    </a:ext>
                  </a:extLst>
                </p14:cNvPr>
                <p14:cNvContentPartPr/>
                <p14:nvPr/>
              </p14:nvContentPartPr>
              <p14:xfrm>
                <a:off x="6686192" y="1410113"/>
                <a:ext cx="205560" cy="121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1291382-5140-46AE-A555-E95C890EA09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677192" y="1401113"/>
                  <a:ext cx="2232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EE3E2D9-9FF0-46F0-946C-9B7D1F8167F8}"/>
                    </a:ext>
                  </a:extLst>
                </p14:cNvPr>
                <p14:cNvContentPartPr/>
                <p14:nvPr/>
              </p14:nvContentPartPr>
              <p14:xfrm>
                <a:off x="6980672" y="1217873"/>
                <a:ext cx="12240" cy="294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EE3E2D9-9FF0-46F0-946C-9B7D1F8167F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971672" y="1208873"/>
                  <a:ext cx="2988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E63F9E7-61CF-49EE-8570-7CDA42C95637}"/>
                    </a:ext>
                  </a:extLst>
                </p14:cNvPr>
                <p14:cNvContentPartPr/>
                <p14:nvPr/>
              </p14:nvContentPartPr>
              <p14:xfrm>
                <a:off x="7036472" y="1400033"/>
                <a:ext cx="138240" cy="1134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E63F9E7-61CF-49EE-8570-7CDA42C9563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027472" y="1391033"/>
                  <a:ext cx="1558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6191C74-5969-4567-9E1D-6EFAC6E1F5BC}"/>
                    </a:ext>
                  </a:extLst>
                </p14:cNvPr>
                <p14:cNvContentPartPr/>
                <p14:nvPr/>
              </p14:nvContentPartPr>
              <p14:xfrm>
                <a:off x="7198112" y="1388513"/>
                <a:ext cx="212400" cy="1342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6191C74-5969-4567-9E1D-6EFAC6E1F5B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189472" y="1379513"/>
                  <a:ext cx="2300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20CBC7D-11D2-44E0-87E8-027000CD8ECB}"/>
                    </a:ext>
                  </a:extLst>
                </p14:cNvPr>
                <p14:cNvContentPartPr/>
                <p14:nvPr/>
              </p14:nvContentPartPr>
              <p14:xfrm>
                <a:off x="7488992" y="1378073"/>
                <a:ext cx="96840" cy="1108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20CBC7D-11D2-44E0-87E8-027000CD8EC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480352" y="1369433"/>
                  <a:ext cx="1144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51416A8-12EA-401D-A8DC-8F5A2BB53C56}"/>
                    </a:ext>
                  </a:extLst>
                </p14:cNvPr>
                <p14:cNvContentPartPr/>
                <p14:nvPr/>
              </p14:nvContentPartPr>
              <p14:xfrm>
                <a:off x="7626872" y="1373393"/>
                <a:ext cx="144000" cy="117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51416A8-12EA-401D-A8DC-8F5A2BB53C5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617872" y="1364393"/>
                  <a:ext cx="1616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B7BDC24-ECC2-4E4F-8EC2-9EE901824E5B}"/>
                    </a:ext>
                  </a:extLst>
                </p14:cNvPr>
                <p14:cNvContentPartPr/>
                <p14:nvPr/>
              </p14:nvContentPartPr>
              <p14:xfrm>
                <a:off x="7946912" y="1234073"/>
                <a:ext cx="55080" cy="2678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B7BDC24-ECC2-4E4F-8EC2-9EE901824E5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938272" y="1225433"/>
                  <a:ext cx="7272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20DBAF0-F359-4B21-92F2-5EC010069D92}"/>
                    </a:ext>
                  </a:extLst>
                </p14:cNvPr>
                <p14:cNvContentPartPr/>
                <p14:nvPr/>
              </p14:nvContentPartPr>
              <p14:xfrm>
                <a:off x="7854032" y="1319393"/>
                <a:ext cx="176040" cy="154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20DBAF0-F359-4B21-92F2-5EC010069D9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845392" y="1310393"/>
                  <a:ext cx="1936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9C9A148-502C-43E6-B3CA-252BCA171699}"/>
                    </a:ext>
                  </a:extLst>
                </p14:cNvPr>
                <p14:cNvContentPartPr/>
                <p14:nvPr/>
              </p14:nvContentPartPr>
              <p14:xfrm>
                <a:off x="7077152" y="1450073"/>
                <a:ext cx="24840" cy="21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9C9A148-502C-43E6-B3CA-252BCA17169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068152" y="1441073"/>
                  <a:ext cx="42480" cy="1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3B57029F-2482-4FB7-8A28-4144ACB57CC5}"/>
                  </a:ext>
                </a:extLst>
              </p14:cNvPr>
              <p14:cNvContentPartPr/>
              <p14:nvPr/>
            </p14:nvContentPartPr>
            <p14:xfrm>
              <a:off x="8186672" y="1474553"/>
              <a:ext cx="1188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3B57029F-2482-4FB7-8A28-4144ACB57CC5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8178032" y="1465553"/>
                <a:ext cx="2952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8061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7C7CE-4CC7-4F13-8B0F-8BAD23C5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65301"/>
            <a:ext cx="10058400" cy="76775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Nodal Analysis</a:t>
            </a:r>
            <a:endParaRPr lang="en-I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6FD18-3CE3-4375-B67B-4A4DB679A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12980"/>
            <a:ext cx="10058400" cy="532777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N-node circuit will need (N − 1) voltages and (N − 1) equations. Each equation is a simple KCL equation.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1: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97CE2B-67FF-47B9-BFC4-D4C3103D3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Fundamentals of Electrical and Electronics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4247F9-1A1E-4EC1-B658-A8C81F76D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505CB-F702-430C-AFD9-579DB827BD11}" type="slidenum">
              <a:rPr lang="en-IN" smtClean="0"/>
              <a:t>9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04F658-4D84-4BAE-92EA-0903F49E9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522" y="1710620"/>
            <a:ext cx="4099915" cy="160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669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2893</TotalTime>
  <Words>554</Words>
  <Application>Microsoft Office PowerPoint</Application>
  <PresentationFormat>Widescreen</PresentationFormat>
  <Paragraphs>131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MTSY</vt:lpstr>
      <vt:lpstr>Times New Roman</vt:lpstr>
      <vt:lpstr>Times-Bold</vt:lpstr>
      <vt:lpstr>Times-BoldItalic</vt:lpstr>
      <vt:lpstr>Times-Italic</vt:lpstr>
      <vt:lpstr>Times-Roman</vt:lpstr>
      <vt:lpstr>Wingdings</vt:lpstr>
      <vt:lpstr>Office Theme</vt:lpstr>
      <vt:lpstr>Fundaments of Electrical and Electronics (FEE)</vt:lpstr>
      <vt:lpstr>Voltage Division</vt:lpstr>
      <vt:lpstr>Current Division</vt:lpstr>
      <vt:lpstr>Problems:</vt:lpstr>
      <vt:lpstr>PowerPoint Presentation</vt:lpstr>
      <vt:lpstr>PowerPoint Presentation</vt:lpstr>
      <vt:lpstr>PowerPoint Presentation</vt:lpstr>
      <vt:lpstr>PowerPoint Presentation</vt:lpstr>
      <vt:lpstr>Nodal Analysis</vt:lpstr>
      <vt:lpstr>Summary (Nodal Analysis)</vt:lpstr>
      <vt:lpstr>Supernode</vt:lpstr>
      <vt:lpstr>Supernode (Cont.)</vt:lpstr>
      <vt:lpstr>Summary (Supernode Analysis)</vt:lpstr>
      <vt:lpstr>Mesh Analysis</vt:lpstr>
      <vt:lpstr>Mesh Analysis (Cont.)</vt:lpstr>
      <vt:lpstr>Mesh Analysis (Cont.)</vt:lpstr>
      <vt:lpstr>PowerPoint Presentation</vt:lpstr>
      <vt:lpstr>Supermesh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Himanshu Maurya</dc:creator>
  <cp:lastModifiedBy>Himanshu Maurya</cp:lastModifiedBy>
  <cp:revision>116</cp:revision>
  <dcterms:created xsi:type="dcterms:W3CDTF">2020-12-05T07:51:22Z</dcterms:created>
  <dcterms:modified xsi:type="dcterms:W3CDTF">2020-12-16T12:09:42Z</dcterms:modified>
</cp:coreProperties>
</file>