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6B68-B0CC-9088-36C9-495B5056FF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AE8E8C-CC29-84C8-0762-4B0C16839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6CB144-DA82-E8C0-619A-AC8B38F21BD6}"/>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5" name="Footer Placeholder 4">
            <a:extLst>
              <a:ext uri="{FF2B5EF4-FFF2-40B4-BE49-F238E27FC236}">
                <a16:creationId xmlns:a16="http://schemas.microsoft.com/office/drawing/2014/main" id="{6E949E02-AB31-B348-00F0-CBD72E169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1534E-E52B-9524-0A21-8AF20B13290E}"/>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320524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F730-BF32-1221-4B9D-EA8F2535A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B2B56C-56F5-6E36-6116-10267B48F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58610-A6C5-8370-3423-66B42C2A07FE}"/>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5" name="Footer Placeholder 4">
            <a:extLst>
              <a:ext uri="{FF2B5EF4-FFF2-40B4-BE49-F238E27FC236}">
                <a16:creationId xmlns:a16="http://schemas.microsoft.com/office/drawing/2014/main" id="{AAB0C414-BE97-2AD5-E816-0E3A2CAC4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10AFE-E178-4EF8-8996-A41FB546C163}"/>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120162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42E3B-883E-BA8D-27F0-91AF3FD3C5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F1C5F-F0DD-DAF8-D33B-81A69B6E33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1F8CD-B24B-9DBA-8F82-C99C1BE3C8EC}"/>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5" name="Footer Placeholder 4">
            <a:extLst>
              <a:ext uri="{FF2B5EF4-FFF2-40B4-BE49-F238E27FC236}">
                <a16:creationId xmlns:a16="http://schemas.microsoft.com/office/drawing/2014/main" id="{CB4446A5-D5F4-6108-D24C-C801AE7BD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1EAE8-1764-A481-88DF-C57C27BE3F43}"/>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351664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0EC-8FE6-2B92-45C7-8C64EB6BD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00CC2-BF3D-9366-6351-456EC0776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23545-A930-BA57-E7FE-E65B513938CF}"/>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5" name="Footer Placeholder 4">
            <a:extLst>
              <a:ext uri="{FF2B5EF4-FFF2-40B4-BE49-F238E27FC236}">
                <a16:creationId xmlns:a16="http://schemas.microsoft.com/office/drawing/2014/main" id="{BDBA9B84-F416-CE20-28B0-5572941F9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43DE-22C5-8D18-D378-23F97CF54CBA}"/>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4059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1BAA-54CB-6DF3-9E96-C5D28CBA2B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A5D2F-F625-DDAD-05E0-2C8CD6079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A3A2A-5FD4-9443-2FDE-4A265422EEFD}"/>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5" name="Footer Placeholder 4">
            <a:extLst>
              <a:ext uri="{FF2B5EF4-FFF2-40B4-BE49-F238E27FC236}">
                <a16:creationId xmlns:a16="http://schemas.microsoft.com/office/drawing/2014/main" id="{CDCCA531-C52D-9DD5-E445-F17562BD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3B2A1-671E-B158-90E5-FAC15571519E}"/>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316020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BF71-D50D-A041-2C1B-B42E37361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92CDD-3AFC-D0B6-AE4E-A9F0958F48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836C0-1AC3-255A-B303-7C3509B8F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D392B-D032-5AA8-64E5-FD5C7043F46D}"/>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6" name="Footer Placeholder 5">
            <a:extLst>
              <a:ext uri="{FF2B5EF4-FFF2-40B4-BE49-F238E27FC236}">
                <a16:creationId xmlns:a16="http://schemas.microsoft.com/office/drawing/2014/main" id="{934CB56F-1640-0E9B-E727-F461A74F9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D29C2-422C-F8C6-F46C-2420AD04E894}"/>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26559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9E38-2A6A-2328-4C1E-9B2F104DD6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236C8-B2DF-CFE1-17EE-540B22921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833E3-2137-9451-7E77-CB46A0613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76B8D-BC8F-FDA0-478A-BFC757F26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036E-B4F1-A1C3-8B7A-E9BB83BF0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36347-B55E-2171-E6DD-5E12F8FC16CD}"/>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8" name="Footer Placeholder 7">
            <a:extLst>
              <a:ext uri="{FF2B5EF4-FFF2-40B4-BE49-F238E27FC236}">
                <a16:creationId xmlns:a16="http://schemas.microsoft.com/office/drawing/2014/main" id="{62D699F8-FBFB-6BF3-4424-0B4A993A8E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CE5B1-AF44-A606-8CBC-21BFF7898133}"/>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353600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0FEF-9C82-C7EB-D4EE-41B07B380B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36168A-DD90-D70A-DA6F-01F250B4706D}"/>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4" name="Footer Placeholder 3">
            <a:extLst>
              <a:ext uri="{FF2B5EF4-FFF2-40B4-BE49-F238E27FC236}">
                <a16:creationId xmlns:a16="http://schemas.microsoft.com/office/drawing/2014/main" id="{AA86B58B-95C4-B592-88FB-2E3CDEC5DD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F7AB4E-4C0B-524F-8851-EDED6DE5FDC4}"/>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394905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850AF-5578-5AB8-9CEF-E40B54F063DE}"/>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3" name="Footer Placeholder 2">
            <a:extLst>
              <a:ext uri="{FF2B5EF4-FFF2-40B4-BE49-F238E27FC236}">
                <a16:creationId xmlns:a16="http://schemas.microsoft.com/office/drawing/2014/main" id="{EA36C73A-F422-070D-23AC-74D746E5FF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5E59BA-3A44-F6DA-413D-E8D8BD82E7F1}"/>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277024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8C26-EEFB-7144-6A57-8D9ED04F2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9946AE-7720-0ED6-06A0-E4B8DC998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C752A8-58F5-A9E8-5B7E-1EDE80DFA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F353C-1C79-0645-1CEA-7912FAC34FAC}"/>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6" name="Footer Placeholder 5">
            <a:extLst>
              <a:ext uri="{FF2B5EF4-FFF2-40B4-BE49-F238E27FC236}">
                <a16:creationId xmlns:a16="http://schemas.microsoft.com/office/drawing/2014/main" id="{F6130B88-6CC2-F576-A4C6-CD4E36E18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16947-1BCC-4D4E-7983-8317B59CB019}"/>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236389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D2F6-B3A5-97C9-4AC9-366C7B1C7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8B8C64-8144-C7E8-F78D-77638A2E0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E22976-AAC2-CF67-2F3B-B6C3DD59C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1D432-477F-3870-02B4-E51C1B6A9E74}"/>
              </a:ext>
            </a:extLst>
          </p:cNvPr>
          <p:cNvSpPr>
            <a:spLocks noGrp="1"/>
          </p:cNvSpPr>
          <p:nvPr>
            <p:ph type="dt" sz="half" idx="10"/>
          </p:nvPr>
        </p:nvSpPr>
        <p:spPr/>
        <p:txBody>
          <a:bodyPr/>
          <a:lstStyle/>
          <a:p>
            <a:fld id="{8353AD0F-05A2-4800-BD7C-103E3B764960}" type="datetimeFigureOut">
              <a:rPr lang="en-US" smtClean="0"/>
              <a:t>2/19/2023</a:t>
            </a:fld>
            <a:endParaRPr lang="en-US"/>
          </a:p>
        </p:txBody>
      </p:sp>
      <p:sp>
        <p:nvSpPr>
          <p:cNvPr id="6" name="Footer Placeholder 5">
            <a:extLst>
              <a:ext uri="{FF2B5EF4-FFF2-40B4-BE49-F238E27FC236}">
                <a16:creationId xmlns:a16="http://schemas.microsoft.com/office/drawing/2014/main" id="{28C5B4DC-3752-9ED5-1BF4-9BD879C15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B4851-2108-1DCC-3A38-C7E37DCD00B4}"/>
              </a:ext>
            </a:extLst>
          </p:cNvPr>
          <p:cNvSpPr>
            <a:spLocks noGrp="1"/>
          </p:cNvSpPr>
          <p:nvPr>
            <p:ph type="sldNum" sz="quarter" idx="12"/>
          </p:nvPr>
        </p:nvSpPr>
        <p:spPr/>
        <p:txBody>
          <a:bodyPr/>
          <a:lstStyle/>
          <a:p>
            <a:fld id="{4948CF18-2098-441A-B773-04515F3F9F52}" type="slidenum">
              <a:rPr lang="en-US" smtClean="0"/>
              <a:t>‹#›</a:t>
            </a:fld>
            <a:endParaRPr lang="en-US"/>
          </a:p>
        </p:txBody>
      </p:sp>
    </p:spTree>
    <p:extLst>
      <p:ext uri="{BB962C8B-B14F-4D97-AF65-F5344CB8AC3E}">
        <p14:creationId xmlns:p14="http://schemas.microsoft.com/office/powerpoint/2010/main" val="403404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F2E58-ED18-6133-8F9F-985018834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F96F11-AEA1-286C-6F57-AD784C1E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00E8B-BED5-FD44-1953-BFA893172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AD0F-05A2-4800-BD7C-103E3B764960}" type="datetimeFigureOut">
              <a:rPr lang="en-US" smtClean="0"/>
              <a:t>2/19/2023</a:t>
            </a:fld>
            <a:endParaRPr lang="en-US"/>
          </a:p>
        </p:txBody>
      </p:sp>
      <p:sp>
        <p:nvSpPr>
          <p:cNvPr id="5" name="Footer Placeholder 4">
            <a:extLst>
              <a:ext uri="{FF2B5EF4-FFF2-40B4-BE49-F238E27FC236}">
                <a16:creationId xmlns:a16="http://schemas.microsoft.com/office/drawing/2014/main" id="{0B074442-EC15-1D4F-6BFA-687969910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736EE8-C533-3D6D-FBF8-8A359A32D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8CF18-2098-441A-B773-04515F3F9F52}" type="slidenum">
              <a:rPr lang="en-US" smtClean="0"/>
              <a:t>‹#›</a:t>
            </a:fld>
            <a:endParaRPr lang="en-US"/>
          </a:p>
        </p:txBody>
      </p:sp>
    </p:spTree>
    <p:extLst>
      <p:ext uri="{BB962C8B-B14F-4D97-AF65-F5344CB8AC3E}">
        <p14:creationId xmlns:p14="http://schemas.microsoft.com/office/powerpoint/2010/main" val="395686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atsalBhuva11/countdow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24B0-C124-B60B-DB05-6FD1BAD218EA}"/>
              </a:ext>
            </a:extLst>
          </p:cNvPr>
          <p:cNvSpPr>
            <a:spLocks noGrp="1"/>
          </p:cNvSpPr>
          <p:nvPr>
            <p:ph type="ctrTitle"/>
          </p:nvPr>
        </p:nvSpPr>
        <p:spPr/>
        <p:txBody>
          <a:bodyPr/>
          <a:lstStyle/>
          <a:p>
            <a:r>
              <a:rPr lang="en-US" dirty="0"/>
              <a:t>Countdown Timer</a:t>
            </a:r>
          </a:p>
        </p:txBody>
      </p:sp>
      <p:sp>
        <p:nvSpPr>
          <p:cNvPr id="3" name="Subtitle 2">
            <a:extLst>
              <a:ext uri="{FF2B5EF4-FFF2-40B4-BE49-F238E27FC236}">
                <a16:creationId xmlns:a16="http://schemas.microsoft.com/office/drawing/2014/main" id="{677031F3-381A-9566-0A74-E37636A38A39}"/>
              </a:ext>
            </a:extLst>
          </p:cNvPr>
          <p:cNvSpPr>
            <a:spLocks noGrp="1"/>
          </p:cNvSpPr>
          <p:nvPr>
            <p:ph type="subTitle" idx="1"/>
          </p:nvPr>
        </p:nvSpPr>
        <p:spPr/>
        <p:txBody>
          <a:bodyPr/>
          <a:lstStyle/>
          <a:p>
            <a:r>
              <a:rPr lang="en-US" dirty="0"/>
              <a:t>Mini-Project done using </a:t>
            </a:r>
            <a:r>
              <a:rPr lang="en-US" dirty="0" err="1"/>
              <a:t>Tkinter</a:t>
            </a:r>
            <a:r>
              <a:rPr lang="en-US" dirty="0"/>
              <a:t> (Python)</a:t>
            </a:r>
          </a:p>
        </p:txBody>
      </p:sp>
    </p:spTree>
    <p:extLst>
      <p:ext uri="{BB962C8B-B14F-4D97-AF65-F5344CB8AC3E}">
        <p14:creationId xmlns:p14="http://schemas.microsoft.com/office/powerpoint/2010/main" val="312061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0552-1B20-576E-0542-D4C6F2230E3B}"/>
              </a:ext>
            </a:extLst>
          </p:cNvPr>
          <p:cNvSpPr>
            <a:spLocks noGrp="1"/>
          </p:cNvSpPr>
          <p:nvPr>
            <p:ph type="title"/>
          </p:nvPr>
        </p:nvSpPr>
        <p:spPr/>
        <p:txBody>
          <a:bodyPr/>
          <a:lstStyle/>
          <a:p>
            <a:r>
              <a:rPr lang="en-US" dirty="0"/>
              <a:t>Why </a:t>
            </a:r>
            <a:r>
              <a:rPr lang="en-US" dirty="0" err="1"/>
              <a:t>Tkinter</a:t>
            </a:r>
            <a:r>
              <a:rPr lang="en-US" dirty="0"/>
              <a:t>?</a:t>
            </a:r>
          </a:p>
        </p:txBody>
      </p:sp>
      <p:sp>
        <p:nvSpPr>
          <p:cNvPr id="3" name="Content Placeholder 2">
            <a:extLst>
              <a:ext uri="{FF2B5EF4-FFF2-40B4-BE49-F238E27FC236}">
                <a16:creationId xmlns:a16="http://schemas.microsoft.com/office/drawing/2014/main" id="{9F4EAA3B-223F-3263-8170-66778F447D0D}"/>
              </a:ext>
            </a:extLst>
          </p:cNvPr>
          <p:cNvSpPr>
            <a:spLocks noGrp="1"/>
          </p:cNvSpPr>
          <p:nvPr>
            <p:ph idx="1"/>
          </p:nvPr>
        </p:nvSpPr>
        <p:spPr/>
        <p:txBody>
          <a:bodyPr/>
          <a:lstStyle/>
          <a:p>
            <a:r>
              <a:rPr lang="en-US" dirty="0"/>
              <a:t>I have past experiences with using </a:t>
            </a:r>
            <a:r>
              <a:rPr lang="en-US" dirty="0" err="1"/>
              <a:t>Tkinter</a:t>
            </a:r>
            <a:r>
              <a:rPr lang="en-US" dirty="0"/>
              <a:t> for building small GUI apps such as a calculator.</a:t>
            </a:r>
          </a:p>
          <a:p>
            <a:r>
              <a:rPr lang="en-US" dirty="0"/>
              <a:t>Since </a:t>
            </a:r>
            <a:r>
              <a:rPr lang="en-US" dirty="0" err="1"/>
              <a:t>Tkinter</a:t>
            </a:r>
            <a:r>
              <a:rPr lang="en-US" dirty="0"/>
              <a:t> is easy to learn and implement, I used it to build the minor project assigned to me: to build a countdown timer having the functionality to set, stop, reset and resume the timer.</a:t>
            </a:r>
          </a:p>
        </p:txBody>
      </p:sp>
    </p:spTree>
    <p:extLst>
      <p:ext uri="{BB962C8B-B14F-4D97-AF65-F5344CB8AC3E}">
        <p14:creationId xmlns:p14="http://schemas.microsoft.com/office/powerpoint/2010/main" val="193927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8400-2869-B51D-95A9-D1340D458F46}"/>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7707F9C7-1146-A2F1-9F92-008C33480376}"/>
              </a:ext>
            </a:extLst>
          </p:cNvPr>
          <p:cNvSpPr>
            <a:spLocks noGrp="1"/>
          </p:cNvSpPr>
          <p:nvPr>
            <p:ph idx="1"/>
          </p:nvPr>
        </p:nvSpPr>
        <p:spPr/>
        <p:txBody>
          <a:bodyPr/>
          <a:lstStyle/>
          <a:p>
            <a:r>
              <a:rPr lang="en-US" dirty="0"/>
              <a:t>First, the user has to set the time using the ‘set’ button. The time has to be set in the stdin.</a:t>
            </a:r>
          </a:p>
          <a:p>
            <a:r>
              <a:rPr lang="en-US" dirty="0"/>
              <a:t>Once the time is set, the user can click the ‘start’ button to activate the timer.</a:t>
            </a:r>
          </a:p>
          <a:p>
            <a:r>
              <a:rPr lang="en-US" dirty="0"/>
              <a:t>At any point of time, the user can stop the timer using the ‘stop’ button. If the time is stopped, the user can once again click the ‘start’ timer to resume the timer.</a:t>
            </a:r>
          </a:p>
          <a:p>
            <a:r>
              <a:rPr lang="en-US" dirty="0"/>
              <a:t>The ‘reset’ button allows the user to reset the timer to 00:00:00 seconds.</a:t>
            </a:r>
          </a:p>
        </p:txBody>
      </p:sp>
    </p:spTree>
    <p:extLst>
      <p:ext uri="{BB962C8B-B14F-4D97-AF65-F5344CB8AC3E}">
        <p14:creationId xmlns:p14="http://schemas.microsoft.com/office/powerpoint/2010/main" val="346977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D283-A9F8-4FA9-3200-8F0D164C5243}"/>
              </a:ext>
            </a:extLst>
          </p:cNvPr>
          <p:cNvSpPr>
            <a:spLocks noGrp="1"/>
          </p:cNvSpPr>
          <p:nvPr>
            <p:ph type="title"/>
          </p:nvPr>
        </p:nvSpPr>
        <p:spPr/>
        <p:txBody>
          <a:bodyPr/>
          <a:lstStyle/>
          <a:p>
            <a:r>
              <a:rPr lang="en-US" dirty="0"/>
              <a:t>Concepts used:</a:t>
            </a:r>
          </a:p>
        </p:txBody>
      </p:sp>
      <p:sp>
        <p:nvSpPr>
          <p:cNvPr id="3" name="Content Placeholder 2">
            <a:extLst>
              <a:ext uri="{FF2B5EF4-FFF2-40B4-BE49-F238E27FC236}">
                <a16:creationId xmlns:a16="http://schemas.microsoft.com/office/drawing/2014/main" id="{D754510E-AD70-8CB0-35B5-BEE12DF8E25B}"/>
              </a:ext>
            </a:extLst>
          </p:cNvPr>
          <p:cNvSpPr>
            <a:spLocks noGrp="1"/>
          </p:cNvSpPr>
          <p:nvPr>
            <p:ph idx="1"/>
          </p:nvPr>
        </p:nvSpPr>
        <p:spPr/>
        <p:txBody>
          <a:bodyPr/>
          <a:lstStyle/>
          <a:p>
            <a:r>
              <a:rPr lang="en-US" dirty="0"/>
              <a:t>This mini project helped me get acquainted with building GUI apps using </a:t>
            </a:r>
            <a:r>
              <a:rPr lang="en-US" dirty="0" err="1"/>
              <a:t>Tkinter</a:t>
            </a:r>
            <a:r>
              <a:rPr lang="en-US" dirty="0"/>
              <a:t>. It also helped me learn how to refer to resources available online, and how to read documentations of various languages to find what we want.</a:t>
            </a:r>
          </a:p>
          <a:p>
            <a:r>
              <a:rPr lang="en-US" dirty="0"/>
              <a:t>It helped me learn about Object-Oriented Programming (OOP) and how to implement it using Python.</a:t>
            </a:r>
          </a:p>
          <a:p>
            <a:r>
              <a:rPr lang="en-US" dirty="0"/>
              <a:t>I also learnt how to push commits to GitHub from the local repository, and interact with the CLI.</a:t>
            </a:r>
          </a:p>
        </p:txBody>
      </p:sp>
    </p:spTree>
    <p:extLst>
      <p:ext uri="{BB962C8B-B14F-4D97-AF65-F5344CB8AC3E}">
        <p14:creationId xmlns:p14="http://schemas.microsoft.com/office/powerpoint/2010/main" val="109161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45C4-D681-FF8D-9C2E-361BB36F6119}"/>
              </a:ext>
            </a:extLst>
          </p:cNvPr>
          <p:cNvSpPr>
            <a:spLocks noGrp="1"/>
          </p:cNvSpPr>
          <p:nvPr>
            <p:ph type="title"/>
          </p:nvPr>
        </p:nvSpPr>
        <p:spPr/>
        <p:txBody>
          <a:bodyPr/>
          <a:lstStyle/>
          <a:p>
            <a:r>
              <a:rPr lang="en-US" dirty="0"/>
              <a:t>Code:</a:t>
            </a:r>
          </a:p>
        </p:txBody>
      </p:sp>
      <p:pic>
        <p:nvPicPr>
          <p:cNvPr id="5" name="Picture 4">
            <a:extLst>
              <a:ext uri="{FF2B5EF4-FFF2-40B4-BE49-F238E27FC236}">
                <a16:creationId xmlns:a16="http://schemas.microsoft.com/office/drawing/2014/main" id="{F6813880-8050-329A-920D-8E450E9FEA7B}"/>
              </a:ext>
            </a:extLst>
          </p:cNvPr>
          <p:cNvPicPr>
            <a:picLocks noChangeAspect="1"/>
          </p:cNvPicPr>
          <p:nvPr/>
        </p:nvPicPr>
        <p:blipFill>
          <a:blip r:embed="rId2"/>
          <a:stretch>
            <a:fillRect/>
          </a:stretch>
        </p:blipFill>
        <p:spPr>
          <a:xfrm>
            <a:off x="959675" y="1399330"/>
            <a:ext cx="10272650" cy="5387807"/>
          </a:xfrm>
          <a:prstGeom prst="rect">
            <a:avLst/>
          </a:prstGeom>
        </p:spPr>
      </p:pic>
    </p:spTree>
    <p:extLst>
      <p:ext uri="{BB962C8B-B14F-4D97-AF65-F5344CB8AC3E}">
        <p14:creationId xmlns:p14="http://schemas.microsoft.com/office/powerpoint/2010/main" val="227587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15917B-DF05-6948-8D6F-25F77012F825}"/>
              </a:ext>
            </a:extLst>
          </p:cNvPr>
          <p:cNvPicPr>
            <a:picLocks noChangeAspect="1"/>
          </p:cNvPicPr>
          <p:nvPr/>
        </p:nvPicPr>
        <p:blipFill>
          <a:blip r:embed="rId2"/>
          <a:stretch>
            <a:fillRect/>
          </a:stretch>
        </p:blipFill>
        <p:spPr>
          <a:xfrm>
            <a:off x="1020640" y="735096"/>
            <a:ext cx="10150720" cy="5387807"/>
          </a:xfrm>
          <a:prstGeom prst="rect">
            <a:avLst/>
          </a:prstGeom>
        </p:spPr>
      </p:pic>
    </p:spTree>
    <p:extLst>
      <p:ext uri="{BB962C8B-B14F-4D97-AF65-F5344CB8AC3E}">
        <p14:creationId xmlns:p14="http://schemas.microsoft.com/office/powerpoint/2010/main" val="326256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7F0327-FDB9-11EB-D31D-FDD51EEBBD59}"/>
              </a:ext>
            </a:extLst>
          </p:cNvPr>
          <p:cNvPicPr>
            <a:picLocks noGrp="1" noChangeAspect="1"/>
          </p:cNvPicPr>
          <p:nvPr>
            <p:ph idx="1"/>
          </p:nvPr>
        </p:nvPicPr>
        <p:blipFill>
          <a:blip r:embed="rId2"/>
          <a:stretch>
            <a:fillRect/>
          </a:stretch>
        </p:blipFill>
        <p:spPr>
          <a:xfrm>
            <a:off x="815973" y="701465"/>
            <a:ext cx="10361979" cy="5455069"/>
          </a:xfrm>
        </p:spPr>
      </p:pic>
    </p:spTree>
    <p:extLst>
      <p:ext uri="{BB962C8B-B14F-4D97-AF65-F5344CB8AC3E}">
        <p14:creationId xmlns:p14="http://schemas.microsoft.com/office/powerpoint/2010/main" val="49502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151A-14EB-FAF9-9E2D-ED9859EE7B02}"/>
              </a:ext>
            </a:extLst>
          </p:cNvPr>
          <p:cNvSpPr>
            <a:spLocks noGrp="1"/>
          </p:cNvSpPr>
          <p:nvPr>
            <p:ph type="title"/>
          </p:nvPr>
        </p:nvSpPr>
        <p:spPr/>
        <p:txBody>
          <a:bodyPr/>
          <a:lstStyle/>
          <a:p>
            <a:r>
              <a:rPr lang="en-US" dirty="0"/>
              <a:t>GitHub Repository Link:</a:t>
            </a:r>
          </a:p>
        </p:txBody>
      </p:sp>
      <p:sp>
        <p:nvSpPr>
          <p:cNvPr id="3" name="Content Placeholder 2">
            <a:extLst>
              <a:ext uri="{FF2B5EF4-FFF2-40B4-BE49-F238E27FC236}">
                <a16:creationId xmlns:a16="http://schemas.microsoft.com/office/drawing/2014/main" id="{1D51955F-1240-A520-563A-5FD3D0523C4D}"/>
              </a:ext>
            </a:extLst>
          </p:cNvPr>
          <p:cNvSpPr>
            <a:spLocks noGrp="1"/>
          </p:cNvSpPr>
          <p:nvPr>
            <p:ph idx="1"/>
          </p:nvPr>
        </p:nvSpPr>
        <p:spPr/>
        <p:txBody>
          <a:bodyPr/>
          <a:lstStyle/>
          <a:p>
            <a:r>
              <a:rPr lang="en-US" dirty="0"/>
              <a:t>I have maintained a GitHub repository for this project. The source code can be found at the following link:</a:t>
            </a:r>
          </a:p>
          <a:p>
            <a:pPr marL="0" indent="0">
              <a:buNone/>
            </a:pPr>
            <a:r>
              <a:rPr lang="en-US" dirty="0">
                <a:hlinkClick r:id="rId2"/>
              </a:rPr>
              <a:t>https://github.com/VatsalBhuva11/countdown</a:t>
            </a:r>
            <a:endParaRPr lang="en-US" dirty="0"/>
          </a:p>
        </p:txBody>
      </p:sp>
    </p:spTree>
    <p:extLst>
      <p:ext uri="{BB962C8B-B14F-4D97-AF65-F5344CB8AC3E}">
        <p14:creationId xmlns:p14="http://schemas.microsoft.com/office/powerpoint/2010/main" val="232985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100F-183C-97EF-7D70-C0D0464C55E9}"/>
              </a:ext>
            </a:extLst>
          </p:cNvPr>
          <p:cNvSpPr>
            <a:spLocks noGrp="1"/>
          </p:cNvSpPr>
          <p:nvPr>
            <p:ph type="title"/>
          </p:nvPr>
        </p:nvSpPr>
        <p:spPr>
          <a:xfrm>
            <a:off x="3724454" y="1716656"/>
            <a:ext cx="4743091" cy="3125623"/>
          </a:xfrm>
        </p:spPr>
        <p:txBody>
          <a:bodyPr>
            <a:normAutofit/>
          </a:bodyPr>
          <a:lstStyle/>
          <a:p>
            <a:pPr algn="ctr"/>
            <a:r>
              <a:rPr lang="en-US" sz="8800" dirty="0"/>
              <a:t>Thank You!</a:t>
            </a:r>
          </a:p>
        </p:txBody>
      </p:sp>
    </p:spTree>
    <p:extLst>
      <p:ext uri="{BB962C8B-B14F-4D97-AF65-F5344CB8AC3E}">
        <p14:creationId xmlns:p14="http://schemas.microsoft.com/office/powerpoint/2010/main" val="335062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295</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Countdown Timer</vt:lpstr>
      <vt:lpstr>Why Tkinter?</vt:lpstr>
      <vt:lpstr>Functionality:</vt:lpstr>
      <vt:lpstr>Concepts used:</vt:lpstr>
      <vt:lpstr>Code:</vt:lpstr>
      <vt:lpstr>PowerPoint Presentation</vt:lpstr>
      <vt:lpstr>PowerPoint Presentation</vt:lpstr>
      <vt:lpstr>GitHub Repository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Countdown Timer</dc:title>
  <dc:creator>Vatsal Ashvinbhai Bhuva</dc:creator>
  <cp:lastModifiedBy>Vatsal Ashvinbhai Bhuva</cp:lastModifiedBy>
  <cp:revision>16</cp:revision>
  <dcterms:created xsi:type="dcterms:W3CDTF">2023-02-19T11:15:12Z</dcterms:created>
  <dcterms:modified xsi:type="dcterms:W3CDTF">2023-02-19T17:09:10Z</dcterms:modified>
</cp:coreProperties>
</file>