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DF669C-457C-40B0-AF28-0D0404368E6B}" type="datetimeFigureOut">
              <a:rPr lang="en-IN" smtClean="0"/>
              <a:t>29-12-2017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100964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DF669C-457C-40B0-AF28-0D0404368E6B}" type="datetimeFigureOut">
              <a:rPr lang="en-IN" smtClean="0"/>
              <a:t>29-12-2017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319793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DF669C-457C-40B0-AF28-0D0404368E6B}" type="datetimeFigureOut">
              <a:rPr lang="en-IN" smtClean="0"/>
              <a:t>29-12-2017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298820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DF669C-457C-40B0-AF28-0D0404368E6B}" type="datetimeFigureOut">
              <a:rPr lang="en-IN" smtClean="0"/>
              <a:t>29-12-2017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233945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DF669C-457C-40B0-AF28-0D0404368E6B}" type="datetimeFigureOut">
              <a:rPr lang="en-IN" smtClean="0"/>
              <a:t>29-12-2017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339302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DF669C-457C-40B0-AF28-0D0404368E6B}" type="datetimeFigureOut">
              <a:rPr lang="en-IN" smtClean="0"/>
              <a:t>29-12-2017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385446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DF669C-457C-40B0-AF28-0D0404368E6B}" type="datetimeFigureOut">
              <a:rPr lang="en-IN" smtClean="0"/>
              <a:t>29-12-2017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117839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DF669C-457C-40B0-AF28-0D0404368E6B}" type="datetimeFigureOut">
              <a:rPr lang="en-IN" smtClean="0"/>
              <a:t>29-12-2017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278589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F669C-457C-40B0-AF28-0D0404368E6B}" type="datetimeFigureOut">
              <a:rPr lang="en-IN" smtClean="0"/>
              <a:t>29-12-2017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195089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F669C-457C-40B0-AF28-0D0404368E6B}" type="datetimeFigureOut">
              <a:rPr lang="en-IN" smtClean="0"/>
              <a:t>29-12-2017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105943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F669C-457C-40B0-AF28-0D0404368E6B}" type="datetimeFigureOut">
              <a:rPr lang="en-IN" smtClean="0"/>
              <a:t>29-12-2017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919C5-ED11-43FF-B5A7-4560325CB935}" type="slidenum">
              <a:rPr lang="en-IN" smtClean="0"/>
              <a:t>‹#›</a:t>
            </a:fld>
            <a:endParaRPr lang="en-IN"/>
          </a:p>
        </p:txBody>
      </p:sp>
    </p:spTree>
    <p:extLst>
      <p:ext uri="{BB962C8B-B14F-4D97-AF65-F5344CB8AC3E}">
        <p14:creationId xmlns:p14="http://schemas.microsoft.com/office/powerpoint/2010/main" val="219724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F669C-457C-40B0-AF28-0D0404368E6B}" type="datetimeFigureOut">
              <a:rPr lang="en-IN" smtClean="0"/>
              <a:t>29-12-2017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919C5-ED11-43FF-B5A7-4560325CB935}" type="slidenum">
              <a:rPr lang="en-IN" smtClean="0"/>
              <a:t>‹#›</a:t>
            </a:fld>
            <a:endParaRPr lang="en-IN"/>
          </a:p>
        </p:txBody>
      </p:sp>
    </p:spTree>
    <p:extLst>
      <p:ext uri="{BB962C8B-B14F-4D97-AF65-F5344CB8AC3E}">
        <p14:creationId xmlns:p14="http://schemas.microsoft.com/office/powerpoint/2010/main" val="287280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955" y="2184079"/>
            <a:ext cx="7861479" cy="4171644"/>
          </a:xfrm>
          <a:prstGeom prst="rect">
            <a:avLst/>
          </a:prstGeom>
        </p:spPr>
      </p:pic>
      <p:sp>
        <p:nvSpPr>
          <p:cNvPr id="2" name="Title 1"/>
          <p:cNvSpPr>
            <a:spLocks noGrp="1"/>
          </p:cNvSpPr>
          <p:nvPr>
            <p:ph type="ctrTitle"/>
          </p:nvPr>
        </p:nvSpPr>
        <p:spPr>
          <a:xfrm>
            <a:off x="1343694" y="1459407"/>
            <a:ext cx="9144000" cy="1449343"/>
          </a:xfrm>
        </p:spPr>
        <p:txBody>
          <a:bodyPr>
            <a:noAutofit/>
          </a:bodyPr>
          <a:lstStyle/>
          <a:p>
            <a:r>
              <a:rPr lang="en-IN" sz="9600" b="1" i="1" dirty="0" smtClean="0">
                <a:solidFill>
                  <a:schemeClr val="accent1">
                    <a:lumMod val="75000"/>
                  </a:schemeClr>
                </a:solidFill>
              </a:rPr>
              <a:t>Battleship Game</a:t>
            </a:r>
            <a:endParaRPr lang="en-IN" sz="9600" b="1" i="1" dirty="0">
              <a:solidFill>
                <a:schemeClr val="accent1">
                  <a:lumMod val="75000"/>
                </a:schemeClr>
              </a:solidFill>
            </a:endParaRPr>
          </a:p>
        </p:txBody>
      </p:sp>
    </p:spTree>
    <p:extLst>
      <p:ext uri="{BB962C8B-B14F-4D97-AF65-F5344CB8AC3E}">
        <p14:creationId xmlns:p14="http://schemas.microsoft.com/office/powerpoint/2010/main" val="4100065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70" y="339368"/>
            <a:ext cx="10515600" cy="742458"/>
          </a:xfrm>
        </p:spPr>
        <p:txBody>
          <a:bodyPr/>
          <a:lstStyle/>
          <a:p>
            <a:r>
              <a:rPr lang="en-IN" u="sng" dirty="0" smtClean="0"/>
              <a:t>Game Objective</a:t>
            </a:r>
            <a:endParaRPr lang="en-IN" u="sng" dirty="0"/>
          </a:p>
        </p:txBody>
      </p:sp>
      <p:sp>
        <p:nvSpPr>
          <p:cNvPr id="3" name="Content Placeholder 2"/>
          <p:cNvSpPr>
            <a:spLocks noGrp="1"/>
          </p:cNvSpPr>
          <p:nvPr>
            <p:ph idx="1"/>
          </p:nvPr>
        </p:nvSpPr>
        <p:spPr>
          <a:xfrm>
            <a:off x="1031383" y="3860488"/>
            <a:ext cx="10515600" cy="2308494"/>
          </a:xfrm>
        </p:spPr>
        <p:txBody>
          <a:bodyPr/>
          <a:lstStyle/>
          <a:p>
            <a:r>
              <a:rPr lang="en-US" dirty="0"/>
              <a:t>Ships are placed horizontally and vertically only. They cannot be moved once they are placed.</a:t>
            </a:r>
          </a:p>
          <a:p>
            <a:r>
              <a:rPr lang="en-US" dirty="0"/>
              <a:t>Player has to guess enemy's </a:t>
            </a:r>
            <a:r>
              <a:rPr lang="en-US" dirty="0" smtClean="0"/>
              <a:t>co-ordinate to attack, If at that position enemy's ship is found then hit will be marked else miss.</a:t>
            </a:r>
          </a:p>
          <a:p>
            <a:r>
              <a:rPr lang="en-US" dirty="0" smtClean="0"/>
              <a:t>Player wins when all enemy's ships are taken down.</a:t>
            </a:r>
            <a:endParaRPr lang="en-US" dirty="0"/>
          </a:p>
        </p:txBody>
      </p:sp>
      <p:sp>
        <p:nvSpPr>
          <p:cNvPr id="5" name="Title 1"/>
          <p:cNvSpPr txBox="1">
            <a:spLocks/>
          </p:cNvSpPr>
          <p:nvPr/>
        </p:nvSpPr>
        <p:spPr>
          <a:xfrm>
            <a:off x="668627" y="3001448"/>
            <a:ext cx="10515600" cy="742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t>Game Rules</a:t>
            </a:r>
            <a:endParaRPr lang="en-IN" u="sng" dirty="0"/>
          </a:p>
        </p:txBody>
      </p:sp>
      <p:sp>
        <p:nvSpPr>
          <p:cNvPr id="7" name="Content Placeholder 2"/>
          <p:cNvSpPr txBox="1">
            <a:spLocks/>
          </p:cNvSpPr>
          <p:nvPr/>
        </p:nvSpPr>
        <p:spPr>
          <a:xfrm>
            <a:off x="1031383" y="1159100"/>
            <a:ext cx="10515600" cy="1416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Try to take down all the enemy ships before enemy sinks all of your ships. Hit and Miss will be marked on the enemy's board by guessing coordinate of where to attack.</a:t>
            </a:r>
            <a:endParaRPr lang="en-US" dirty="0" smtClean="0"/>
          </a:p>
        </p:txBody>
      </p:sp>
    </p:spTree>
    <p:extLst>
      <p:ext uri="{BB962C8B-B14F-4D97-AF65-F5344CB8AC3E}">
        <p14:creationId xmlns:p14="http://schemas.microsoft.com/office/powerpoint/2010/main" val="49130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Brief Architecture</a:t>
            </a:r>
            <a:endParaRPr lang="en-IN" u="sng"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 Server Components</a:t>
            </a:r>
          </a:p>
          <a:p>
            <a:pPr lvl="1">
              <a:buFont typeface="Wingdings" panose="05000000000000000000" pitchFamily="2" charset="2"/>
              <a:buChar char="Ø"/>
            </a:pPr>
            <a:r>
              <a:rPr lang="en-IN" dirty="0" smtClean="0"/>
              <a:t> Socket – To start a server and maintain connection between two player</a:t>
            </a:r>
          </a:p>
          <a:p>
            <a:pPr lvl="1">
              <a:buFont typeface="Wingdings" panose="05000000000000000000" pitchFamily="2" charset="2"/>
              <a:buChar char="Ø"/>
            </a:pPr>
            <a:r>
              <a:rPr lang="en-IN" dirty="0"/>
              <a:t> </a:t>
            </a:r>
            <a:r>
              <a:rPr lang="en-IN" dirty="0" smtClean="0"/>
              <a:t>Data Structure</a:t>
            </a:r>
          </a:p>
          <a:p>
            <a:pPr lvl="1">
              <a:buFont typeface="Wingdings" panose="05000000000000000000" pitchFamily="2" charset="2"/>
              <a:buChar char="Ø"/>
            </a:pPr>
            <a:endParaRPr lang="en-IN" dirty="0"/>
          </a:p>
          <a:p>
            <a:pPr>
              <a:buFont typeface="Wingdings" panose="05000000000000000000" pitchFamily="2" charset="2"/>
              <a:buChar char="Ø"/>
            </a:pPr>
            <a:r>
              <a:rPr lang="en-IN" dirty="0" smtClean="0"/>
              <a:t> Client Components</a:t>
            </a:r>
          </a:p>
          <a:p>
            <a:pPr lvl="1">
              <a:buFont typeface="Wingdings" panose="05000000000000000000" pitchFamily="2" charset="2"/>
              <a:buChar char="Ø"/>
            </a:pPr>
            <a:r>
              <a:rPr lang="en-IN" dirty="0" smtClean="0"/>
              <a:t> Socket – To create a connection with server</a:t>
            </a:r>
          </a:p>
          <a:p>
            <a:pPr lvl="1">
              <a:buFont typeface="Wingdings" panose="05000000000000000000" pitchFamily="2" charset="2"/>
              <a:buChar char="Ø"/>
            </a:pPr>
            <a:r>
              <a:rPr lang="en-IN" dirty="0" smtClean="0"/>
              <a:t> GUI</a:t>
            </a:r>
          </a:p>
          <a:p>
            <a:pPr lvl="1">
              <a:buFont typeface="Wingdings" panose="05000000000000000000" pitchFamily="2" charset="2"/>
              <a:buChar char="Ø"/>
            </a:pPr>
            <a:endParaRPr lang="en-IN" dirty="0" smtClean="0"/>
          </a:p>
          <a:p>
            <a:pPr marL="457200" lvl="1" indent="0">
              <a:buNone/>
            </a:pPr>
            <a:endParaRPr lang="en-IN" dirty="0" smtClean="0"/>
          </a:p>
        </p:txBody>
      </p:sp>
    </p:spTree>
    <p:extLst>
      <p:ext uri="{BB962C8B-B14F-4D97-AF65-F5344CB8AC3E}">
        <p14:creationId xmlns:p14="http://schemas.microsoft.com/office/powerpoint/2010/main" val="1411576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Game flow</a:t>
            </a:r>
            <a:endParaRPr lang="en-IN" u="sng" dirty="0"/>
          </a:p>
        </p:txBody>
      </p:sp>
      <p:sp>
        <p:nvSpPr>
          <p:cNvPr id="3" name="Content Placeholder 2"/>
          <p:cNvSpPr>
            <a:spLocks noGrp="1"/>
          </p:cNvSpPr>
          <p:nvPr>
            <p:ph idx="1"/>
          </p:nvPr>
        </p:nvSpPr>
        <p:spPr/>
        <p:txBody>
          <a:bodyPr/>
          <a:lstStyle/>
          <a:p>
            <a:r>
              <a:rPr lang="en-IN" dirty="0" smtClean="0"/>
              <a:t>Establishing Connection using socket</a:t>
            </a:r>
          </a:p>
          <a:p>
            <a:r>
              <a:rPr lang="en-IN" dirty="0" smtClean="0"/>
              <a:t>Maintaining Sessions on server</a:t>
            </a:r>
          </a:p>
          <a:p>
            <a:r>
              <a:rPr lang="en-IN" dirty="0" smtClean="0"/>
              <a:t>Sending instruction and receiving responses</a:t>
            </a:r>
          </a:p>
          <a:p>
            <a:endParaRPr lang="en-IN" dirty="0" smtClean="0"/>
          </a:p>
          <a:p>
            <a:endParaRPr lang="en-IN" dirty="0"/>
          </a:p>
          <a:p>
            <a:r>
              <a:rPr lang="en-IN" dirty="0" smtClean="0"/>
              <a:t>Next diagram shows overall flow of the game.</a:t>
            </a:r>
            <a:endParaRPr lang="en-IN" dirty="0"/>
          </a:p>
        </p:txBody>
      </p:sp>
    </p:spTree>
    <p:extLst>
      <p:ext uri="{BB962C8B-B14F-4D97-AF65-F5344CB8AC3E}">
        <p14:creationId xmlns:p14="http://schemas.microsoft.com/office/powerpoint/2010/main" val="1214582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7145" y="103031"/>
            <a:ext cx="5705340" cy="6581104"/>
          </a:xfrm>
        </p:spPr>
      </p:pic>
    </p:spTree>
    <p:extLst>
      <p:ext uri="{BB962C8B-B14F-4D97-AF65-F5344CB8AC3E}">
        <p14:creationId xmlns:p14="http://schemas.microsoft.com/office/powerpoint/2010/main" val="3568153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863" y="24492"/>
            <a:ext cx="10515600" cy="1325563"/>
          </a:xfrm>
        </p:spPr>
        <p:txBody>
          <a:bodyPr/>
          <a:lstStyle/>
          <a:p>
            <a:r>
              <a:rPr lang="en-IN" u="sng" dirty="0" smtClean="0"/>
              <a:t>GUI Design</a:t>
            </a:r>
            <a:endParaRPr lang="en-IN"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63" y="1066720"/>
            <a:ext cx="10058400" cy="5507945"/>
          </a:xfrm>
          <a:prstGeom prst="rect">
            <a:avLst/>
          </a:prstGeom>
        </p:spPr>
      </p:pic>
    </p:spTree>
    <p:extLst>
      <p:ext uri="{BB962C8B-B14F-4D97-AF65-F5344CB8AC3E}">
        <p14:creationId xmlns:p14="http://schemas.microsoft.com/office/powerpoint/2010/main" val="2306465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Data Structure &amp; Winning Condition</a:t>
            </a:r>
            <a:endParaRPr lang="en-IN" u="sng" dirty="0"/>
          </a:p>
        </p:txBody>
      </p:sp>
      <p:sp>
        <p:nvSpPr>
          <p:cNvPr id="3" name="Content Placeholder 2"/>
          <p:cNvSpPr>
            <a:spLocks noGrp="1"/>
          </p:cNvSpPr>
          <p:nvPr>
            <p:ph idx="1"/>
          </p:nvPr>
        </p:nvSpPr>
        <p:spPr/>
        <p:txBody>
          <a:bodyPr/>
          <a:lstStyle/>
          <a:p>
            <a:r>
              <a:rPr lang="en-IN" dirty="0" smtClean="0"/>
              <a:t>Server maintains a list which keeps track of all the coordinates of player’s ships.</a:t>
            </a:r>
          </a:p>
          <a:p>
            <a:r>
              <a:rPr lang="en-IN" dirty="0" smtClean="0"/>
              <a:t>When all the ships of enemy sink then player.</a:t>
            </a:r>
          </a:p>
          <a:p>
            <a:r>
              <a:rPr lang="en-IN" dirty="0" smtClean="0"/>
              <a:t>Server maintains a list in which all ship’s coordinates are present, when HIT is found server removes that coordinate from the list. When list becomes empty player wins.</a:t>
            </a:r>
          </a:p>
          <a:p>
            <a:pPr marL="0" indent="0">
              <a:buNone/>
            </a:pPr>
            <a:endParaRPr lang="en-IN" dirty="0" smtClean="0"/>
          </a:p>
        </p:txBody>
      </p:sp>
    </p:spTree>
    <p:extLst>
      <p:ext uri="{BB962C8B-B14F-4D97-AF65-F5344CB8AC3E}">
        <p14:creationId xmlns:p14="http://schemas.microsoft.com/office/powerpoint/2010/main" val="911945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65" y="2490140"/>
            <a:ext cx="10515600" cy="1325563"/>
          </a:xfrm>
        </p:spPr>
        <p:txBody>
          <a:bodyPr>
            <a:noAutofit/>
          </a:bodyPr>
          <a:lstStyle/>
          <a:p>
            <a:pPr algn="ctr"/>
            <a:r>
              <a:rPr lang="en-IN" sz="13800" b="1" i="1" dirty="0" smtClean="0">
                <a:solidFill>
                  <a:schemeClr val="accent1">
                    <a:lumMod val="75000"/>
                  </a:schemeClr>
                </a:solidFill>
              </a:rPr>
              <a:t>Thank You</a:t>
            </a:r>
            <a:endParaRPr lang="en-IN" sz="13800" b="1" i="1" dirty="0">
              <a:solidFill>
                <a:schemeClr val="accent1">
                  <a:lumMod val="75000"/>
                </a:schemeClr>
              </a:solidFill>
            </a:endParaRPr>
          </a:p>
        </p:txBody>
      </p:sp>
    </p:spTree>
    <p:extLst>
      <p:ext uri="{BB962C8B-B14F-4D97-AF65-F5344CB8AC3E}">
        <p14:creationId xmlns:p14="http://schemas.microsoft.com/office/powerpoint/2010/main" val="2306802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216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Battleship Game</vt:lpstr>
      <vt:lpstr>Game Objective</vt:lpstr>
      <vt:lpstr>Brief Architecture</vt:lpstr>
      <vt:lpstr>Game flow</vt:lpstr>
      <vt:lpstr>PowerPoint Presentation</vt:lpstr>
      <vt:lpstr>GUI Design</vt:lpstr>
      <vt:lpstr>Data Structure &amp; Winning Condition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 Game</dc:title>
  <dc:creator>Vatsal Jagnani</dc:creator>
  <cp:lastModifiedBy>Vatsal Jagnani</cp:lastModifiedBy>
  <cp:revision>26</cp:revision>
  <dcterms:created xsi:type="dcterms:W3CDTF">2017-12-27T09:45:21Z</dcterms:created>
  <dcterms:modified xsi:type="dcterms:W3CDTF">2017-12-29T13:24:26Z</dcterms:modified>
</cp:coreProperties>
</file>