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498" r:id="rId33"/>
  </p:sldIdLst>
  <p:sldSz cx="12192000" cy="6858000"/>
  <p:notesSz cx="9144000" cy="6858000"/>
  <p:embeddedFontLst>
    <p:embeddedFont>
      <p:font typeface="Ink Free" panose="03080402000500000000" pitchFamily="66" charset="0"/>
      <p:regular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28247" autoAdjust="0"/>
  </p:normalViewPr>
  <p:slideViewPr>
    <p:cSldViewPr snapToGrid="0">
      <p:cViewPr varScale="1">
        <p:scale>
          <a:sx n="23" d="100"/>
          <a:sy n="23" d="100"/>
        </p:scale>
        <p:origin x="1884" y="30"/>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Do users know what they want?</a:t>
          </a:r>
        </a:p>
        <a:p>
          <a:pPr marL="0" lvl="0" indent="0" algn="l" defTabSz="577850">
            <a:lnSpc>
              <a:spcPct val="100000"/>
            </a:lnSpc>
            <a:spcBef>
              <a:spcPct val="0"/>
            </a:spcBef>
            <a:spcAft>
              <a:spcPct val="35000"/>
            </a:spcAft>
            <a:buNone/>
          </a:pPr>
          <a:r>
            <a:rPr lang="en-US" sz="1300" kern="1200"/>
            <a:t>Do users know what we don’t know?</a:t>
          </a:r>
        </a:p>
        <a:p>
          <a:pPr marL="0" lvl="0" indent="0" algn="l" defTabSz="577850">
            <a:lnSpc>
              <a:spcPct val="100000"/>
            </a:lnSpc>
            <a:spcBef>
              <a:spcPct val="0"/>
            </a:spcBef>
            <a:spcAft>
              <a:spcPct val="35000"/>
            </a:spcAft>
            <a:buNone/>
          </a:pPr>
          <a:r>
            <a:rPr lang="en-US" sz="1300" kern="120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What are we building?</a:t>
          </a:r>
        </a:p>
        <a:p>
          <a:pPr marL="0" lvl="0" indent="0" algn="l" defTabSz="577850">
            <a:lnSpc>
              <a:spcPct val="100000"/>
            </a:lnSpc>
            <a:spcBef>
              <a:spcPct val="0"/>
            </a:spcBef>
            <a:spcAft>
              <a:spcPct val="35000"/>
            </a:spcAft>
            <a:buNone/>
          </a:pPr>
          <a:r>
            <a:rPr lang="en-US" sz="1300" kern="120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12/26/2024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12/26/2024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12/26/2024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12/26/2024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12/26/2024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12/26/2024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12/26/2024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12/26/2024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12/26/2024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12/26/2024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12/26/2024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12/26/2024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12/26/2024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12/26/2024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a:t>
            </a:r>
            <a:r>
              <a:rPr lang="en-US" dirty="0" err="1"/>
              <a:t>to</a:t>
            </a:r>
            <a:r>
              <a:rPr lang="en-US" dirty="0"/>
              <a:t>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sz="380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sz="540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5" name="Content Placeholder 4">
            <a:extLst>
              <a:ext uri="{FF2B5EF4-FFF2-40B4-BE49-F238E27FC236}">
                <a16:creationId xmlns:a16="http://schemas.microsoft.com/office/drawing/2014/main" id="{224FF867-5557-8972-511A-A48D30439F35}"/>
              </a:ext>
            </a:extLst>
          </p:cNvPr>
          <p:cNvSpPr>
            <a:spLocks noGrp="1"/>
          </p:cNvSpPr>
          <p:nvPr>
            <p:ph sz="half" idx="2"/>
          </p:nvPr>
        </p:nvSpPr>
        <p:spPr>
          <a:xfrm>
            <a:off x="4401879" y="2950757"/>
            <a:ext cx="5181600" cy="1587426"/>
          </a:xfrm>
        </p:spPr>
        <p:txBody>
          <a:bodyPr>
            <a:normAutofit fontScale="92500" lnSpcReduction="20000"/>
          </a:bodyPr>
          <a:lstStyle/>
          <a:p>
            <a:endParaRPr lang="en-US" dirty="0"/>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673410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12331</TotalTime>
  <Words>3185</Words>
  <Application>Microsoft Office PowerPoint</Application>
  <PresentationFormat>Widescreen</PresentationFormat>
  <Paragraphs>297</Paragraphs>
  <Slides>32</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Verdana</vt:lpstr>
      <vt:lpstr>Calibri</vt:lpstr>
      <vt:lpstr>Arial</vt:lpstr>
      <vt:lpstr>Ink Free</vt:lpstr>
      <vt:lpstr>Wingdings</vt:lpstr>
      <vt:lpstr>Helvetica Neue</vt:lpstr>
      <vt:lpstr>Times New Roman</vt:lpstr>
      <vt:lpstr>Calibri Light</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Mitchell Wand</cp:lastModifiedBy>
  <cp:revision>200</cp:revision>
  <dcterms:created xsi:type="dcterms:W3CDTF">2021-01-07T15:19:22Z</dcterms:created>
  <dcterms:modified xsi:type="dcterms:W3CDTF">2024-12-27T01:37:09Z</dcterms:modified>
</cp:coreProperties>
</file>