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404" r:id="rId2"/>
    <p:sldId id="431" r:id="rId3"/>
    <p:sldId id="538" r:id="rId4"/>
    <p:sldId id="427" r:id="rId5"/>
    <p:sldId id="407" r:id="rId6"/>
    <p:sldId id="439" r:id="rId7"/>
    <p:sldId id="408" r:id="rId8"/>
    <p:sldId id="440" r:id="rId9"/>
    <p:sldId id="410" r:id="rId10"/>
    <p:sldId id="441" r:id="rId11"/>
    <p:sldId id="430" r:id="rId12"/>
    <p:sldId id="435" r:id="rId13"/>
    <p:sldId id="414" r:id="rId14"/>
    <p:sldId id="416" r:id="rId15"/>
    <p:sldId id="417" r:id="rId16"/>
    <p:sldId id="438" r:id="rId17"/>
    <p:sldId id="418" r:id="rId18"/>
    <p:sldId id="436" r:id="rId19"/>
    <p:sldId id="437" r:id="rId20"/>
    <p:sldId id="539" r:id="rId21"/>
    <p:sldId id="421" r:id="rId22"/>
    <p:sldId id="442" r:id="rId23"/>
    <p:sldId id="424" r:id="rId24"/>
    <p:sldId id="443" r:id="rId25"/>
    <p:sldId id="444" r:id="rId26"/>
    <p:sldId id="445" r:id="rId27"/>
    <p:sldId id="449" r:id="rId28"/>
    <p:sldId id="447" r:id="rId29"/>
    <p:sldId id="276" r:id="rId30"/>
    <p:sldId id="277" r:id="rId31"/>
    <p:sldId id="540" r:id="rId32"/>
    <p:sldId id="288" r:id="rId33"/>
    <p:sldId id="541" r:id="rId34"/>
    <p:sldId id="537" r:id="rId35"/>
    <p:sldId id="450" r:id="rId36"/>
    <p:sldId id="42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2257" autoAdjust="0"/>
  </p:normalViewPr>
  <p:slideViewPr>
    <p:cSldViewPr snapToGrid="0">
      <p:cViewPr varScale="1">
        <p:scale>
          <a:sx n="75" d="100"/>
          <a:sy n="75" d="100"/>
        </p:scale>
        <p:origin x="366" y="60"/>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97F6A37B-697C-4290-A1B5-0CB4BB45D11B}"/>
    <pc:docChg chg="undo custSel addSld delSld modSld sldOrd modMainMaster delSection modSection">
      <pc:chgData name="Mitchell Wand" userId="de9b44c55c049659" providerId="LiveId" clId="{97F6A37B-697C-4290-A1B5-0CB4BB45D11B}" dt="2024-10-15T02:07:38.847" v="2945" actId="700"/>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modSp mod chgLayout">
        <pc:chgData name="Mitchell Wand" userId="de9b44c55c049659" providerId="LiveId" clId="{97F6A37B-697C-4290-A1B5-0CB4BB45D11B}" dt="2024-10-15T02:07:38.847" v="2945" actId="700"/>
        <pc:sldMkLst>
          <pc:docMk/>
          <pc:sldMk cId="3856103181" sldId="404"/>
        </pc:sldMkLst>
        <pc:spChg chg="mod ord">
          <ac:chgData name="Mitchell Wand" userId="de9b44c55c049659" providerId="LiveId" clId="{97F6A37B-697C-4290-A1B5-0CB4BB45D11B}" dt="2024-10-15T02:07:38.847" v="2945" actId="700"/>
          <ac:spMkLst>
            <pc:docMk/>
            <pc:sldMk cId="3856103181" sldId="404"/>
            <ac:spMk id="116"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7"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8" creationId="{00000000-0000-0000-0000-000000000000}"/>
          </ac:spMkLst>
        </pc:spChg>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modSp new mod">
        <pc:chgData name="Mitchell Wand" userId="de9b44c55c049659" providerId="LiveId" clId="{97F6A37B-697C-4290-A1B5-0CB4BB45D11B}" dt="2024-09-29T16:06:05.712" v="2830" actId="20577"/>
        <pc:sldMkLst>
          <pc:docMk/>
          <pc:sldMk cId="409711853" sldId="538"/>
        </pc:sldMkLst>
        <pc:spChg chg="mod">
          <ac:chgData name="Mitchell Wand" userId="de9b44c55c049659" providerId="LiveId" clId="{97F6A37B-697C-4290-A1B5-0CB4BB45D11B}" dt="2024-09-29T16:06:05.712" v="2830" actId="20577"/>
          <ac:spMkLst>
            <pc:docMk/>
            <pc:sldMk cId="409711853" sldId="538"/>
            <ac:spMk id="2" creationId="{F5C6FDF5-81CD-4A4A-0A9A-CF58B2A7DAB3}"/>
          </ac:spMkLst>
        </pc:spChg>
      </pc:sldChg>
      <pc:sldChg chg="add del">
        <pc:chgData name="Mitchell Wand" userId="de9b44c55c049659" providerId="LiveId" clId="{97F6A37B-697C-4290-A1B5-0CB4BB45D11B}" dt="2024-09-29T13:00:03.312" v="2708" actId="2696"/>
        <pc:sldMkLst>
          <pc:docMk/>
          <pc:sldMk cId="3990952821" sldId="538"/>
        </pc:sldMkLst>
      </pc:sldChg>
      <pc:sldChg chg="modSp new mod">
        <pc:chgData name="Mitchell Wand" userId="de9b44c55c049659" providerId="LiveId" clId="{97F6A37B-697C-4290-A1B5-0CB4BB45D11B}" dt="2024-09-29T16:06:49.491" v="2858" actId="20577"/>
        <pc:sldMkLst>
          <pc:docMk/>
          <pc:sldMk cId="3589980470" sldId="539"/>
        </pc:sldMkLst>
        <pc:spChg chg="mod">
          <ac:chgData name="Mitchell Wand" userId="de9b44c55c049659" providerId="LiveId" clId="{97F6A37B-697C-4290-A1B5-0CB4BB45D11B}" dt="2024-09-29T16:06:49.491" v="2858" actId="20577"/>
          <ac:spMkLst>
            <pc:docMk/>
            <pc:sldMk cId="3589980470" sldId="539"/>
            <ac:spMk id="2" creationId="{26420DD3-2520-341E-73CC-DBEAAF3A3038}"/>
          </ac:spMkLst>
        </pc:spChg>
      </pc:sldChg>
      <pc:sldChg chg="modSp new mod">
        <pc:chgData name="Mitchell Wand" userId="de9b44c55c049659" providerId="LiveId" clId="{97F6A37B-697C-4290-A1B5-0CB4BB45D11B}" dt="2024-09-29T16:08:18.407" v="2941" actId="20577"/>
        <pc:sldMkLst>
          <pc:docMk/>
          <pc:sldMk cId="2308735133" sldId="540"/>
        </pc:sldMkLst>
        <pc:spChg chg="mod">
          <ac:chgData name="Mitchell Wand" userId="de9b44c55c049659" providerId="LiveId" clId="{97F6A37B-697C-4290-A1B5-0CB4BB45D11B}" dt="2024-09-29T16:08:18.407" v="2941" actId="20577"/>
          <ac:spMkLst>
            <pc:docMk/>
            <pc:sldMk cId="2308735133" sldId="540"/>
            <ac:spMk id="2" creationId="{B15EAF94-963D-F2B7-037D-567B2D0A9AC5}"/>
          </ac:spMkLst>
        </pc:spChg>
      </pc:sldChg>
      <pc:sldMasterChg chg="mod">
        <pc:chgData name="Mitchell Wand" userId="de9b44c55c049659" providerId="LiveId" clId="{97F6A37B-697C-4290-A1B5-0CB4BB45D11B}" dt="2024-10-15T02:04:00.822" v="2943" actId="6014"/>
        <pc:sldMasterMkLst>
          <pc:docMk/>
          <pc:sldMasterMk cId="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7374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Remember this example from Module 3:   &lt;review text if needed&gt;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In this example most of the work has already been done in a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 (not shown here)</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2/3/2025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cypress.io/guides/end-to-end-testing/writing-your-first-end-to-end-tes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cypress.io/api/table-of-contents#Cypress-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body" sz="half" idx="1"/>
          </p:nvPr>
        </p:nvSpPr>
        <p:spPr>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3-24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one or more of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#3A is called on every render'</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5" name="Picture 4">
            <a:extLst>
              <a:ext uri="{FF2B5EF4-FFF2-40B4-BE49-F238E27FC236}">
                <a16:creationId xmlns:a16="http://schemas.microsoft.com/office/drawing/2014/main" id="{2C4F288C-ADBE-D863-24A3-6B2814863D39}"/>
              </a:ext>
            </a:extLst>
          </p:cNvPr>
          <p:cNvPicPr>
            <a:picLocks noChangeAspect="1"/>
          </p:cNvPicPr>
          <p:nvPr/>
        </p:nvPicPr>
        <p:blipFill>
          <a:blip r:embed="rId3"/>
          <a:stretch>
            <a:fillRect/>
          </a:stretch>
        </p:blipFill>
        <p:spPr>
          <a:xfrm>
            <a:off x="0" y="1676741"/>
            <a:ext cx="12192000" cy="4386841"/>
          </a:xfrm>
          <a:prstGeom prst="rect">
            <a:avLst/>
          </a:prstGeom>
        </p:spPr>
      </p:pic>
    </p:spTree>
    <p:extLst>
      <p:ext uri="{BB962C8B-B14F-4D97-AF65-F5344CB8AC3E}">
        <p14:creationId xmlns:p14="http://schemas.microsoft.com/office/powerpoint/2010/main" val="36214538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5" name="Picture 4">
            <a:extLst>
              <a:ext uri="{FF2B5EF4-FFF2-40B4-BE49-F238E27FC236}">
                <a16:creationId xmlns:a16="http://schemas.microsoft.com/office/drawing/2014/main" id="{8EA3F860-29F9-9A7C-A793-7F2ECE6FF4FB}"/>
              </a:ext>
            </a:extLst>
          </p:cNvPr>
          <p:cNvPicPr>
            <a:picLocks noChangeAspect="1"/>
          </p:cNvPicPr>
          <p:nvPr/>
        </p:nvPicPr>
        <p:blipFill>
          <a:blip r:embed="rId3"/>
          <a:stretch>
            <a:fillRect/>
          </a:stretch>
        </p:blipFill>
        <p:spPr>
          <a:xfrm>
            <a:off x="123092" y="696965"/>
            <a:ext cx="12192000" cy="5464069"/>
          </a:xfrm>
          <a:prstGeom prst="rect">
            <a:avLst/>
          </a:prstGeom>
        </p:spPr>
      </p:pic>
    </p:spTree>
    <p:extLst>
      <p:ext uri="{BB962C8B-B14F-4D97-AF65-F5344CB8AC3E}">
        <p14:creationId xmlns:p14="http://schemas.microsoft.com/office/powerpoint/2010/main" val="19413555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0DD3-2520-341E-73CC-DBEAAF3A3038}"/>
              </a:ext>
            </a:extLst>
          </p:cNvPr>
          <p:cNvSpPr>
            <a:spLocks noGrp="1"/>
          </p:cNvSpPr>
          <p:nvPr>
            <p:ph type="title"/>
          </p:nvPr>
        </p:nvSpPr>
        <p:spPr/>
        <p:txBody>
          <a:bodyPr/>
          <a:lstStyle/>
          <a:p>
            <a:r>
              <a:rPr lang="en-US" dirty="0"/>
              <a:t>Lesson 9.2 Custom Hooks</a:t>
            </a:r>
          </a:p>
        </p:txBody>
      </p:sp>
      <p:sp>
        <p:nvSpPr>
          <p:cNvPr id="3" name="Text Placeholder 2">
            <a:extLst>
              <a:ext uri="{FF2B5EF4-FFF2-40B4-BE49-F238E27FC236}">
                <a16:creationId xmlns:a16="http://schemas.microsoft.com/office/drawing/2014/main" id="{ECA70242-122B-ECB8-DA86-DBC32541B904}"/>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A7A84572-D9AF-DC9C-18CF-5AED9F4757E9}"/>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58998047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21</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4421171" y="157400"/>
            <a:ext cx="736525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ToDoAppOld</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4409440" y="105538"/>
            <a:ext cx="758951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29</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FDF5-81CD-4A4A-0A9A-CF58B2A7DAB3}"/>
              </a:ext>
            </a:extLst>
          </p:cNvPr>
          <p:cNvSpPr>
            <a:spLocks noGrp="1"/>
          </p:cNvSpPr>
          <p:nvPr>
            <p:ph type="title"/>
          </p:nvPr>
        </p:nvSpPr>
        <p:spPr/>
        <p:txBody>
          <a:bodyPr/>
          <a:lstStyle/>
          <a:p>
            <a:r>
              <a:rPr lang="en-US" dirty="0"/>
              <a:t>Lesson 9.1 </a:t>
            </a:r>
            <a:r>
              <a:rPr lang="en-US" dirty="0" err="1"/>
              <a:t>useEffect</a:t>
            </a:r>
            <a:endParaRPr lang="en-US" dirty="0"/>
          </a:p>
        </p:txBody>
      </p:sp>
      <p:sp>
        <p:nvSpPr>
          <p:cNvPr id="3" name="Text Placeholder 2">
            <a:extLst>
              <a:ext uri="{FF2B5EF4-FFF2-40B4-BE49-F238E27FC236}">
                <a16:creationId xmlns:a16="http://schemas.microsoft.com/office/drawing/2014/main" id="{731FA6A7-CC69-D79D-12F2-A92C19969EFF}"/>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04C8268C-E4F6-B470-A4EE-A47ED18C9514}"/>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40971185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AF94-963D-F2B7-037D-567B2D0A9AC5}"/>
              </a:ext>
            </a:extLst>
          </p:cNvPr>
          <p:cNvSpPr>
            <a:spLocks noGrp="1"/>
          </p:cNvSpPr>
          <p:nvPr>
            <p:ph type="title"/>
          </p:nvPr>
        </p:nvSpPr>
        <p:spPr/>
        <p:txBody>
          <a:bodyPr/>
          <a:lstStyle/>
          <a:p>
            <a:r>
              <a:rPr lang="en-US" dirty="0"/>
              <a:t>Lesson 9.3 Testing your REACT components</a:t>
            </a:r>
          </a:p>
        </p:txBody>
      </p:sp>
      <p:sp>
        <p:nvSpPr>
          <p:cNvPr id="3" name="Text Placeholder 2">
            <a:extLst>
              <a:ext uri="{FF2B5EF4-FFF2-40B4-BE49-F238E27FC236}">
                <a16:creationId xmlns:a16="http://schemas.microsoft.com/office/drawing/2014/main" id="{A3D4AA8D-F018-70EF-F30A-1E342E6AEA77}"/>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65F151D8-C1FC-D558-5F28-4CD314864FDA}"/>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0873513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
        <p:nvSpPr>
          <p:cNvPr id="374" name="TextBox 6"/>
          <p:cNvSpPr txBox="1"/>
          <p:nvPr/>
        </p:nvSpPr>
        <p:spPr>
          <a:xfrm>
            <a:off x="311472" y="4932800"/>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
        <p:nvSpPr>
          <p:cNvPr id="2" name="TextBox 1">
            <a:extLst>
              <a:ext uri="{FF2B5EF4-FFF2-40B4-BE49-F238E27FC236}">
                <a16:creationId xmlns:a16="http://schemas.microsoft.com/office/drawing/2014/main" id="{D4203AEA-816B-D648-212B-1960C4288715}"/>
              </a:ext>
            </a:extLst>
          </p:cNvPr>
          <p:cNvSpPr txBox="1"/>
          <p:nvPr/>
        </p:nvSpPr>
        <p:spPr>
          <a:xfrm>
            <a:off x="2340317" y="6230095"/>
            <a:ext cx="8049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4"/>
              </a:rPr>
              <a:t>https://docs.cypress.io/guides/end-to-end-testing/writing-your-first-end-to-end-test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2C8D87-542D-8E57-1741-3609007A08D2}"/>
              </a:ext>
            </a:extLst>
          </p:cNvPr>
          <p:cNvGraphicFramePr>
            <a:graphicFrameLocks noGrp="1"/>
          </p:cNvGraphicFramePr>
          <p:nvPr>
            <p:extLst>
              <p:ext uri="{D42A27DB-BD31-4B8C-83A1-F6EECF244321}">
                <p14:modId xmlns:p14="http://schemas.microsoft.com/office/powerpoint/2010/main" val="2498032163"/>
              </p:ext>
            </p:extLst>
          </p:nvPr>
        </p:nvGraphicFramePr>
        <p:xfrm>
          <a:off x="859971" y="1603065"/>
          <a:ext cx="8363641" cy="4396110"/>
        </p:xfrm>
        <a:graphic>
          <a:graphicData uri="http://schemas.openxmlformats.org/drawingml/2006/table">
            <a:tbl>
              <a:tblPr firstRow="1" bandRow="1">
                <a:tableStyleId>{5940675A-B579-460E-94D1-54222C63F5DA}</a:tableStyleId>
              </a:tblPr>
              <a:tblGrid>
                <a:gridCol w="3026229">
                  <a:extLst>
                    <a:ext uri="{9D8B030D-6E8A-4147-A177-3AD203B41FA5}">
                      <a16:colId xmlns:a16="http://schemas.microsoft.com/office/drawing/2014/main" val="753566598"/>
                    </a:ext>
                  </a:extLst>
                </a:gridCol>
                <a:gridCol w="5337412">
                  <a:extLst>
                    <a:ext uri="{9D8B030D-6E8A-4147-A177-3AD203B41FA5}">
                      <a16:colId xmlns:a16="http://schemas.microsoft.com/office/drawing/2014/main" val="2810399039"/>
                    </a:ext>
                  </a:extLst>
                </a:gridCol>
              </a:tblGrid>
              <a:tr h="835450">
                <a:tc>
                  <a:txBody>
                    <a:bodyPr/>
                    <a:lstStyle/>
                    <a:p>
                      <a:pPr algn="l"/>
                      <a:r>
                        <a:rPr lang="en-US" sz="2800" dirty="0">
                          <a:latin typeface="Consolas" panose="020B0609020204030204" pitchFamily="49" charset="0"/>
                        </a:rPr>
                        <a:t>.visit()</a:t>
                      </a:r>
                    </a:p>
                  </a:txBody>
                  <a:tcPr anchor="ctr"/>
                </a:tc>
                <a:tc>
                  <a:txBody>
                    <a:bodyPr/>
                    <a:lstStyle/>
                    <a:p>
                      <a:pPr algn="l"/>
                      <a:r>
                        <a:rPr lang="en-US" sz="2800" dirty="0">
                          <a:latin typeface="+mn-lt"/>
                        </a:rPr>
                        <a:t>Visit a remote URL. Many tests begin with this command.</a:t>
                      </a:r>
                    </a:p>
                  </a:txBody>
                  <a:tcPr anchor="ctr"/>
                </a:tc>
                <a:extLst>
                  <a:ext uri="{0D108BD9-81ED-4DB2-BD59-A6C34878D82A}">
                    <a16:rowId xmlns:a16="http://schemas.microsoft.com/office/drawing/2014/main" val="3551947148"/>
                  </a:ext>
                </a:extLst>
              </a:tr>
              <a:tr h="835450">
                <a:tc>
                  <a:txBody>
                    <a:bodyPr/>
                    <a:lstStyle/>
                    <a:p>
                      <a:pPr algn="l"/>
                      <a:r>
                        <a:rPr lang="en-US" sz="2800" dirty="0">
                          <a:latin typeface="Consolas" panose="020B0609020204030204" pitchFamily="49" charset="0"/>
                        </a:rPr>
                        <a:t>.contains()</a:t>
                      </a:r>
                    </a:p>
                  </a:txBody>
                  <a:tcPr anchor="ctr"/>
                </a:tc>
                <a:tc>
                  <a:txBody>
                    <a:bodyPr/>
                    <a:lstStyle/>
                    <a:p>
                      <a:pPr algn="l"/>
                      <a:r>
                        <a:rPr lang="en-US" sz="2800" dirty="0">
                          <a:latin typeface="+mn-lt"/>
                        </a:rPr>
                        <a:t>Select a DOM element by text content.</a:t>
                      </a:r>
                    </a:p>
                  </a:txBody>
                  <a:tcPr anchor="ctr"/>
                </a:tc>
                <a:extLst>
                  <a:ext uri="{0D108BD9-81ED-4DB2-BD59-A6C34878D82A}">
                    <a16:rowId xmlns:a16="http://schemas.microsoft.com/office/drawing/2014/main" val="629116516"/>
                  </a:ext>
                </a:extLst>
              </a:tr>
              <a:tr h="835450">
                <a:tc>
                  <a:txBody>
                    <a:bodyPr/>
                    <a:lstStyle/>
                    <a:p>
                      <a:pPr algn="l"/>
                      <a:r>
                        <a:rPr lang="en-US" sz="2800" dirty="0">
                          <a:latin typeface="Consolas" panose="020B0609020204030204" pitchFamily="49" charset="0"/>
                        </a:rPr>
                        <a:t>.get()</a:t>
                      </a:r>
                    </a:p>
                  </a:txBody>
                  <a:tcPr anchor="ctr"/>
                </a:tc>
                <a:tc>
                  <a:txBody>
                    <a:bodyPr/>
                    <a:lstStyle/>
                    <a:p>
                      <a:pPr algn="l"/>
                      <a:r>
                        <a:rPr lang="en-US" sz="2800" dirty="0">
                          <a:latin typeface="+mn-lt"/>
                        </a:rPr>
                        <a:t>Find DOM elements by selector</a:t>
                      </a:r>
                    </a:p>
                  </a:txBody>
                  <a:tcPr anchor="ctr"/>
                </a:tc>
                <a:extLst>
                  <a:ext uri="{0D108BD9-81ED-4DB2-BD59-A6C34878D82A}">
                    <a16:rowId xmlns:a16="http://schemas.microsoft.com/office/drawing/2014/main" val="2185582708"/>
                  </a:ext>
                </a:extLst>
              </a:tr>
              <a:tr h="835450">
                <a:tc>
                  <a:txBody>
                    <a:bodyPr/>
                    <a:lstStyle/>
                    <a:p>
                      <a:pPr algn="l"/>
                      <a:r>
                        <a:rPr lang="en-US" sz="2800" dirty="0">
                          <a:latin typeface="Consolas" panose="020B0609020204030204" pitchFamily="49" charset="0"/>
                        </a:rPr>
                        <a:t>.click()</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Click a DOM element.</a:t>
                      </a:r>
                      <a:endParaRPr lang="en-US" sz="2800" dirty="0">
                        <a:latin typeface="+mn-lt"/>
                      </a:endParaRPr>
                    </a:p>
                  </a:txBody>
                  <a:tcPr anchor="ctr"/>
                </a:tc>
                <a:extLst>
                  <a:ext uri="{0D108BD9-81ED-4DB2-BD59-A6C34878D82A}">
                    <a16:rowId xmlns:a16="http://schemas.microsoft.com/office/drawing/2014/main" val="4259106528"/>
                  </a:ext>
                </a:extLst>
              </a:tr>
              <a:tr h="835450">
                <a:tc>
                  <a:txBody>
                    <a:bodyPr/>
                    <a:lstStyle/>
                    <a:p>
                      <a:pPr algn="l"/>
                      <a:r>
                        <a:rPr lang="en-US" sz="2800" dirty="0">
                          <a:latin typeface="Consolas" panose="020B0609020204030204" pitchFamily="49" charset="0"/>
                        </a:rPr>
                        <a:t>.type()</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Type into a DOM element.</a:t>
                      </a:r>
                      <a:endParaRPr lang="en-US" sz="2800" dirty="0">
                        <a:latin typeface="+mn-lt"/>
                      </a:endParaRPr>
                    </a:p>
                  </a:txBody>
                  <a:tcPr anchor="ctr"/>
                </a:tc>
                <a:extLst>
                  <a:ext uri="{0D108BD9-81ED-4DB2-BD59-A6C34878D82A}">
                    <a16:rowId xmlns:a16="http://schemas.microsoft.com/office/drawing/2014/main" val="1878514729"/>
                  </a:ext>
                </a:extLst>
              </a:tr>
            </a:tbl>
          </a:graphicData>
        </a:graphic>
      </p:graphicFrame>
      <p:sp>
        <p:nvSpPr>
          <p:cNvPr id="2" name="Title 1">
            <a:extLst>
              <a:ext uri="{FF2B5EF4-FFF2-40B4-BE49-F238E27FC236}">
                <a16:creationId xmlns:a16="http://schemas.microsoft.com/office/drawing/2014/main" id="{14382358-6725-904C-D7B5-8458F41CBA27}"/>
              </a:ext>
            </a:extLst>
          </p:cNvPr>
          <p:cNvSpPr>
            <a:spLocks noGrp="1"/>
          </p:cNvSpPr>
          <p:nvPr>
            <p:ph type="title"/>
          </p:nvPr>
        </p:nvSpPr>
        <p:spPr/>
        <p:txBody>
          <a:bodyPr/>
          <a:lstStyle/>
          <a:p>
            <a:r>
              <a:rPr lang="en-US" dirty="0"/>
              <a:t>Cypress commands work on a "virtual DOM"</a:t>
            </a:r>
          </a:p>
        </p:txBody>
      </p:sp>
      <p:sp>
        <p:nvSpPr>
          <p:cNvPr id="6" name="Text Placeholder 5">
            <a:extLst>
              <a:ext uri="{FF2B5EF4-FFF2-40B4-BE49-F238E27FC236}">
                <a16:creationId xmlns:a16="http://schemas.microsoft.com/office/drawing/2014/main" id="{FDFD56F0-BAE3-D690-D5F8-5758DA9411ED}"/>
              </a:ext>
            </a:extLst>
          </p:cNvPr>
          <p:cNvSpPr>
            <a:spLocks noGrp="1"/>
          </p:cNvSpPr>
          <p:nvPr>
            <p:ph type="body" idx="1"/>
          </p:nvPr>
        </p:nvSpPr>
        <p:spPr>
          <a:xfrm>
            <a:off x="9383485" y="4269297"/>
            <a:ext cx="2656114" cy="172491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These will fail if the specified element does not exist</a:t>
            </a:r>
          </a:p>
        </p:txBody>
      </p:sp>
      <p:sp>
        <p:nvSpPr>
          <p:cNvPr id="4" name="Slide Number Placeholder 3">
            <a:extLst>
              <a:ext uri="{FF2B5EF4-FFF2-40B4-BE49-F238E27FC236}">
                <a16:creationId xmlns:a16="http://schemas.microsoft.com/office/drawing/2014/main" id="{2B45F899-B7ED-CA49-99E5-D844AD6E6E36}"/>
              </a:ext>
            </a:extLst>
          </p:cNvPr>
          <p:cNvSpPr>
            <a:spLocks noGrp="1"/>
          </p:cNvSpPr>
          <p:nvPr>
            <p:ph type="sldNum" sz="quarter" idx="2"/>
          </p:nvPr>
        </p:nvSpPr>
        <p:spPr/>
        <p:txBody>
          <a:bodyPr/>
          <a:lstStyle/>
          <a:p>
            <a:fld id="{86CB4B4D-7CA3-9044-876B-883B54F8677D}" type="slidenum">
              <a:rPr lang="en-US" smtClean="0"/>
              <a:t>33</a:t>
            </a:fld>
            <a:endParaRPr lang="en-US"/>
          </a:p>
        </p:txBody>
      </p:sp>
      <p:sp>
        <p:nvSpPr>
          <p:cNvPr id="7" name="TextBox 6">
            <a:extLst>
              <a:ext uri="{FF2B5EF4-FFF2-40B4-BE49-F238E27FC236}">
                <a16:creationId xmlns:a16="http://schemas.microsoft.com/office/drawing/2014/main" id="{FD7BF55A-CFA1-0121-A9F4-81D9B04611C4}"/>
              </a:ext>
            </a:extLst>
          </p:cNvPr>
          <p:cNvSpPr txBox="1"/>
          <p:nvPr/>
        </p:nvSpPr>
        <p:spPr>
          <a:xfrm>
            <a:off x="5457155" y="6293735"/>
            <a:ext cx="75329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https://docs.cypress.io/api/table-of-contents#Cypress-API</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4345788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Recall: 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(from IP2 solution)</a:t>
            </a:r>
          </a:p>
        </p:txBody>
      </p:sp>
      <p:sp>
        <p:nvSpPr>
          <p:cNvPr id="2" name="TextBox 1">
            <a:extLst>
              <a:ext uri="{FF2B5EF4-FFF2-40B4-BE49-F238E27FC236}">
                <a16:creationId xmlns:a16="http://schemas.microsoft.com/office/drawing/2014/main" id="{9254B8D1-A2B4-57BC-E769-1367783A36DF}"/>
              </a:ext>
            </a:extLst>
          </p:cNvPr>
          <p:cNvSpPr txBox="1"/>
          <p:nvPr/>
        </p:nvSpPr>
        <p:spPr>
          <a:xfrm>
            <a:off x="6302829" y="6167088"/>
            <a:ext cx="4595518" cy="58477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run with: </a:t>
            </a:r>
            <a:r>
              <a:rPr kumimoji="0" lang="en-US" sz="3200" b="0" i="0" u="none" strike="noStrike" cap="none" spc="0" normalizeH="0" baseline="0" dirty="0" err="1">
                <a:ln>
                  <a:noFill/>
                </a:ln>
                <a:solidFill>
                  <a:srgbClr val="000000"/>
                </a:solidFill>
                <a:effectLst/>
                <a:uFillTx/>
                <a:latin typeface="+mn-lt"/>
                <a:ea typeface="+mn-ea"/>
                <a:cs typeface="+mn-cs"/>
                <a:sym typeface="Calibri"/>
              </a:rPr>
              <a:t>npx</a:t>
            </a:r>
            <a:r>
              <a:rPr kumimoji="0" lang="en-US" sz="3200" b="0" i="0" u="none" strike="noStrike" cap="none" spc="0" normalizeH="0" baseline="0" dirty="0">
                <a:ln>
                  <a:noFill/>
                </a:ln>
                <a:solidFill>
                  <a:srgbClr val="000000"/>
                </a:solidFill>
                <a:effectLst/>
                <a:uFillTx/>
                <a:latin typeface="+mn-lt"/>
                <a:ea typeface="+mn-ea"/>
                <a:cs typeface="+mn-cs"/>
                <a:sym typeface="Calibri"/>
              </a:rPr>
              <a:t> cypress run</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36</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862865" y="91029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4012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theme/theme1.xml><?xml version="1.0" encoding="utf-8"?>
<a:theme xmlns:a="http://schemas.openxmlformats.org/drawingml/2006/main" name="CS 4530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20344</TotalTime>
  <Words>5276</Words>
  <Application>Microsoft Office PowerPoint</Application>
  <PresentationFormat>Widescreen</PresentationFormat>
  <Paragraphs>572</Paragraphs>
  <Slides>36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Verdana</vt:lpstr>
      <vt:lpstr>Wingdings</vt:lpstr>
      <vt:lpstr>CS 4530 Theme</vt:lpstr>
      <vt:lpstr>CS 4530: Fundamentals of Software Engineering Module 09: React Hook Patterns</vt:lpstr>
      <vt:lpstr>Learning Objectives for this Module</vt:lpstr>
      <vt:lpstr>Lesson 9.1 useEffect</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Lesson 9.2 Custom Hooks</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Lesson 9.3 Testing your REACT components</vt:lpstr>
      <vt:lpstr>Testing React components</vt:lpstr>
      <vt:lpstr>Cypress commands work on a "virtual DOM"</vt:lpstr>
      <vt:lpstr>Recall: 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Mitchell Wand</cp:lastModifiedBy>
  <cp:revision>36</cp:revision>
  <dcterms:modified xsi:type="dcterms:W3CDTF">2025-02-03T16:09:18Z</dcterms:modified>
</cp:coreProperties>
</file>