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56"/>
  </p:notesMasterIdLst>
  <p:sldIdLst>
    <p:sldId id="485" r:id="rId2"/>
    <p:sldId id="580" r:id="rId3"/>
    <p:sldId id="486" r:id="rId4"/>
    <p:sldId id="582" r:id="rId5"/>
    <p:sldId id="262" r:id="rId6"/>
    <p:sldId id="514" r:id="rId7"/>
    <p:sldId id="583" r:id="rId8"/>
    <p:sldId id="649" r:id="rId9"/>
    <p:sldId id="626" r:id="rId10"/>
    <p:sldId id="642" r:id="rId11"/>
    <p:sldId id="643" r:id="rId12"/>
    <p:sldId id="595" r:id="rId13"/>
    <p:sldId id="624" r:id="rId14"/>
    <p:sldId id="631" r:id="rId15"/>
    <p:sldId id="632" r:id="rId16"/>
    <p:sldId id="620" r:id="rId17"/>
    <p:sldId id="650" r:id="rId18"/>
    <p:sldId id="651" r:id="rId19"/>
    <p:sldId id="652" r:id="rId20"/>
    <p:sldId id="603" r:id="rId21"/>
    <p:sldId id="653" r:id="rId22"/>
    <p:sldId id="654" r:id="rId23"/>
    <p:sldId id="655" r:id="rId24"/>
    <p:sldId id="656" r:id="rId25"/>
    <p:sldId id="657" r:id="rId26"/>
    <p:sldId id="628" r:id="rId27"/>
    <p:sldId id="594" r:id="rId28"/>
    <p:sldId id="560" r:id="rId29"/>
    <p:sldId id="645" r:id="rId30"/>
    <p:sldId id="658" r:id="rId31"/>
    <p:sldId id="660" r:id="rId32"/>
    <p:sldId id="663" r:id="rId33"/>
    <p:sldId id="661" r:id="rId34"/>
    <p:sldId id="662" r:id="rId35"/>
    <p:sldId id="664" r:id="rId36"/>
    <p:sldId id="629" r:id="rId37"/>
    <p:sldId id="578" r:id="rId38"/>
    <p:sldId id="277" r:id="rId39"/>
    <p:sldId id="505" r:id="rId40"/>
    <p:sldId id="569" r:id="rId41"/>
    <p:sldId id="571" r:id="rId42"/>
    <p:sldId id="572" r:id="rId43"/>
    <p:sldId id="573" r:id="rId44"/>
    <p:sldId id="574" r:id="rId45"/>
    <p:sldId id="575" r:id="rId46"/>
    <p:sldId id="576" r:id="rId47"/>
    <p:sldId id="544" r:id="rId48"/>
    <p:sldId id="579" r:id="rId49"/>
    <p:sldId id="546" r:id="rId50"/>
    <p:sldId id="499" r:id="rId51"/>
    <p:sldId id="550" r:id="rId52"/>
    <p:sldId id="557" r:id="rId53"/>
    <p:sldId id="543" r:id="rId54"/>
    <p:sldId id="604" r:id="rId55"/>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3341" autoAdjust="0"/>
  </p:normalViewPr>
  <p:slideViewPr>
    <p:cSldViewPr snapToGrid="0" snapToObjects="1">
      <p:cViewPr varScale="1">
        <p:scale>
          <a:sx n="48" d="100"/>
          <a:sy n="48" d="100"/>
        </p:scale>
        <p:origin x="1288" y="40"/>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60" d="100"/>
        <a:sy n="60" d="100"/>
      </p:scale>
      <p:origin x="0" y="-34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D1188332-BD64-46A5-B32A-6D80E54C4ECE}"/>
    <pc:docChg chg="undo custSel addSld delSld modSld modMainMaster">
      <pc:chgData name="Mitchell Wand" userId="de9b44c55c049659" providerId="LiveId" clId="{D1188332-BD64-46A5-B32A-6D80E54C4ECE}" dt="2024-11-01T02:03:46.060" v="3423" actId="20577"/>
      <pc:docMkLst>
        <pc:docMk/>
      </pc:docMkLst>
      <pc:sldChg chg="modSp mod">
        <pc:chgData name="Mitchell Wand" userId="de9b44c55c049659" providerId="LiveId" clId="{D1188332-BD64-46A5-B32A-6D80E54C4ECE}" dt="2024-10-31T20:28:21.374" v="24" actId="14100"/>
        <pc:sldMkLst>
          <pc:docMk/>
          <pc:sldMk cId="1169116394" sldId="486"/>
        </pc:sldMkLst>
        <pc:spChg chg="mod">
          <ac:chgData name="Mitchell Wand" userId="de9b44c55c049659" providerId="LiveId" clId="{D1188332-BD64-46A5-B32A-6D80E54C4ECE}" dt="2024-10-31T20:28:21.374" v="24" actId="14100"/>
          <ac:spMkLst>
            <pc:docMk/>
            <pc:sldMk cId="1169116394" sldId="486"/>
            <ac:spMk id="3" creationId="{78B96E90-8488-4353-B730-DCAA6C341B31}"/>
          </ac:spMkLst>
        </pc:spChg>
        <pc:spChg chg="mod">
          <ac:chgData name="Mitchell Wand" userId="de9b44c55c049659" providerId="LiveId" clId="{D1188332-BD64-46A5-B32A-6D80E54C4ECE}" dt="2024-10-31T20:27:05.061" v="3" actId="21"/>
          <ac:spMkLst>
            <pc:docMk/>
            <pc:sldMk cId="1169116394" sldId="486"/>
            <ac:spMk id="7" creationId="{D04E28F1-8A9A-1F7F-3A64-3130A6130F08}"/>
          </ac:spMkLst>
        </pc:spChg>
        <pc:spChg chg="mod">
          <ac:chgData name="Mitchell Wand" userId="de9b44c55c049659" providerId="LiveId" clId="{D1188332-BD64-46A5-B32A-6D80E54C4ECE}" dt="2024-10-31T20:27:37.290" v="16" actId="1076"/>
          <ac:spMkLst>
            <pc:docMk/>
            <pc:sldMk cId="1169116394" sldId="486"/>
            <ac:spMk id="49" creationId="{15F491F7-3A90-6448-A43A-1CC3A010670C}"/>
          </ac:spMkLst>
        </pc:spChg>
        <pc:grpChg chg="mod">
          <ac:chgData name="Mitchell Wand" userId="de9b44c55c049659" providerId="LiveId" clId="{D1188332-BD64-46A5-B32A-6D80E54C4ECE}" dt="2024-10-31T20:28:13.613" v="23" actId="1076"/>
          <ac:grpSpMkLst>
            <pc:docMk/>
            <pc:sldMk cId="1169116394" sldId="486"/>
            <ac:grpSpMk id="4" creationId="{9CA97BE8-1ED2-DFB2-890D-11E8391B7FC1}"/>
          </ac:grpSpMkLst>
        </pc:grpChg>
      </pc:sldChg>
      <pc:sldChg chg="modSp mod chgLayout">
        <pc:chgData name="Mitchell Wand" userId="de9b44c55c049659" providerId="LiveId" clId="{D1188332-BD64-46A5-B32A-6D80E54C4ECE}" dt="2024-10-31T20:25:44.018" v="1" actId="700"/>
        <pc:sldMkLst>
          <pc:docMk/>
          <pc:sldMk cId="1831664636" sldId="580"/>
        </pc:sldMkLst>
        <pc:spChg chg="mod ord">
          <ac:chgData name="Mitchell Wand" userId="de9b44c55c049659" providerId="LiveId" clId="{D1188332-BD64-46A5-B32A-6D80E54C4ECE}" dt="2024-10-31T20:25:44.018" v="1" actId="700"/>
          <ac:spMkLst>
            <pc:docMk/>
            <pc:sldMk cId="1831664636" sldId="580"/>
            <ac:spMk id="2" creationId="{E743D407-5B53-49A7-9907-E801EA7FFD8E}"/>
          </ac:spMkLst>
        </pc:spChg>
        <pc:spChg chg="mod ord">
          <ac:chgData name="Mitchell Wand" userId="de9b44c55c049659" providerId="LiveId" clId="{D1188332-BD64-46A5-B32A-6D80E54C4ECE}" dt="2024-10-31T20:25:44.018" v="1" actId="700"/>
          <ac:spMkLst>
            <pc:docMk/>
            <pc:sldMk cId="1831664636" sldId="580"/>
            <ac:spMk id="3" creationId="{AC300E2B-BFD0-4090-AFC5-FE82683F997F}"/>
          </ac:spMkLst>
        </pc:spChg>
        <pc:spChg chg="mod ord">
          <ac:chgData name="Mitchell Wand" userId="de9b44c55c049659" providerId="LiveId" clId="{D1188332-BD64-46A5-B32A-6D80E54C4ECE}" dt="2024-10-31T20:25:44.018" v="1" actId="700"/>
          <ac:spMkLst>
            <pc:docMk/>
            <pc:sldMk cId="1831664636" sldId="580"/>
            <ac:spMk id="4" creationId="{B7BF3F82-6F96-41E0-9C15-23CE00076176}"/>
          </ac:spMkLst>
        </pc:spChg>
      </pc:sldChg>
      <pc:sldChg chg="addSp delSp modSp mod">
        <pc:chgData name="Mitchell Wand" userId="de9b44c55c049659" providerId="LiveId" clId="{D1188332-BD64-46A5-B32A-6D80E54C4ECE}" dt="2024-10-31T20:35:32.813" v="133" actId="1076"/>
        <pc:sldMkLst>
          <pc:docMk/>
          <pc:sldMk cId="2501453162" sldId="583"/>
        </pc:sldMkLst>
        <pc:spChg chg="add del mod">
          <ac:chgData name="Mitchell Wand" userId="de9b44c55c049659" providerId="LiveId" clId="{D1188332-BD64-46A5-B32A-6D80E54C4ECE}" dt="2024-10-31T20:33:59.607" v="127" actId="20577"/>
          <ac:spMkLst>
            <pc:docMk/>
            <pc:sldMk cId="2501453162" sldId="583"/>
            <ac:spMk id="5" creationId="{01A213AF-6AAD-48D1-8CF5-24E078740C8C}"/>
          </ac:spMkLst>
        </pc:spChg>
        <pc:spChg chg="add mod">
          <ac:chgData name="Mitchell Wand" userId="de9b44c55c049659" providerId="LiveId" clId="{D1188332-BD64-46A5-B32A-6D80E54C4ECE}" dt="2024-10-31T20:35:32.813" v="133" actId="1076"/>
          <ac:spMkLst>
            <pc:docMk/>
            <pc:sldMk cId="2501453162" sldId="583"/>
            <ac:spMk id="7" creationId="{F524018B-2565-F18D-1569-BD83F1998507}"/>
          </ac:spMkLst>
        </pc:spChg>
      </pc:sldChg>
      <pc:sldChg chg="addSp modSp mod">
        <pc:chgData name="Mitchell Wand" userId="de9b44c55c049659" providerId="LiveId" clId="{D1188332-BD64-46A5-B32A-6D80E54C4ECE}" dt="2024-11-01T02:02:20.563" v="3393" actId="1076"/>
        <pc:sldMkLst>
          <pc:docMk/>
          <pc:sldMk cId="1806424147" sldId="595"/>
        </pc:sldMkLst>
        <pc:spChg chg="add mod">
          <ac:chgData name="Mitchell Wand" userId="de9b44c55c049659" providerId="LiveId" clId="{D1188332-BD64-46A5-B32A-6D80E54C4ECE}" dt="2024-11-01T02:02:20.563" v="3393" actId="1076"/>
          <ac:spMkLst>
            <pc:docMk/>
            <pc:sldMk cId="1806424147" sldId="595"/>
            <ac:spMk id="3" creationId="{E6AE5B40-F2D5-1B6C-F129-0333D388E011}"/>
          </ac:spMkLst>
        </pc:spChg>
      </pc:sldChg>
      <pc:sldChg chg="addSp delSp modSp mod">
        <pc:chgData name="Mitchell Wand" userId="de9b44c55c049659" providerId="LiveId" clId="{D1188332-BD64-46A5-B32A-6D80E54C4ECE}" dt="2024-11-01T00:36:06.777" v="3136" actId="207"/>
        <pc:sldMkLst>
          <pc:docMk/>
          <pc:sldMk cId="2918216172" sldId="603"/>
        </pc:sldMkLst>
        <pc:spChg chg="mod">
          <ac:chgData name="Mitchell Wand" userId="de9b44c55c049659" providerId="LiveId" clId="{D1188332-BD64-46A5-B32A-6D80E54C4ECE}" dt="2024-11-01T00:28:07.822" v="2976" actId="27636"/>
          <ac:spMkLst>
            <pc:docMk/>
            <pc:sldMk cId="2918216172" sldId="603"/>
            <ac:spMk id="2" creationId="{D0F34D36-7AFC-C977-D8B9-1CA48E475953}"/>
          </ac:spMkLst>
        </pc:spChg>
        <pc:spChg chg="mod">
          <ac:chgData name="Mitchell Wand" userId="de9b44c55c049659" providerId="LiveId" clId="{D1188332-BD64-46A5-B32A-6D80E54C4ECE}" dt="2024-11-01T00:27:09.126" v="2970" actId="20577"/>
          <ac:spMkLst>
            <pc:docMk/>
            <pc:sldMk cId="2918216172" sldId="603"/>
            <ac:spMk id="3" creationId="{A4B1C00C-56E2-81C2-B712-ECAC121D2675}"/>
          </ac:spMkLst>
        </pc:spChg>
        <pc:spChg chg="add mod">
          <ac:chgData name="Mitchell Wand" userId="de9b44c55c049659" providerId="LiveId" clId="{D1188332-BD64-46A5-B32A-6D80E54C4ECE}" dt="2024-11-01T00:28:43.651" v="2980" actId="1076"/>
          <ac:spMkLst>
            <pc:docMk/>
            <pc:sldMk cId="2918216172" sldId="603"/>
            <ac:spMk id="5" creationId="{6E819CE1-0293-90D6-9CE5-192542B2817F}"/>
          </ac:spMkLst>
        </pc:spChg>
        <pc:spChg chg="del">
          <ac:chgData name="Mitchell Wand" userId="de9b44c55c049659" providerId="LiveId" clId="{D1188332-BD64-46A5-B32A-6D80E54C4ECE}" dt="2024-11-01T00:27:41.720" v="2971" actId="478"/>
          <ac:spMkLst>
            <pc:docMk/>
            <pc:sldMk cId="2918216172" sldId="603"/>
            <ac:spMk id="7" creationId="{4B9E83AB-9C01-479B-E254-1A31B0CFBD13}"/>
          </ac:spMkLst>
        </pc:spChg>
        <pc:spChg chg="add mod">
          <ac:chgData name="Mitchell Wand" userId="de9b44c55c049659" providerId="LiveId" clId="{D1188332-BD64-46A5-B32A-6D80E54C4ECE}" dt="2024-11-01T00:36:06.777" v="3136" actId="207"/>
          <ac:spMkLst>
            <pc:docMk/>
            <pc:sldMk cId="2918216172" sldId="603"/>
            <ac:spMk id="9" creationId="{60265231-CD7D-1C0A-D151-1F27A6889043}"/>
          </ac:spMkLst>
        </pc:spChg>
      </pc:sldChg>
      <pc:sldChg chg="addSp delSp modSp mod">
        <pc:chgData name="Mitchell Wand" userId="de9b44c55c049659" providerId="LiveId" clId="{D1188332-BD64-46A5-B32A-6D80E54C4ECE}" dt="2024-11-01T02:03:46.060" v="3423" actId="20577"/>
        <pc:sldMkLst>
          <pc:docMk/>
          <pc:sldMk cId="3183839153" sldId="617"/>
        </pc:sldMkLst>
        <pc:spChg chg="add del mod">
          <ac:chgData name="Mitchell Wand" userId="de9b44c55c049659" providerId="LiveId" clId="{D1188332-BD64-46A5-B32A-6D80E54C4ECE}" dt="2024-11-01T02:02:46.274" v="3394" actId="478"/>
          <ac:spMkLst>
            <pc:docMk/>
            <pc:sldMk cId="3183839153" sldId="617"/>
            <ac:spMk id="2" creationId="{217DE1B3-8A1F-3232-85CB-97E4DAC19177}"/>
          </ac:spMkLst>
        </pc:spChg>
        <pc:spChg chg="mod">
          <ac:chgData name="Mitchell Wand" userId="de9b44c55c049659" providerId="LiveId" clId="{D1188332-BD64-46A5-B32A-6D80E54C4ECE}" dt="2024-11-01T02:03:29.853" v="3401" actId="20577"/>
          <ac:spMkLst>
            <pc:docMk/>
            <pc:sldMk cId="3183839153" sldId="617"/>
            <ac:spMk id="19" creationId="{87525648-5887-F61A-362E-1492F7095EB7}"/>
          </ac:spMkLst>
        </pc:spChg>
        <pc:spChg chg="mod">
          <ac:chgData name="Mitchell Wand" userId="de9b44c55c049659" providerId="LiveId" clId="{D1188332-BD64-46A5-B32A-6D80E54C4ECE}" dt="2024-11-01T02:03:37.050" v="3409" actId="14100"/>
          <ac:spMkLst>
            <pc:docMk/>
            <pc:sldMk cId="3183839153" sldId="617"/>
            <ac:spMk id="20" creationId="{03F4D64C-A242-2D66-0670-2B653868A003}"/>
          </ac:spMkLst>
        </pc:spChg>
        <pc:spChg chg="mod">
          <ac:chgData name="Mitchell Wand" userId="de9b44c55c049659" providerId="LiveId" clId="{D1188332-BD64-46A5-B32A-6D80E54C4ECE}" dt="2024-11-01T02:03:42.456" v="3416" actId="20577"/>
          <ac:spMkLst>
            <pc:docMk/>
            <pc:sldMk cId="3183839153" sldId="617"/>
            <ac:spMk id="26" creationId="{F0867395-63EE-BC27-2C82-5FBE8C961787}"/>
          </ac:spMkLst>
        </pc:spChg>
        <pc:spChg chg="mod">
          <ac:chgData name="Mitchell Wand" userId="de9b44c55c049659" providerId="LiveId" clId="{D1188332-BD64-46A5-B32A-6D80E54C4ECE}" dt="2024-11-01T02:03:46.060" v="3423" actId="20577"/>
          <ac:spMkLst>
            <pc:docMk/>
            <pc:sldMk cId="3183839153" sldId="617"/>
            <ac:spMk id="27" creationId="{A90EAE9D-359A-4F42-911C-407117979E13}"/>
          </ac:spMkLst>
        </pc:spChg>
      </pc:sldChg>
      <pc:sldChg chg="del">
        <pc:chgData name="Mitchell Wand" userId="de9b44c55c049659" providerId="LiveId" clId="{D1188332-BD64-46A5-B32A-6D80E54C4ECE}" dt="2024-10-31T20:55:54.276" v="736" actId="2696"/>
        <pc:sldMkLst>
          <pc:docMk/>
          <pc:sldMk cId="3696578401" sldId="618"/>
        </pc:sldMkLst>
      </pc:sldChg>
      <pc:sldChg chg="del">
        <pc:chgData name="Mitchell Wand" userId="de9b44c55c049659" providerId="LiveId" clId="{D1188332-BD64-46A5-B32A-6D80E54C4ECE}" dt="2024-10-31T20:55:57.129" v="737" actId="2696"/>
        <pc:sldMkLst>
          <pc:docMk/>
          <pc:sldMk cId="2054709112" sldId="619"/>
        </pc:sldMkLst>
      </pc:sldChg>
      <pc:sldChg chg="addSp delSp modSp mod delAnim chgLayout">
        <pc:chgData name="Mitchell Wand" userId="de9b44c55c049659" providerId="LiveId" clId="{D1188332-BD64-46A5-B32A-6D80E54C4ECE}" dt="2024-11-01T02:01:47.868" v="3392" actId="20577"/>
        <pc:sldMkLst>
          <pc:docMk/>
          <pc:sldMk cId="3149881481" sldId="620"/>
        </pc:sldMkLst>
        <pc:spChg chg="mod ord">
          <ac:chgData name="Mitchell Wand" userId="de9b44c55c049659" providerId="LiveId" clId="{D1188332-BD64-46A5-B32A-6D80E54C4ECE}" dt="2024-11-01T00:06:34.542" v="2293" actId="20577"/>
          <ac:spMkLst>
            <pc:docMk/>
            <pc:sldMk cId="3149881481" sldId="620"/>
            <ac:spMk id="2" creationId="{8259B03B-369D-E536-CE32-3FF75AA6BD4D}"/>
          </ac:spMkLst>
        </pc:spChg>
        <pc:spChg chg="mod ord">
          <ac:chgData name="Mitchell Wand" userId="de9b44c55c049659" providerId="LiveId" clId="{D1188332-BD64-46A5-B32A-6D80E54C4ECE}" dt="2024-11-01T02:01:47.868" v="3392" actId="20577"/>
          <ac:spMkLst>
            <pc:docMk/>
            <pc:sldMk cId="3149881481" sldId="620"/>
            <ac:spMk id="3" creationId="{09180A25-7D26-CB5D-F252-F1C95011F3BB}"/>
          </ac:spMkLst>
        </pc:spChg>
        <pc:spChg chg="mod ord">
          <ac:chgData name="Mitchell Wand" userId="de9b44c55c049659" providerId="LiveId" clId="{D1188332-BD64-46A5-B32A-6D80E54C4ECE}" dt="2024-11-01T00:01:58.399" v="2067" actId="700"/>
          <ac:spMkLst>
            <pc:docMk/>
            <pc:sldMk cId="3149881481" sldId="620"/>
            <ac:spMk id="4" creationId="{F2575166-04D4-7192-2CB1-8A739D158425}"/>
          </ac:spMkLst>
        </pc:spChg>
        <pc:spChg chg="del mod">
          <ac:chgData name="Mitchell Wand" userId="de9b44c55c049659" providerId="LiveId" clId="{D1188332-BD64-46A5-B32A-6D80E54C4ECE}" dt="2024-10-31T21:20:37.881" v="914"/>
          <ac:spMkLst>
            <pc:docMk/>
            <pc:sldMk cId="3149881481" sldId="620"/>
            <ac:spMk id="6" creationId="{660837FA-52D5-16CE-D467-B827A3F4432E}"/>
          </ac:spMkLst>
        </pc:spChg>
        <pc:spChg chg="del">
          <ac:chgData name="Mitchell Wand" userId="de9b44c55c049659" providerId="LiveId" clId="{D1188332-BD64-46A5-B32A-6D80E54C4ECE}" dt="2024-10-31T23:59:33.715" v="1994" actId="478"/>
          <ac:spMkLst>
            <pc:docMk/>
            <pc:sldMk cId="3149881481" sldId="620"/>
            <ac:spMk id="10" creationId="{0894D4E1-7DC6-F727-4E56-DEAFFF1A26FC}"/>
          </ac:spMkLst>
        </pc:spChg>
        <pc:spChg chg="mod">
          <ac:chgData name="Mitchell Wand" userId="de9b44c55c049659" providerId="LiveId" clId="{D1188332-BD64-46A5-B32A-6D80E54C4ECE}" dt="2024-11-01T00:06:48.429" v="2294" actId="1076"/>
          <ac:spMkLst>
            <pc:docMk/>
            <pc:sldMk cId="3149881481" sldId="620"/>
            <ac:spMk id="11" creationId="{3A1A2B3D-50BE-3B83-D716-F6FF92A3781B}"/>
          </ac:spMkLst>
        </pc:spChg>
        <pc:spChg chg="add mod">
          <ac:chgData name="Mitchell Wand" userId="de9b44c55c049659" providerId="LiveId" clId="{D1188332-BD64-46A5-B32A-6D80E54C4ECE}" dt="2024-11-01T00:26:43.858" v="2963" actId="6549"/>
          <ac:spMkLst>
            <pc:docMk/>
            <pc:sldMk cId="3149881481" sldId="620"/>
            <ac:spMk id="13" creationId="{B0164402-0047-66F2-55FD-EB65C21BCDD7}"/>
          </ac:spMkLst>
        </pc:spChg>
        <pc:grpChg chg="del">
          <ac:chgData name="Mitchell Wand" userId="de9b44c55c049659" providerId="LiveId" clId="{D1188332-BD64-46A5-B32A-6D80E54C4ECE}" dt="2024-10-31T23:59:37.191" v="1995" actId="478"/>
          <ac:grpSpMkLst>
            <pc:docMk/>
            <pc:sldMk cId="3149881481" sldId="620"/>
            <ac:grpSpMk id="8" creationId="{C83F7A11-0491-9D94-C84E-2ACD1CFB56F3}"/>
          </ac:grpSpMkLst>
        </pc:grpChg>
      </pc:sldChg>
      <pc:sldChg chg="del">
        <pc:chgData name="Mitchell Wand" userId="de9b44c55c049659" providerId="LiveId" clId="{D1188332-BD64-46A5-B32A-6D80E54C4ECE}" dt="2024-11-01T00:11:37.912" v="2878" actId="47"/>
        <pc:sldMkLst>
          <pc:docMk/>
          <pc:sldMk cId="2180805691" sldId="625"/>
        </pc:sldMkLst>
      </pc:sldChg>
      <pc:sldChg chg="addSp delSp modSp add mod addAnim delAnim modNotesTx">
        <pc:chgData name="Mitchell Wand" userId="de9b44c55c049659" providerId="LiveId" clId="{D1188332-BD64-46A5-B32A-6D80E54C4ECE}" dt="2024-10-31T20:48:54.029" v="511" actId="20577"/>
        <pc:sldMkLst>
          <pc:docMk/>
          <pc:sldMk cId="3313972446" sldId="626"/>
        </pc:sldMkLst>
        <pc:spChg chg="add del mod">
          <ac:chgData name="Mitchell Wand" userId="de9b44c55c049659" providerId="LiveId" clId="{D1188332-BD64-46A5-B32A-6D80E54C4ECE}" dt="2024-10-31T20:48:22.604" v="502" actId="478"/>
          <ac:spMkLst>
            <pc:docMk/>
            <pc:sldMk cId="3313972446" sldId="626"/>
            <ac:spMk id="2" creationId="{9875F5BA-AF4A-B6AE-E434-0C74AE7ED6D5}"/>
          </ac:spMkLst>
        </pc:spChg>
        <pc:spChg chg="add del mod">
          <ac:chgData name="Mitchell Wand" userId="de9b44c55c049659" providerId="LiveId" clId="{D1188332-BD64-46A5-B32A-6D80E54C4ECE}" dt="2024-10-31T20:48:25.165" v="503" actId="478"/>
          <ac:spMkLst>
            <pc:docMk/>
            <pc:sldMk cId="3313972446" sldId="626"/>
            <ac:spMk id="3" creationId="{2B3EA416-FEC2-2AA3-1706-8A35E6758EEC}"/>
          </ac:spMkLst>
        </pc:spChg>
        <pc:spChg chg="mod">
          <ac:chgData name="Mitchell Wand" userId="de9b44c55c049659" providerId="LiveId" clId="{D1188332-BD64-46A5-B32A-6D80E54C4ECE}" dt="2024-10-31T20:38:53.306" v="255" actId="20577"/>
          <ac:spMkLst>
            <pc:docMk/>
            <pc:sldMk cId="3313972446" sldId="626"/>
            <ac:spMk id="5" creationId="{5578193B-4440-DF91-39D2-9EB4CA59EA02}"/>
          </ac:spMkLst>
        </pc:spChg>
        <pc:spChg chg="add mod">
          <ac:chgData name="Mitchell Wand" userId="de9b44c55c049659" providerId="LiveId" clId="{D1188332-BD64-46A5-B32A-6D80E54C4ECE}" dt="2024-10-31T20:46:41.488" v="488"/>
          <ac:spMkLst>
            <pc:docMk/>
            <pc:sldMk cId="3313972446" sldId="626"/>
            <ac:spMk id="6" creationId="{909A5DA5-56C7-BC57-A161-808A6C91A8DA}"/>
          </ac:spMkLst>
        </pc:spChg>
        <pc:spChg chg="add mod">
          <ac:chgData name="Mitchell Wand" userId="de9b44c55c049659" providerId="LiveId" clId="{D1188332-BD64-46A5-B32A-6D80E54C4ECE}" dt="2024-10-31T20:48:48.043" v="509" actId="20577"/>
          <ac:spMkLst>
            <pc:docMk/>
            <pc:sldMk cId="3313972446" sldId="626"/>
            <ac:spMk id="7" creationId="{BB002E11-8BB4-544E-BC16-B8CC8D4DD36B}"/>
          </ac:spMkLst>
        </pc:spChg>
        <pc:spChg chg="add mod">
          <ac:chgData name="Mitchell Wand" userId="de9b44c55c049659" providerId="LiveId" clId="{D1188332-BD64-46A5-B32A-6D80E54C4ECE}" dt="2024-10-31T20:48:54.029" v="511" actId="20577"/>
          <ac:spMkLst>
            <pc:docMk/>
            <pc:sldMk cId="3313972446" sldId="626"/>
            <ac:spMk id="8" creationId="{9EE10840-83DD-EE13-B83F-A767D197F37C}"/>
          </ac:spMkLst>
        </pc:spChg>
        <pc:spChg chg="mod topLvl">
          <ac:chgData name="Mitchell Wand" userId="de9b44c55c049659" providerId="LiveId" clId="{D1188332-BD64-46A5-B32A-6D80E54C4ECE}" dt="2024-10-31T20:47:37.044" v="496" actId="255"/>
          <ac:spMkLst>
            <pc:docMk/>
            <pc:sldMk cId="3313972446" sldId="626"/>
            <ac:spMk id="15" creationId="{46EE803A-8BB4-4098-E206-5C6CD955EF35}"/>
          </ac:spMkLst>
        </pc:spChg>
        <pc:spChg chg="del topLvl">
          <ac:chgData name="Mitchell Wand" userId="de9b44c55c049659" providerId="LiveId" clId="{D1188332-BD64-46A5-B32A-6D80E54C4ECE}" dt="2024-10-31T20:31:27.573" v="72" actId="478"/>
          <ac:spMkLst>
            <pc:docMk/>
            <pc:sldMk cId="3313972446" sldId="626"/>
            <ac:spMk id="16" creationId="{EEE5626F-26F8-A0FA-8ADD-DE163D12211F}"/>
          </ac:spMkLst>
        </pc:spChg>
        <pc:spChg chg="del">
          <ac:chgData name="Mitchell Wand" userId="de9b44c55c049659" providerId="LiveId" clId="{D1188332-BD64-46A5-B32A-6D80E54C4ECE}" dt="2024-10-31T20:31:41.874" v="75" actId="478"/>
          <ac:spMkLst>
            <pc:docMk/>
            <pc:sldMk cId="3313972446" sldId="626"/>
            <ac:spMk id="19" creationId="{5DD4AF47-D271-623A-EDB4-A6F403B9E615}"/>
          </ac:spMkLst>
        </pc:spChg>
        <pc:spChg chg="mod topLvl">
          <ac:chgData name="Mitchell Wand" userId="de9b44c55c049659" providerId="LiveId" clId="{D1188332-BD64-46A5-B32A-6D80E54C4ECE}" dt="2024-10-31T20:48:08.991" v="501" actId="255"/>
          <ac:spMkLst>
            <pc:docMk/>
            <pc:sldMk cId="3313972446" sldId="626"/>
            <ac:spMk id="20" creationId="{9DEC9552-7FB0-E217-771A-4D029D1A0333}"/>
          </ac:spMkLst>
        </pc:spChg>
        <pc:spChg chg="del">
          <ac:chgData name="Mitchell Wand" userId="de9b44c55c049659" providerId="LiveId" clId="{D1188332-BD64-46A5-B32A-6D80E54C4ECE}" dt="2024-10-31T20:31:44.645" v="76" actId="478"/>
          <ac:spMkLst>
            <pc:docMk/>
            <pc:sldMk cId="3313972446" sldId="626"/>
            <ac:spMk id="26" creationId="{1451AB2C-61BF-EF52-5FF1-AE0A521DCD9D}"/>
          </ac:spMkLst>
        </pc:spChg>
        <pc:spChg chg="del mod topLvl">
          <ac:chgData name="Mitchell Wand" userId="de9b44c55c049659" providerId="LiveId" clId="{D1188332-BD64-46A5-B32A-6D80E54C4ECE}" dt="2024-10-31T20:36:25.355" v="144" actId="478"/>
          <ac:spMkLst>
            <pc:docMk/>
            <pc:sldMk cId="3313972446" sldId="626"/>
            <ac:spMk id="27" creationId="{05F6C6BD-4443-1BA3-B728-BB40906698F3}"/>
          </ac:spMkLst>
        </pc:spChg>
        <pc:spChg chg="del">
          <ac:chgData name="Mitchell Wand" userId="de9b44c55c049659" providerId="LiveId" clId="{D1188332-BD64-46A5-B32A-6D80E54C4ECE}" dt="2024-10-31T20:31:47.063" v="77" actId="478"/>
          <ac:spMkLst>
            <pc:docMk/>
            <pc:sldMk cId="3313972446" sldId="626"/>
            <ac:spMk id="30" creationId="{CF2B00B5-812F-8215-A8A6-D44D49180594}"/>
          </ac:spMkLst>
        </pc:spChg>
        <pc:spChg chg="del mod topLvl">
          <ac:chgData name="Mitchell Wand" userId="de9b44c55c049659" providerId="LiveId" clId="{D1188332-BD64-46A5-B32A-6D80E54C4ECE}" dt="2024-10-31T20:36:27.096" v="145" actId="478"/>
          <ac:spMkLst>
            <pc:docMk/>
            <pc:sldMk cId="3313972446" sldId="626"/>
            <ac:spMk id="31" creationId="{2316DCD6-5474-B6F8-CC9B-E7D1AC1012EB}"/>
          </ac:spMkLst>
        </pc:spChg>
        <pc:spChg chg="del">
          <ac:chgData name="Mitchell Wand" userId="de9b44c55c049659" providerId="LiveId" clId="{D1188332-BD64-46A5-B32A-6D80E54C4ECE}" dt="2024-10-31T20:31:55.001" v="79" actId="478"/>
          <ac:spMkLst>
            <pc:docMk/>
            <pc:sldMk cId="3313972446" sldId="626"/>
            <ac:spMk id="35" creationId="{047571BB-4DC8-82F7-A5E6-0288C0DFBF0B}"/>
          </ac:spMkLst>
        </pc:spChg>
        <pc:grpChg chg="add del">
          <ac:chgData name="Mitchell Wand" userId="de9b44c55c049659" providerId="LiveId" clId="{D1188332-BD64-46A5-B32A-6D80E54C4ECE}" dt="2024-10-31T20:31:27.573" v="72" actId="478"/>
          <ac:grpSpMkLst>
            <pc:docMk/>
            <pc:sldMk cId="3313972446" sldId="626"/>
            <ac:grpSpMk id="14" creationId="{22F2DB74-EBD3-9865-A45C-C4A905984E90}"/>
          </ac:grpSpMkLst>
        </pc:grpChg>
        <pc:grpChg chg="del">
          <ac:chgData name="Mitchell Wand" userId="de9b44c55c049659" providerId="LiveId" clId="{D1188332-BD64-46A5-B32A-6D80E54C4ECE}" dt="2024-10-31T20:31:58.326" v="80" actId="478"/>
          <ac:grpSpMkLst>
            <pc:docMk/>
            <pc:sldMk cId="3313972446" sldId="626"/>
            <ac:grpSpMk id="18" creationId="{3D1B58B1-C5C2-003C-CC89-34B4040CBED7}"/>
          </ac:grpSpMkLst>
        </pc:grpChg>
        <pc:grpChg chg="del">
          <ac:chgData name="Mitchell Wand" userId="de9b44c55c049659" providerId="LiveId" clId="{D1188332-BD64-46A5-B32A-6D80E54C4ECE}" dt="2024-10-31T20:32:00.112" v="81" actId="478"/>
          <ac:grpSpMkLst>
            <pc:docMk/>
            <pc:sldMk cId="3313972446" sldId="626"/>
            <ac:grpSpMk id="25" creationId="{CE29DFA8-86C2-5CBA-A0AB-F4832FB63818}"/>
          </ac:grpSpMkLst>
        </pc:grpChg>
        <pc:grpChg chg="del">
          <ac:chgData name="Mitchell Wand" userId="de9b44c55c049659" providerId="LiveId" clId="{D1188332-BD64-46A5-B32A-6D80E54C4ECE}" dt="2024-10-31T20:32:02.834" v="82" actId="478"/>
          <ac:grpSpMkLst>
            <pc:docMk/>
            <pc:sldMk cId="3313972446" sldId="626"/>
            <ac:grpSpMk id="29" creationId="{85F9E617-17E9-993C-5004-B4CE95775B93}"/>
          </ac:grpSpMkLst>
        </pc:grpChg>
        <pc:cxnChg chg="del">
          <ac:chgData name="Mitchell Wand" userId="de9b44c55c049659" providerId="LiveId" clId="{D1188332-BD64-46A5-B32A-6D80E54C4ECE}" dt="2024-10-31T20:31:20.257" v="69" actId="478"/>
          <ac:cxnSpMkLst>
            <pc:docMk/>
            <pc:sldMk cId="3313972446" sldId="626"/>
            <ac:cxnSpMk id="17" creationId="{DE936AC4-4819-E610-08C0-215B17B318C4}"/>
          </ac:cxnSpMkLst>
        </pc:cxnChg>
        <pc:cxnChg chg="del topLvl">
          <ac:chgData name="Mitchell Wand" userId="de9b44c55c049659" providerId="LiveId" clId="{D1188332-BD64-46A5-B32A-6D80E54C4ECE}" dt="2024-10-31T20:31:58.326" v="80" actId="478"/>
          <ac:cxnSpMkLst>
            <pc:docMk/>
            <pc:sldMk cId="3313972446" sldId="626"/>
            <ac:cxnSpMk id="21" creationId="{1E7924BB-2562-16F8-CF2F-168CA3EDE58C}"/>
          </ac:cxnSpMkLst>
        </pc:cxnChg>
        <pc:cxnChg chg="del topLvl">
          <ac:chgData name="Mitchell Wand" userId="de9b44c55c049659" providerId="LiveId" clId="{D1188332-BD64-46A5-B32A-6D80E54C4ECE}" dt="2024-10-31T20:32:00.112" v="81" actId="478"/>
          <ac:cxnSpMkLst>
            <pc:docMk/>
            <pc:sldMk cId="3313972446" sldId="626"/>
            <ac:cxnSpMk id="28" creationId="{5034D395-BFAB-2693-BA22-A6931B02D5FF}"/>
          </ac:cxnSpMkLst>
        </pc:cxnChg>
        <pc:cxnChg chg="del topLvl">
          <ac:chgData name="Mitchell Wand" userId="de9b44c55c049659" providerId="LiveId" clId="{D1188332-BD64-46A5-B32A-6D80E54C4ECE}" dt="2024-10-31T20:32:02.834" v="82" actId="478"/>
          <ac:cxnSpMkLst>
            <pc:docMk/>
            <pc:sldMk cId="3313972446" sldId="626"/>
            <ac:cxnSpMk id="32" creationId="{44B1E304-7D1D-C347-4A5E-E06A587DE710}"/>
          </ac:cxnSpMkLst>
        </pc:cxnChg>
        <pc:cxnChg chg="del mod">
          <ac:chgData name="Mitchell Wand" userId="de9b44c55c049659" providerId="LiveId" clId="{D1188332-BD64-46A5-B32A-6D80E54C4ECE}" dt="2024-10-31T20:31:53.864" v="78" actId="478"/>
          <ac:cxnSpMkLst>
            <pc:docMk/>
            <pc:sldMk cId="3313972446" sldId="626"/>
            <ac:cxnSpMk id="36" creationId="{1AD9A50F-BACE-2599-9E07-4242FC66F2EE}"/>
          </ac:cxnSpMkLst>
        </pc:cxnChg>
      </pc:sldChg>
      <pc:sldChg chg="addSp delSp modSp add mod modNotesTx">
        <pc:chgData name="Mitchell Wand" userId="de9b44c55c049659" providerId="LiveId" clId="{D1188332-BD64-46A5-B32A-6D80E54C4ECE}" dt="2024-10-31T20:51:02.627" v="562" actId="20577"/>
        <pc:sldMkLst>
          <pc:docMk/>
          <pc:sldMk cId="3873244585" sldId="627"/>
        </pc:sldMkLst>
        <pc:spChg chg="del">
          <ac:chgData name="Mitchell Wand" userId="de9b44c55c049659" providerId="LiveId" clId="{D1188332-BD64-46A5-B32A-6D80E54C4ECE}" dt="2024-10-31T20:49:07.332" v="512" actId="478"/>
          <ac:spMkLst>
            <pc:docMk/>
            <pc:sldMk cId="3873244585" sldId="627"/>
            <ac:spMk id="2" creationId="{E53B9E7D-2B8A-3FC4-BF6C-6AEB394FF6B7}"/>
          </ac:spMkLst>
        </pc:spChg>
        <pc:spChg chg="del">
          <ac:chgData name="Mitchell Wand" userId="de9b44c55c049659" providerId="LiveId" clId="{D1188332-BD64-46A5-B32A-6D80E54C4ECE}" dt="2024-10-31T20:49:07.332" v="512" actId="478"/>
          <ac:spMkLst>
            <pc:docMk/>
            <pc:sldMk cId="3873244585" sldId="627"/>
            <ac:spMk id="3" creationId="{936D2492-7141-7C69-3780-317D2C63CA0D}"/>
          </ac:spMkLst>
        </pc:spChg>
        <pc:spChg chg="mod">
          <ac:chgData name="Mitchell Wand" userId="de9b44c55c049659" providerId="LiveId" clId="{D1188332-BD64-46A5-B32A-6D80E54C4ECE}" dt="2024-10-31T20:38:18.418" v="215" actId="20577"/>
          <ac:spMkLst>
            <pc:docMk/>
            <pc:sldMk cId="3873244585" sldId="627"/>
            <ac:spMk id="5" creationId="{B65FB72E-0FC2-B880-DE14-6C440C913D84}"/>
          </ac:spMkLst>
        </pc:spChg>
        <pc:spChg chg="add mod ord">
          <ac:chgData name="Mitchell Wand" userId="de9b44c55c049659" providerId="LiveId" clId="{D1188332-BD64-46A5-B32A-6D80E54C4ECE}" dt="2024-10-31T20:44:07.452" v="378" actId="14100"/>
          <ac:spMkLst>
            <pc:docMk/>
            <pc:sldMk cId="3873244585" sldId="627"/>
            <ac:spMk id="6" creationId="{56FD5506-2A6F-A5D4-17E1-829B1670EEE6}"/>
          </ac:spMkLst>
        </pc:spChg>
        <pc:spChg chg="add del mod">
          <ac:chgData name="Mitchell Wand" userId="de9b44c55c049659" providerId="LiveId" clId="{D1188332-BD64-46A5-B32A-6D80E54C4ECE}" dt="2024-10-31T20:49:07.332" v="512" actId="478"/>
          <ac:spMkLst>
            <pc:docMk/>
            <pc:sldMk cId="3873244585" sldId="627"/>
            <ac:spMk id="7" creationId="{1BE2B4E7-3E35-76BE-4A47-8C06D14AAC36}"/>
          </ac:spMkLst>
        </pc:spChg>
        <pc:spChg chg="add del mod">
          <ac:chgData name="Mitchell Wand" userId="de9b44c55c049659" providerId="LiveId" clId="{D1188332-BD64-46A5-B32A-6D80E54C4ECE}" dt="2024-10-31T20:49:07.332" v="512" actId="478"/>
          <ac:spMkLst>
            <pc:docMk/>
            <pc:sldMk cId="3873244585" sldId="627"/>
            <ac:spMk id="8" creationId="{B095E56A-D064-6D31-4100-5A57E869CEC8}"/>
          </ac:spMkLst>
        </pc:spChg>
        <pc:spChg chg="add del mod">
          <ac:chgData name="Mitchell Wand" userId="de9b44c55c049659" providerId="LiveId" clId="{D1188332-BD64-46A5-B32A-6D80E54C4ECE}" dt="2024-10-31T20:49:07.332" v="512" actId="478"/>
          <ac:spMkLst>
            <pc:docMk/>
            <pc:sldMk cId="3873244585" sldId="627"/>
            <ac:spMk id="9" creationId="{F5EAB49C-41C3-A420-CB53-DF3EE6D33FEB}"/>
          </ac:spMkLst>
        </pc:spChg>
        <pc:spChg chg="add mod">
          <ac:chgData name="Mitchell Wand" userId="de9b44c55c049659" providerId="LiveId" clId="{D1188332-BD64-46A5-B32A-6D80E54C4ECE}" dt="2024-10-31T20:49:17.860" v="513"/>
          <ac:spMkLst>
            <pc:docMk/>
            <pc:sldMk cId="3873244585" sldId="627"/>
            <ac:spMk id="10" creationId="{5176F646-267D-1F38-6683-8F5B667DCCA1}"/>
          </ac:spMkLst>
        </pc:spChg>
        <pc:spChg chg="add mod">
          <ac:chgData name="Mitchell Wand" userId="de9b44c55c049659" providerId="LiveId" clId="{D1188332-BD64-46A5-B32A-6D80E54C4ECE}" dt="2024-10-31T20:49:17.860" v="513"/>
          <ac:spMkLst>
            <pc:docMk/>
            <pc:sldMk cId="3873244585" sldId="627"/>
            <ac:spMk id="11" creationId="{1FEC25C4-CF3C-1E06-BF2D-77BDC29B6C44}"/>
          </ac:spMkLst>
        </pc:spChg>
        <pc:spChg chg="add mod">
          <ac:chgData name="Mitchell Wand" userId="de9b44c55c049659" providerId="LiveId" clId="{D1188332-BD64-46A5-B32A-6D80E54C4ECE}" dt="2024-10-31T20:49:17.860" v="513"/>
          <ac:spMkLst>
            <pc:docMk/>
            <pc:sldMk cId="3873244585" sldId="627"/>
            <ac:spMk id="12" creationId="{9CF9103F-8AA4-5987-7844-624BCBBCEE5D}"/>
          </ac:spMkLst>
        </pc:spChg>
        <pc:spChg chg="add mod">
          <ac:chgData name="Mitchell Wand" userId="de9b44c55c049659" providerId="LiveId" clId="{D1188332-BD64-46A5-B32A-6D80E54C4ECE}" dt="2024-10-31T20:49:58.758" v="516"/>
          <ac:spMkLst>
            <pc:docMk/>
            <pc:sldMk cId="3873244585" sldId="627"/>
            <ac:spMk id="13" creationId="{F738BE08-C61D-76C1-5AEB-DAC6135E8973}"/>
          </ac:spMkLst>
        </pc:spChg>
        <pc:spChg chg="add mod">
          <ac:chgData name="Mitchell Wand" userId="de9b44c55c049659" providerId="LiveId" clId="{D1188332-BD64-46A5-B32A-6D80E54C4ECE}" dt="2024-10-31T20:50:25.320" v="522" actId="1076"/>
          <ac:spMkLst>
            <pc:docMk/>
            <pc:sldMk cId="3873244585" sldId="627"/>
            <ac:spMk id="14" creationId="{191B3B16-710B-9D41-1085-18FFC0BFFD31}"/>
          </ac:spMkLst>
        </pc:spChg>
        <pc:spChg chg="del mod">
          <ac:chgData name="Mitchell Wand" userId="de9b44c55c049659" providerId="LiveId" clId="{D1188332-BD64-46A5-B32A-6D80E54C4ECE}" dt="2024-10-31T20:43:23.243" v="359" actId="478"/>
          <ac:spMkLst>
            <pc:docMk/>
            <pc:sldMk cId="3873244585" sldId="627"/>
            <ac:spMk id="15" creationId="{148BB628-16C0-603F-A23D-13721DB0D908}"/>
          </ac:spMkLst>
        </pc:spChg>
        <pc:spChg chg="add mod">
          <ac:chgData name="Mitchell Wand" userId="de9b44c55c049659" providerId="LiveId" clId="{D1188332-BD64-46A5-B32A-6D80E54C4ECE}" dt="2024-10-31T20:50:36.862" v="524" actId="1076"/>
          <ac:spMkLst>
            <pc:docMk/>
            <pc:sldMk cId="3873244585" sldId="627"/>
            <ac:spMk id="16" creationId="{64886BCD-C955-C600-867B-584F4BCC155F}"/>
          </ac:spMkLst>
        </pc:spChg>
        <pc:spChg chg="del">
          <ac:chgData name="Mitchell Wand" userId="de9b44c55c049659" providerId="LiveId" clId="{D1188332-BD64-46A5-B32A-6D80E54C4ECE}" dt="2024-10-31T20:49:07.332" v="512" actId="478"/>
          <ac:spMkLst>
            <pc:docMk/>
            <pc:sldMk cId="3873244585" sldId="627"/>
            <ac:spMk id="20" creationId="{03AFD7BB-D591-EFC8-15D1-A3878D599E16}"/>
          </ac:spMkLst>
        </pc:spChg>
      </pc:sldChg>
      <pc:sldChg chg="modSp add del mod modNotesTx">
        <pc:chgData name="Mitchell Wand" userId="de9b44c55c049659" providerId="LiveId" clId="{D1188332-BD64-46A5-B32A-6D80E54C4ECE}" dt="2024-10-31T20:55:49.802" v="735" actId="2696"/>
        <pc:sldMkLst>
          <pc:docMk/>
          <pc:sldMk cId="1600871015" sldId="628"/>
        </pc:sldMkLst>
        <pc:spChg chg="mod">
          <ac:chgData name="Mitchell Wand" userId="de9b44c55c049659" providerId="LiveId" clId="{D1188332-BD64-46A5-B32A-6D80E54C4ECE}" dt="2024-10-31T20:54:12.677" v="653" actId="108"/>
          <ac:spMkLst>
            <pc:docMk/>
            <pc:sldMk cId="1600871015" sldId="628"/>
            <ac:spMk id="6" creationId="{73654965-74C6-BB47-E98A-B4204CAC7F36}"/>
          </ac:spMkLst>
        </pc:spChg>
      </pc:sldChg>
      <pc:sldChg chg="addSp delSp modSp add mod modNotesTx">
        <pc:chgData name="Mitchell Wand" userId="de9b44c55c049659" providerId="LiveId" clId="{D1188332-BD64-46A5-B32A-6D80E54C4ECE}" dt="2024-10-31T20:55:40.146" v="734" actId="20577"/>
        <pc:sldMkLst>
          <pc:docMk/>
          <pc:sldMk cId="55343924" sldId="629"/>
        </pc:sldMkLst>
        <pc:spChg chg="mod">
          <ac:chgData name="Mitchell Wand" userId="de9b44c55c049659" providerId="LiveId" clId="{D1188332-BD64-46A5-B32A-6D80E54C4ECE}" dt="2024-10-31T20:53:53.489" v="651" actId="20577"/>
          <ac:spMkLst>
            <pc:docMk/>
            <pc:sldMk cId="55343924" sldId="629"/>
            <ac:spMk id="5" creationId="{0F20BCEA-73C7-DFC1-351E-2B37C2775100}"/>
          </ac:spMkLst>
        </pc:spChg>
        <pc:spChg chg="add del mod">
          <ac:chgData name="Mitchell Wand" userId="de9b44c55c049659" providerId="LiveId" clId="{D1188332-BD64-46A5-B32A-6D80E54C4ECE}" dt="2024-10-31T20:53:31.801" v="596" actId="1076"/>
          <ac:spMkLst>
            <pc:docMk/>
            <pc:sldMk cId="55343924" sldId="629"/>
            <ac:spMk id="6" creationId="{55AE28A2-CED1-C33D-AD35-2A6A5F87A1CD}"/>
          </ac:spMkLst>
        </pc:spChg>
        <pc:spChg chg="mod">
          <ac:chgData name="Mitchell Wand" userId="de9b44c55c049659" providerId="LiveId" clId="{D1188332-BD64-46A5-B32A-6D80E54C4ECE}" dt="2024-10-31T20:55:10.404" v="663" actId="1076"/>
          <ac:spMkLst>
            <pc:docMk/>
            <pc:sldMk cId="55343924" sldId="629"/>
            <ac:spMk id="11" creationId="{7E8613D2-5651-2E79-EEC8-2F10F14C5D6B}"/>
          </ac:spMkLst>
        </pc:spChg>
        <pc:spChg chg="del">
          <ac:chgData name="Mitchell Wand" userId="de9b44c55c049659" providerId="LiveId" clId="{D1188332-BD64-46A5-B32A-6D80E54C4ECE}" dt="2024-10-31T20:55:14.828" v="664" actId="478"/>
          <ac:spMkLst>
            <pc:docMk/>
            <pc:sldMk cId="55343924" sldId="629"/>
            <ac:spMk id="14" creationId="{C251C335-10C9-6B41-692E-AE2E64F00DD7}"/>
          </ac:spMkLst>
        </pc:spChg>
      </pc:sldChg>
      <pc:sldChg chg="add del">
        <pc:chgData name="Mitchell Wand" userId="de9b44c55c049659" providerId="LiveId" clId="{D1188332-BD64-46A5-B32A-6D80E54C4ECE}" dt="2024-10-31T20:49:44.680" v="515" actId="47"/>
        <pc:sldMkLst>
          <pc:docMk/>
          <pc:sldMk cId="975116285" sldId="629"/>
        </pc:sldMkLst>
      </pc:sldChg>
      <pc:sldChg chg="add del">
        <pc:chgData name="Mitchell Wand" userId="de9b44c55c049659" providerId="LiveId" clId="{D1188332-BD64-46A5-B32A-6D80E54C4ECE}" dt="2024-11-01T00:11:37.912" v="2878" actId="47"/>
        <pc:sldMkLst>
          <pc:docMk/>
          <pc:sldMk cId="1624564462" sldId="630"/>
        </pc:sldMkLst>
      </pc:sldChg>
      <pc:sldChg chg="addSp modSp new mod modClrScheme chgLayout">
        <pc:chgData name="Mitchell Wand" userId="de9b44c55c049659" providerId="LiveId" clId="{D1188332-BD64-46A5-B32A-6D80E54C4ECE}" dt="2024-10-31T21:01:15.927" v="902" actId="20577"/>
        <pc:sldMkLst>
          <pc:docMk/>
          <pc:sldMk cId="4018070687" sldId="631"/>
        </pc:sldMkLst>
        <pc:spChg chg="mod ord">
          <ac:chgData name="Mitchell Wand" userId="de9b44c55c049659" providerId="LiveId" clId="{D1188332-BD64-46A5-B32A-6D80E54C4ECE}" dt="2024-10-31T21:00:34.341" v="803" actId="700"/>
          <ac:spMkLst>
            <pc:docMk/>
            <pc:sldMk cId="4018070687" sldId="631"/>
            <ac:spMk id="2" creationId="{DB7B8FE7-1576-4F07-7912-4B145D27AF46}"/>
          </ac:spMkLst>
        </pc:spChg>
        <pc:spChg chg="mod ord">
          <ac:chgData name="Mitchell Wand" userId="de9b44c55c049659" providerId="LiveId" clId="{D1188332-BD64-46A5-B32A-6D80E54C4ECE}" dt="2024-10-31T21:00:34.341" v="803" actId="700"/>
          <ac:spMkLst>
            <pc:docMk/>
            <pc:sldMk cId="4018070687" sldId="631"/>
            <ac:spMk id="3" creationId="{272FB03A-B100-619A-5201-AFC72B1D7A84}"/>
          </ac:spMkLst>
        </pc:spChg>
        <pc:spChg chg="add mod ord">
          <ac:chgData name="Mitchell Wand" userId="de9b44c55c049659" providerId="LiveId" clId="{D1188332-BD64-46A5-B32A-6D80E54C4ECE}" dt="2024-10-31T21:01:15.927" v="902" actId="20577"/>
          <ac:spMkLst>
            <pc:docMk/>
            <pc:sldMk cId="4018070687" sldId="631"/>
            <ac:spMk id="4" creationId="{0D1DC260-71E2-CD75-E3DE-497A2FF98C51}"/>
          </ac:spMkLst>
        </pc:spChg>
      </pc:sldChg>
      <pc:sldChg chg="addSp modSp new mod">
        <pc:chgData name="Mitchell Wand" userId="de9b44c55c049659" providerId="LiveId" clId="{D1188332-BD64-46A5-B32A-6D80E54C4ECE}" dt="2024-11-01T00:24:29.926" v="2920" actId="20577"/>
        <pc:sldMkLst>
          <pc:docMk/>
          <pc:sldMk cId="3731229903" sldId="632"/>
        </pc:sldMkLst>
        <pc:spChg chg="mod">
          <ac:chgData name="Mitchell Wand" userId="de9b44c55c049659" providerId="LiveId" clId="{D1188332-BD64-46A5-B32A-6D80E54C4ECE}" dt="2024-10-31T21:19:29.817" v="910" actId="20577"/>
          <ac:spMkLst>
            <pc:docMk/>
            <pc:sldMk cId="3731229903" sldId="632"/>
            <ac:spMk id="2" creationId="{9971DE33-0ED1-3F24-05FB-1AD08BFF9F07}"/>
          </ac:spMkLst>
        </pc:spChg>
        <pc:spChg chg="add mod">
          <ac:chgData name="Mitchell Wand" userId="de9b44c55c049659" providerId="LiveId" clId="{D1188332-BD64-46A5-B32A-6D80E54C4ECE}" dt="2024-11-01T00:24:29.926" v="2920" actId="20577"/>
          <ac:spMkLst>
            <pc:docMk/>
            <pc:sldMk cId="3731229903" sldId="632"/>
            <ac:spMk id="5" creationId="{7EEEED4A-F825-36DE-4D0D-71F249BADA7F}"/>
          </ac:spMkLst>
        </pc:spChg>
      </pc:sldChg>
      <pc:sldChg chg="addSp delSp modSp new mod">
        <pc:chgData name="Mitchell Wand" userId="de9b44c55c049659" providerId="LiveId" clId="{D1188332-BD64-46A5-B32A-6D80E54C4ECE}" dt="2024-11-01T00:24:43.493" v="2929" actId="20577"/>
        <pc:sldMkLst>
          <pc:docMk/>
          <pc:sldMk cId="3643452012" sldId="633"/>
        </pc:sldMkLst>
        <pc:spChg chg="mod">
          <ac:chgData name="Mitchell Wand" userId="de9b44c55c049659" providerId="LiveId" clId="{D1188332-BD64-46A5-B32A-6D80E54C4ECE}" dt="2024-10-31T23:41:51.525" v="1494" actId="20577"/>
          <ac:spMkLst>
            <pc:docMk/>
            <pc:sldMk cId="3643452012" sldId="633"/>
            <ac:spMk id="2" creationId="{F3BB2A0D-0426-F2C3-C6B9-EB0D2F3AC6B0}"/>
          </ac:spMkLst>
        </pc:spChg>
        <pc:spChg chg="add mod">
          <ac:chgData name="Mitchell Wand" userId="de9b44c55c049659" providerId="LiveId" clId="{D1188332-BD64-46A5-B32A-6D80E54C4ECE}" dt="2024-10-31T21:26:59.194" v="1035" actId="14100"/>
          <ac:spMkLst>
            <pc:docMk/>
            <pc:sldMk cId="3643452012" sldId="633"/>
            <ac:spMk id="4" creationId="{E0543E10-E3CE-196C-95A4-24732D0FFFE9}"/>
          </ac:spMkLst>
        </pc:spChg>
        <pc:spChg chg="add mod">
          <ac:chgData name="Mitchell Wand" userId="de9b44c55c049659" providerId="LiveId" clId="{D1188332-BD64-46A5-B32A-6D80E54C4ECE}" dt="2024-11-01T00:24:43.493" v="2929" actId="20577"/>
          <ac:spMkLst>
            <pc:docMk/>
            <pc:sldMk cId="3643452012" sldId="633"/>
            <ac:spMk id="6" creationId="{E2DB4041-B734-4B27-50B6-8CD6C4E1C3D5}"/>
          </ac:spMkLst>
        </pc:spChg>
        <pc:spChg chg="add mod">
          <ac:chgData name="Mitchell Wand" userId="de9b44c55c049659" providerId="LiveId" clId="{D1188332-BD64-46A5-B32A-6D80E54C4ECE}" dt="2024-10-31T23:28:20.735" v="1251" actId="1076"/>
          <ac:spMkLst>
            <pc:docMk/>
            <pc:sldMk cId="3643452012" sldId="633"/>
            <ac:spMk id="7" creationId="{2DFA64ED-F21D-0964-7435-3377EB4F7CFC}"/>
          </ac:spMkLst>
        </pc:spChg>
        <pc:spChg chg="add del mod">
          <ac:chgData name="Mitchell Wand" userId="de9b44c55c049659" providerId="LiveId" clId="{D1188332-BD64-46A5-B32A-6D80E54C4ECE}" dt="2024-10-31T23:33:46.960" v="1285" actId="21"/>
          <ac:spMkLst>
            <pc:docMk/>
            <pc:sldMk cId="3643452012" sldId="633"/>
            <ac:spMk id="9" creationId="{FDA487FF-0F26-862A-A903-9D367B864D3A}"/>
          </ac:spMkLst>
        </pc:spChg>
      </pc:sldChg>
      <pc:sldChg chg="addSp modSp add mod modNotesTx">
        <pc:chgData name="Mitchell Wand" userId="de9b44c55c049659" providerId="LiveId" clId="{D1188332-BD64-46A5-B32A-6D80E54C4ECE}" dt="2024-11-01T00:25:01.772" v="2943" actId="20577"/>
        <pc:sldMkLst>
          <pc:docMk/>
          <pc:sldMk cId="395583328" sldId="634"/>
        </pc:sldMkLst>
        <pc:spChg chg="add mod">
          <ac:chgData name="Mitchell Wand" userId="de9b44c55c049659" providerId="LiveId" clId="{D1188332-BD64-46A5-B32A-6D80E54C4ECE}" dt="2024-11-01T00:25:01.772" v="2943" actId="20577"/>
          <ac:spMkLst>
            <pc:docMk/>
            <pc:sldMk cId="395583328" sldId="634"/>
            <ac:spMk id="5" creationId="{902620AB-DB00-36F0-8028-9D5501DDE218}"/>
          </ac:spMkLst>
        </pc:spChg>
        <pc:spChg chg="mod">
          <ac:chgData name="Mitchell Wand" userId="de9b44c55c049659" providerId="LiveId" clId="{D1188332-BD64-46A5-B32A-6D80E54C4ECE}" dt="2024-11-01T00:24:54.265" v="2936" actId="20577"/>
          <ac:spMkLst>
            <pc:docMk/>
            <pc:sldMk cId="395583328" sldId="634"/>
            <ac:spMk id="6" creationId="{D7DFCD3F-CF9D-B7E2-6230-75591D66F891}"/>
          </ac:spMkLst>
        </pc:spChg>
        <pc:spChg chg="add mod">
          <ac:chgData name="Mitchell Wand" userId="de9b44c55c049659" providerId="LiveId" clId="{D1188332-BD64-46A5-B32A-6D80E54C4ECE}" dt="2024-10-31T23:28:35.173" v="1252"/>
          <ac:spMkLst>
            <pc:docMk/>
            <pc:sldMk cId="395583328" sldId="634"/>
            <ac:spMk id="7" creationId="{74D0034F-DDEA-7056-7AF9-AC727E6F4ED2}"/>
          </ac:spMkLst>
        </pc:spChg>
        <pc:spChg chg="add mod">
          <ac:chgData name="Mitchell Wand" userId="de9b44c55c049659" providerId="LiveId" clId="{D1188332-BD64-46A5-B32A-6D80E54C4ECE}" dt="2024-10-31T23:42:24.716" v="1503" actId="20577"/>
          <ac:spMkLst>
            <pc:docMk/>
            <pc:sldMk cId="395583328" sldId="634"/>
            <ac:spMk id="9" creationId="{FDA487FF-0F26-862A-A903-9D367B864D3A}"/>
          </ac:spMkLst>
        </pc:spChg>
      </pc:sldChg>
      <pc:sldChg chg="modSp new del mod">
        <pc:chgData name="Mitchell Wand" userId="de9b44c55c049659" providerId="LiveId" clId="{D1188332-BD64-46A5-B32A-6D80E54C4ECE}" dt="2024-10-31T23:49:33.888" v="1747" actId="2696"/>
        <pc:sldMkLst>
          <pc:docMk/>
          <pc:sldMk cId="2448470670" sldId="635"/>
        </pc:sldMkLst>
        <pc:spChg chg="mod">
          <ac:chgData name="Mitchell Wand" userId="de9b44c55c049659" providerId="LiveId" clId="{D1188332-BD64-46A5-B32A-6D80E54C4ECE}" dt="2024-10-31T22:59:25.516" v="1161" actId="20577"/>
          <ac:spMkLst>
            <pc:docMk/>
            <pc:sldMk cId="2448470670" sldId="635"/>
            <ac:spMk id="2" creationId="{8B030785-4CA7-3F18-ACA9-973FCFD25FC6}"/>
          </ac:spMkLst>
        </pc:spChg>
      </pc:sldChg>
      <pc:sldChg chg="modSp add del mod">
        <pc:chgData name="Mitchell Wand" userId="de9b44c55c049659" providerId="LiveId" clId="{D1188332-BD64-46A5-B32A-6D80E54C4ECE}" dt="2024-10-31T23:39:29.950" v="1414" actId="2696"/>
        <pc:sldMkLst>
          <pc:docMk/>
          <pc:sldMk cId="2435705957" sldId="636"/>
        </pc:sldMkLst>
        <pc:spChg chg="mod">
          <ac:chgData name="Mitchell Wand" userId="de9b44c55c049659" providerId="LiveId" clId="{D1188332-BD64-46A5-B32A-6D80E54C4ECE}" dt="2024-10-31T22:59:56.160" v="1189" actId="20577"/>
          <ac:spMkLst>
            <pc:docMk/>
            <pc:sldMk cId="2435705957" sldId="636"/>
            <ac:spMk id="2" creationId="{3B10DEDB-B178-A3D0-8051-CEA97785B34C}"/>
          </ac:spMkLst>
        </pc:spChg>
        <pc:spChg chg="mod">
          <ac:chgData name="Mitchell Wand" userId="de9b44c55c049659" providerId="LiveId" clId="{D1188332-BD64-46A5-B32A-6D80E54C4ECE}" dt="2024-10-31T23:01:55.194" v="1248" actId="14100"/>
          <ac:spMkLst>
            <pc:docMk/>
            <pc:sldMk cId="2435705957" sldId="636"/>
            <ac:spMk id="5" creationId="{55731540-306A-5445-E8CD-C6DAD52D932C}"/>
          </ac:spMkLst>
        </pc:spChg>
      </pc:sldChg>
      <pc:sldChg chg="addSp modSp add mod modNotesTx">
        <pc:chgData name="Mitchell Wand" userId="de9b44c55c049659" providerId="LiveId" clId="{D1188332-BD64-46A5-B32A-6D80E54C4ECE}" dt="2024-11-01T00:25:32.196" v="2947" actId="20577"/>
        <pc:sldMkLst>
          <pc:docMk/>
          <pc:sldMk cId="4278195810" sldId="636"/>
        </pc:sldMkLst>
        <pc:spChg chg="mod">
          <ac:chgData name="Mitchell Wand" userId="de9b44c55c049659" providerId="LiveId" clId="{D1188332-BD64-46A5-B32A-6D80E54C4ECE}" dt="2024-10-31T23:40:45.267" v="1484" actId="207"/>
          <ac:spMkLst>
            <pc:docMk/>
            <pc:sldMk cId="4278195810" sldId="636"/>
            <ac:spMk id="2" creationId="{9DB80F5E-8A63-E0BF-B533-8B6A18D4D510}"/>
          </ac:spMkLst>
        </pc:spChg>
        <pc:spChg chg="mod">
          <ac:chgData name="Mitchell Wand" userId="de9b44c55c049659" providerId="LiveId" clId="{D1188332-BD64-46A5-B32A-6D80E54C4ECE}" dt="2024-11-01T00:25:24.680" v="2944" actId="20577"/>
          <ac:spMkLst>
            <pc:docMk/>
            <pc:sldMk cId="4278195810" sldId="636"/>
            <ac:spMk id="5" creationId="{96821860-A634-5058-7D33-034A7F19B95C}"/>
          </ac:spMkLst>
        </pc:spChg>
        <pc:spChg chg="mod">
          <ac:chgData name="Mitchell Wand" userId="de9b44c55c049659" providerId="LiveId" clId="{D1188332-BD64-46A5-B32A-6D80E54C4ECE}" dt="2024-11-01T00:25:32.196" v="2947" actId="20577"/>
          <ac:spMkLst>
            <pc:docMk/>
            <pc:sldMk cId="4278195810" sldId="636"/>
            <ac:spMk id="6" creationId="{54A57169-76AA-E00D-39D9-CDD1885B8E90}"/>
          </ac:spMkLst>
        </pc:spChg>
        <pc:spChg chg="add mod">
          <ac:chgData name="Mitchell Wand" userId="de9b44c55c049659" providerId="LiveId" clId="{D1188332-BD64-46A5-B32A-6D80E54C4ECE}" dt="2024-10-31T23:44:37.919" v="1516" actId="1582"/>
          <ac:spMkLst>
            <pc:docMk/>
            <pc:sldMk cId="4278195810" sldId="636"/>
            <ac:spMk id="8" creationId="{B68BAEB7-ACA5-7251-F3EE-5E985777E579}"/>
          </ac:spMkLst>
        </pc:spChg>
        <pc:spChg chg="mod">
          <ac:chgData name="Mitchell Wand" userId="de9b44c55c049659" providerId="LiveId" clId="{D1188332-BD64-46A5-B32A-6D80E54C4ECE}" dt="2024-10-31T23:49:04.912" v="1746" actId="20577"/>
          <ac:spMkLst>
            <pc:docMk/>
            <pc:sldMk cId="4278195810" sldId="636"/>
            <ac:spMk id="9" creationId="{8466A0F4-2DC2-783B-5166-E5416D8B6973}"/>
          </ac:spMkLst>
        </pc:spChg>
        <pc:spChg chg="add mod">
          <ac:chgData name="Mitchell Wand" userId="de9b44c55c049659" providerId="LiveId" clId="{D1188332-BD64-46A5-B32A-6D80E54C4ECE}" dt="2024-10-31T23:45:03.732" v="1521" actId="14100"/>
          <ac:spMkLst>
            <pc:docMk/>
            <pc:sldMk cId="4278195810" sldId="636"/>
            <ac:spMk id="10" creationId="{4BABC086-1517-C8D0-89CB-011143246A39}"/>
          </ac:spMkLst>
        </pc:spChg>
        <pc:spChg chg="add mod">
          <ac:chgData name="Mitchell Wand" userId="de9b44c55c049659" providerId="LiveId" clId="{D1188332-BD64-46A5-B32A-6D80E54C4ECE}" dt="2024-10-31T23:46:42.845" v="1530" actId="207"/>
          <ac:spMkLst>
            <pc:docMk/>
            <pc:sldMk cId="4278195810" sldId="636"/>
            <ac:spMk id="11" creationId="{F7847322-3079-1C24-2396-2032D0823E8E}"/>
          </ac:spMkLst>
        </pc:spChg>
      </pc:sldChg>
      <pc:sldChg chg="addSp delSp modSp add mod modNotesTx">
        <pc:chgData name="Mitchell Wand" userId="de9b44c55c049659" providerId="LiveId" clId="{D1188332-BD64-46A5-B32A-6D80E54C4ECE}" dt="2024-11-01T00:25:44.939" v="2949" actId="20577"/>
        <pc:sldMkLst>
          <pc:docMk/>
          <pc:sldMk cId="1997504299" sldId="637"/>
        </pc:sldMkLst>
        <pc:spChg chg="mod">
          <ac:chgData name="Mitchell Wand" userId="de9b44c55c049659" providerId="LiveId" clId="{D1188332-BD64-46A5-B32A-6D80E54C4ECE}" dt="2024-10-31T23:51:11.738" v="1897" actId="20577"/>
          <ac:spMkLst>
            <pc:docMk/>
            <pc:sldMk cId="1997504299" sldId="637"/>
            <ac:spMk id="2" creationId="{03BD026A-32C7-A745-346C-DAD41418C96F}"/>
          </ac:spMkLst>
        </pc:spChg>
        <pc:spChg chg="mod">
          <ac:chgData name="Mitchell Wand" userId="de9b44c55c049659" providerId="LiveId" clId="{D1188332-BD64-46A5-B32A-6D80E54C4ECE}" dt="2024-11-01T00:25:40.176" v="2948" actId="20577"/>
          <ac:spMkLst>
            <pc:docMk/>
            <pc:sldMk cId="1997504299" sldId="637"/>
            <ac:spMk id="4" creationId="{4DA7C67D-B9D5-FCC7-F580-45BE8B413921}"/>
          </ac:spMkLst>
        </pc:spChg>
        <pc:spChg chg="mod">
          <ac:chgData name="Mitchell Wand" userId="de9b44c55c049659" providerId="LiveId" clId="{D1188332-BD64-46A5-B32A-6D80E54C4ECE}" dt="2024-11-01T00:25:44.939" v="2949" actId="20577"/>
          <ac:spMkLst>
            <pc:docMk/>
            <pc:sldMk cId="1997504299" sldId="637"/>
            <ac:spMk id="5" creationId="{9D098BD4-4C0A-2C68-3EF8-D50376452519}"/>
          </ac:spMkLst>
        </pc:spChg>
        <pc:spChg chg="del mod">
          <ac:chgData name="Mitchell Wand" userId="de9b44c55c049659" providerId="LiveId" clId="{D1188332-BD64-46A5-B32A-6D80E54C4ECE}" dt="2024-10-31T23:52:09.440" v="1904"/>
          <ac:spMkLst>
            <pc:docMk/>
            <pc:sldMk cId="1997504299" sldId="637"/>
            <ac:spMk id="6" creationId="{7665B533-1389-2EFF-2E9E-AB1215B0257D}"/>
          </ac:spMkLst>
        </pc:spChg>
        <pc:spChg chg="del">
          <ac:chgData name="Mitchell Wand" userId="de9b44c55c049659" providerId="LiveId" clId="{D1188332-BD64-46A5-B32A-6D80E54C4ECE}" dt="2024-10-31T23:51:40.371" v="1899" actId="478"/>
          <ac:spMkLst>
            <pc:docMk/>
            <pc:sldMk cId="1997504299" sldId="637"/>
            <ac:spMk id="8" creationId="{09396048-6DF0-5A32-CD82-DE490CDD6816}"/>
          </ac:spMkLst>
        </pc:spChg>
        <pc:spChg chg="del">
          <ac:chgData name="Mitchell Wand" userId="de9b44c55c049659" providerId="LiveId" clId="{D1188332-BD64-46A5-B32A-6D80E54C4ECE}" dt="2024-10-31T23:51:45.437" v="1901" actId="478"/>
          <ac:spMkLst>
            <pc:docMk/>
            <pc:sldMk cId="1997504299" sldId="637"/>
            <ac:spMk id="10" creationId="{0BB7F9DD-C20D-B783-D449-CF75F6D0AE5A}"/>
          </ac:spMkLst>
        </pc:spChg>
        <pc:spChg chg="del">
          <ac:chgData name="Mitchell Wand" userId="de9b44c55c049659" providerId="LiveId" clId="{D1188332-BD64-46A5-B32A-6D80E54C4ECE}" dt="2024-10-31T23:51:42.443" v="1900" actId="478"/>
          <ac:spMkLst>
            <pc:docMk/>
            <pc:sldMk cId="1997504299" sldId="637"/>
            <ac:spMk id="11" creationId="{0C10B7CC-4D62-20FD-711C-9421C74750B3}"/>
          </ac:spMkLst>
        </pc:spChg>
        <pc:spChg chg="add mod">
          <ac:chgData name="Mitchell Wand" userId="de9b44c55c049659" providerId="LiveId" clId="{D1188332-BD64-46A5-B32A-6D80E54C4ECE}" dt="2024-10-31T23:55:06.158" v="1917" actId="1076"/>
          <ac:spMkLst>
            <pc:docMk/>
            <pc:sldMk cId="1997504299" sldId="637"/>
            <ac:spMk id="12" creationId="{220CF0C0-087F-C7BF-0DB6-C2CAC91B9C25}"/>
          </ac:spMkLst>
        </pc:spChg>
        <pc:spChg chg="add mod">
          <ac:chgData name="Mitchell Wand" userId="de9b44c55c049659" providerId="LiveId" clId="{D1188332-BD64-46A5-B32A-6D80E54C4ECE}" dt="2024-10-31T23:55:17.826" v="1919" actId="1076"/>
          <ac:spMkLst>
            <pc:docMk/>
            <pc:sldMk cId="1997504299" sldId="637"/>
            <ac:spMk id="13" creationId="{E5F95089-0471-33F1-32B7-C0672E254370}"/>
          </ac:spMkLst>
        </pc:spChg>
        <pc:spChg chg="add mod">
          <ac:chgData name="Mitchell Wand" userId="de9b44c55c049659" providerId="LiveId" clId="{D1188332-BD64-46A5-B32A-6D80E54C4ECE}" dt="2024-10-31T23:55:41.281" v="1925" actId="688"/>
          <ac:spMkLst>
            <pc:docMk/>
            <pc:sldMk cId="1997504299" sldId="637"/>
            <ac:spMk id="14" creationId="{E08E2D40-8C9A-CBC7-DF0C-3F375C64F2A1}"/>
          </ac:spMkLst>
        </pc:spChg>
      </pc:sldChg>
      <pc:sldChg chg="modSp add mod">
        <pc:chgData name="Mitchell Wand" userId="de9b44c55c049659" providerId="LiveId" clId="{D1188332-BD64-46A5-B32A-6D80E54C4ECE}" dt="2024-11-01T00:26:18.333" v="2955" actId="20577"/>
        <pc:sldMkLst>
          <pc:docMk/>
          <pc:sldMk cId="3815107727" sldId="638"/>
        </pc:sldMkLst>
        <pc:spChg chg="mod">
          <ac:chgData name="Mitchell Wand" userId="de9b44c55c049659" providerId="LiveId" clId="{D1188332-BD64-46A5-B32A-6D80E54C4ECE}" dt="2024-10-31T23:56:44.721" v="1951" actId="20577"/>
          <ac:spMkLst>
            <pc:docMk/>
            <pc:sldMk cId="3815107727" sldId="638"/>
            <ac:spMk id="2" creationId="{0B2C6363-40EA-2A55-A570-D9DD58A87E79}"/>
          </ac:spMkLst>
        </pc:spChg>
        <pc:spChg chg="mod">
          <ac:chgData name="Mitchell Wand" userId="de9b44c55c049659" providerId="LiveId" clId="{D1188332-BD64-46A5-B32A-6D80E54C4ECE}" dt="2024-11-01T00:25:54.105" v="2950" actId="20577"/>
          <ac:spMkLst>
            <pc:docMk/>
            <pc:sldMk cId="3815107727" sldId="638"/>
            <ac:spMk id="4" creationId="{2A03CCBF-A054-B0AB-8814-F3E15E818EEA}"/>
          </ac:spMkLst>
        </pc:spChg>
        <pc:spChg chg="mod">
          <ac:chgData name="Mitchell Wand" userId="de9b44c55c049659" providerId="LiveId" clId="{D1188332-BD64-46A5-B32A-6D80E54C4ECE}" dt="2024-11-01T00:26:03.230" v="2951" actId="20577"/>
          <ac:spMkLst>
            <pc:docMk/>
            <pc:sldMk cId="3815107727" sldId="638"/>
            <ac:spMk id="5" creationId="{307BF386-ED0C-3A86-1038-5FF8918FF05D}"/>
          </ac:spMkLst>
        </pc:spChg>
        <pc:spChg chg="mod">
          <ac:chgData name="Mitchell Wand" userId="de9b44c55c049659" providerId="LiveId" clId="{D1188332-BD64-46A5-B32A-6D80E54C4ECE}" dt="2024-11-01T00:26:18.333" v="2955" actId="20577"/>
          <ac:spMkLst>
            <pc:docMk/>
            <pc:sldMk cId="3815107727" sldId="638"/>
            <ac:spMk id="9" creationId="{B91F3487-B75B-79F8-4D41-65F93289E65B}"/>
          </ac:spMkLst>
        </pc:spChg>
      </pc:sldChg>
      <pc:sldChg chg="modSp new mod">
        <pc:chgData name="Mitchell Wand" userId="de9b44c55c049659" providerId="LiveId" clId="{D1188332-BD64-46A5-B32A-6D80E54C4ECE}" dt="2024-11-01T00:10:51.308" v="2877" actId="20577"/>
        <pc:sldMkLst>
          <pc:docMk/>
          <pc:sldMk cId="1715789522" sldId="639"/>
        </pc:sldMkLst>
        <pc:spChg chg="mod">
          <ac:chgData name="Mitchell Wand" userId="de9b44c55c049659" providerId="LiveId" clId="{D1188332-BD64-46A5-B32A-6D80E54C4ECE}" dt="2024-11-01T00:07:41.011" v="2339" actId="20577"/>
          <ac:spMkLst>
            <pc:docMk/>
            <pc:sldMk cId="1715789522" sldId="639"/>
            <ac:spMk id="2" creationId="{3FCF4D75-1129-4140-9BB9-23EDFB7E8A54}"/>
          </ac:spMkLst>
        </pc:spChg>
        <pc:spChg chg="mod">
          <ac:chgData name="Mitchell Wand" userId="de9b44c55c049659" providerId="LiveId" clId="{D1188332-BD64-46A5-B32A-6D80E54C4ECE}" dt="2024-11-01T00:10:51.308" v="2877" actId="20577"/>
          <ac:spMkLst>
            <pc:docMk/>
            <pc:sldMk cId="1715789522" sldId="639"/>
            <ac:spMk id="3" creationId="{5AC83084-D097-FA31-AEFE-26BD09FBA437}"/>
          </ac:spMkLst>
        </pc:spChg>
      </pc:sldChg>
      <pc:sldChg chg="addSp delSp modSp add mod">
        <pc:chgData name="Mitchell Wand" userId="de9b44c55c049659" providerId="LiveId" clId="{D1188332-BD64-46A5-B32A-6D80E54C4ECE}" dt="2024-11-01T00:52:50.482" v="3254" actId="20577"/>
        <pc:sldMkLst>
          <pc:docMk/>
          <pc:sldMk cId="743576818" sldId="640"/>
        </pc:sldMkLst>
        <pc:spChg chg="mod">
          <ac:chgData name="Mitchell Wand" userId="de9b44c55c049659" providerId="LiveId" clId="{D1188332-BD64-46A5-B32A-6D80E54C4ECE}" dt="2024-11-01T00:52:50.482" v="3254" actId="20577"/>
          <ac:spMkLst>
            <pc:docMk/>
            <pc:sldMk cId="743576818" sldId="640"/>
            <ac:spMk id="2" creationId="{0C04CF4D-AC4E-A623-807F-D8A95D149C85}"/>
          </ac:spMkLst>
        </pc:spChg>
        <pc:spChg chg="mod">
          <ac:chgData name="Mitchell Wand" userId="de9b44c55c049659" providerId="LiveId" clId="{D1188332-BD64-46A5-B32A-6D80E54C4ECE}" dt="2024-11-01T00:44:17.992" v="3225" actId="6549"/>
          <ac:spMkLst>
            <pc:docMk/>
            <pc:sldMk cId="743576818" sldId="640"/>
            <ac:spMk id="5" creationId="{8AE188E6-B2C6-0EFE-AABA-DCB56500A433}"/>
          </ac:spMkLst>
        </pc:spChg>
        <pc:spChg chg="del">
          <ac:chgData name="Mitchell Wand" userId="de9b44c55c049659" providerId="LiveId" clId="{D1188332-BD64-46A5-B32A-6D80E54C4ECE}" dt="2024-11-01T00:42:01.792" v="3197" actId="478"/>
          <ac:spMkLst>
            <pc:docMk/>
            <pc:sldMk cId="743576818" sldId="640"/>
            <ac:spMk id="10" creationId="{F1EAA44A-9DE4-C0EA-382F-830C3BFDA9C7}"/>
          </ac:spMkLst>
        </pc:spChg>
        <pc:spChg chg="del">
          <ac:chgData name="Mitchell Wand" userId="de9b44c55c049659" providerId="LiveId" clId="{D1188332-BD64-46A5-B32A-6D80E54C4ECE}" dt="2024-11-01T00:42:03.773" v="3198" actId="478"/>
          <ac:spMkLst>
            <pc:docMk/>
            <pc:sldMk cId="743576818" sldId="640"/>
            <ac:spMk id="11" creationId="{87F0475D-BABE-B25C-9870-AA064D537CBD}"/>
          </ac:spMkLst>
        </pc:spChg>
        <pc:spChg chg="add mod">
          <ac:chgData name="Mitchell Wand" userId="de9b44c55c049659" providerId="LiveId" clId="{D1188332-BD64-46A5-B32A-6D80E54C4ECE}" dt="2024-11-01T00:46:20.355" v="3243" actId="20577"/>
          <ac:spMkLst>
            <pc:docMk/>
            <pc:sldMk cId="743576818" sldId="640"/>
            <ac:spMk id="12" creationId="{1A0B17B7-D639-EE92-1EC6-657A6B8A34E6}"/>
          </ac:spMkLst>
        </pc:spChg>
        <pc:cxnChg chg="add">
          <ac:chgData name="Mitchell Wand" userId="de9b44c55c049659" providerId="LiveId" clId="{D1188332-BD64-46A5-B32A-6D80E54C4ECE}" dt="2024-11-01T00:46:28.740" v="3244" actId="11529"/>
          <ac:cxnSpMkLst>
            <pc:docMk/>
            <pc:sldMk cId="743576818" sldId="640"/>
            <ac:cxnSpMk id="14" creationId="{22EC9BCB-BD7C-D783-0932-0A3E298BC337}"/>
          </ac:cxnSpMkLst>
        </pc:cxnChg>
      </pc:sldChg>
      <pc:sldMasterChg chg="modSldLayout">
        <pc:chgData name="Mitchell Wand" userId="de9b44c55c049659" providerId="LiveId" clId="{D1188332-BD64-46A5-B32A-6D80E54C4ECE}" dt="2024-10-31T20:25:24.379" v="0" actId="255"/>
        <pc:sldMasterMkLst>
          <pc:docMk/>
          <pc:sldMasterMk cId="1558382271" sldId="2147483703"/>
        </pc:sldMasterMkLst>
        <pc:sldLayoutChg chg="modSp">
          <pc:chgData name="Mitchell Wand" userId="de9b44c55c049659" providerId="LiveId" clId="{D1188332-BD64-46A5-B32A-6D80E54C4ECE}" dt="2024-10-31T20:25:24.379" v="0" actId="255"/>
          <pc:sldLayoutMkLst>
            <pc:docMk/>
            <pc:sldMasterMk cId="1558382271" sldId="2147483703"/>
            <pc:sldLayoutMk cId="1684759904" sldId="2147483707"/>
          </pc:sldLayoutMkLst>
          <pc:spChg chg="mod">
            <ac:chgData name="Mitchell Wand" userId="de9b44c55c049659" providerId="LiveId" clId="{D1188332-BD64-46A5-B32A-6D80E54C4ECE}" dt="2024-10-31T20:25:24.379" v="0" actId="255"/>
            <ac:spMkLst>
              <pc:docMk/>
              <pc:sldMasterMk cId="1558382271" sldId="2147483703"/>
              <pc:sldLayoutMk cId="1684759904" sldId="2147483707"/>
              <ac:spMk id="2" creationId="{22D29689-97C8-4C74-9DA9-41C0380CB9AE}"/>
            </ac:spMkLst>
          </pc:spChg>
        </pc:sldLayoutChg>
      </pc:sldMasterChg>
    </pc:docChg>
  </pc:docChgLst>
  <pc:docChgLst>
    <pc:chgData name="Mitchell Wand" userId="de9b44c55c049659" providerId="LiveId" clId="{0B90FEE5-5829-4A4E-9080-9D20058FC5A1}"/>
    <pc:docChg chg="modSld">
      <pc:chgData name="Mitchell Wand" userId="de9b44c55c049659" providerId="LiveId" clId="{0B90FEE5-5829-4A4E-9080-9D20058FC5A1}" dt="2023-01-26T03:00:22.343" v="4" actId="20577"/>
      <pc:docMkLst>
        <pc:docMk/>
      </pc:docMkLst>
      <pc:sldChg chg="modSp mod modNotesTx">
        <pc:chgData name="Mitchell Wand" userId="de9b44c55c049659" providerId="LiveId" clId="{0B90FEE5-5829-4A4E-9080-9D20058FC5A1}" dt="2023-01-26T03:00:22.343" v="4" actId="20577"/>
        <pc:sldMkLst>
          <pc:docMk/>
          <pc:sldMk cId="4097829111" sldId="565"/>
        </pc:sldMkLst>
        <pc:spChg chg="mod">
          <ac:chgData name="Mitchell Wand" userId="de9b44c55c049659" providerId="LiveId" clId="{0B90FEE5-5829-4A4E-9080-9D20058FC5A1}" dt="2023-01-26T03:00:22.343" v="4" actId="20577"/>
          <ac:spMkLst>
            <pc:docMk/>
            <pc:sldMk cId="4097829111" sldId="565"/>
            <ac:spMk id="17" creationId="{C8DD4A33-B160-11B4-49AC-7EE88C77C8E6}"/>
          </ac:spMkLst>
        </pc:spChg>
      </pc:sldChg>
    </pc:docChg>
  </pc:docChgLst>
  <pc:docChgLst>
    <pc:chgData name="Mitchell Wand" userId="de9b44c55c049659" providerId="LiveId" clId="{4B8076E8-8005-4DC9-8C9C-7BAAC2800BAC}"/>
    <pc:docChg chg="undo custSel addSld delSld modSld sldOrd modMainMaster">
      <pc:chgData name="Mitchell Wand" userId="de9b44c55c049659" providerId="LiveId" clId="{4B8076E8-8005-4DC9-8C9C-7BAAC2800BAC}" dt="2024-01-07T21:55:24.364" v="3716" actId="20577"/>
      <pc:docMkLst>
        <pc:docMk/>
      </pc:docMkLst>
      <pc:sldChg chg="modSp mod">
        <pc:chgData name="Mitchell Wand" userId="de9b44c55c049659" providerId="LiveId" clId="{4B8076E8-8005-4DC9-8C9C-7BAAC2800BAC}" dt="2024-01-07T17:24:28.666" v="1337" actId="20577"/>
        <pc:sldMkLst>
          <pc:docMk/>
          <pc:sldMk cId="0" sldId="262"/>
        </pc:sldMkLst>
        <pc:spChg chg="mod">
          <ac:chgData name="Mitchell Wand" userId="de9b44c55c049659" providerId="LiveId" clId="{4B8076E8-8005-4DC9-8C9C-7BAAC2800BAC}" dt="2024-01-07T17:24:28.666" v="1337" actId="20577"/>
          <ac:spMkLst>
            <pc:docMk/>
            <pc:sldMk cId="0" sldId="262"/>
            <ac:spMk id="190" creationId="{00000000-0000-0000-0000-000000000000}"/>
          </ac:spMkLst>
        </pc:spChg>
        <pc:spChg chg="mod">
          <ac:chgData name="Mitchell Wand" userId="de9b44c55c049659" providerId="LiveId" clId="{4B8076E8-8005-4DC9-8C9C-7BAAC2800BAC}" dt="2024-01-07T17:16:29.398" v="1248" actId="27636"/>
          <ac:spMkLst>
            <pc:docMk/>
            <pc:sldMk cId="0" sldId="262"/>
            <ac:spMk id="192" creationId="{00000000-0000-0000-0000-000000000000}"/>
          </ac:spMkLst>
        </pc:spChg>
      </pc:sldChg>
      <pc:sldChg chg="modSp mod">
        <pc:chgData name="Mitchell Wand" userId="de9b44c55c049659" providerId="LiveId" clId="{4B8076E8-8005-4DC9-8C9C-7BAAC2800BAC}" dt="2024-01-07T17:16:29.412" v="1249" actId="27636"/>
        <pc:sldMkLst>
          <pc:docMk/>
          <pc:sldMk cId="0" sldId="277"/>
        </pc:sldMkLst>
        <pc:spChg chg="mod">
          <ac:chgData name="Mitchell Wand" userId="de9b44c55c049659" providerId="LiveId" clId="{4B8076E8-8005-4DC9-8C9C-7BAAC2800BAC}" dt="2024-01-07T17:16:29.412" v="1249" actId="27636"/>
          <ac:spMkLst>
            <pc:docMk/>
            <pc:sldMk cId="0" sldId="277"/>
            <ac:spMk id="517" creationId="{00000000-0000-0000-0000-000000000000}"/>
          </ac:spMkLst>
        </pc:spChg>
      </pc:sldChg>
      <pc:sldChg chg="modSp mod">
        <pc:chgData name="Mitchell Wand" userId="de9b44c55c049659" providerId="LiveId" clId="{4B8076E8-8005-4DC9-8C9C-7BAAC2800BAC}" dt="2024-01-07T16:56:51.808" v="28" actId="20577"/>
        <pc:sldMkLst>
          <pc:docMk/>
          <pc:sldMk cId="3025610200" sldId="485"/>
        </pc:sldMkLst>
        <pc:spChg chg="mod">
          <ac:chgData name="Mitchell Wand" userId="de9b44c55c049659" providerId="LiveId" clId="{4B8076E8-8005-4DC9-8C9C-7BAAC2800BAC}" dt="2024-01-07T16:56:10.564" v="1" actId="20577"/>
          <ac:spMkLst>
            <pc:docMk/>
            <pc:sldMk cId="3025610200" sldId="485"/>
            <ac:spMk id="2" creationId="{40765BC5-92E6-4F5A-B981-1C5EE975861B}"/>
          </ac:spMkLst>
        </pc:spChg>
        <pc:spChg chg="mod">
          <ac:chgData name="Mitchell Wand" userId="de9b44c55c049659" providerId="LiveId" clId="{4B8076E8-8005-4DC9-8C9C-7BAAC2800BAC}" dt="2024-01-07T16:56:51.808" v="28" actId="20577"/>
          <ac:spMkLst>
            <pc:docMk/>
            <pc:sldMk cId="3025610200" sldId="485"/>
            <ac:spMk id="3" creationId="{3B7BC06A-54D1-4D10-B536-9DF33B2C3997}"/>
          </ac:spMkLst>
        </pc:spChg>
        <pc:spChg chg="mod">
          <ac:chgData name="Mitchell Wand" userId="de9b44c55c049659" providerId="LiveId" clId="{4B8076E8-8005-4DC9-8C9C-7BAAC2800BAC}" dt="2024-01-07T16:56:35.359" v="22" actId="20577"/>
          <ac:spMkLst>
            <pc:docMk/>
            <pc:sldMk cId="3025610200" sldId="485"/>
            <ac:spMk id="8" creationId="{5B356C44-32EB-4AC4-94B7-A86895491E70}"/>
          </ac:spMkLst>
        </pc:spChg>
      </pc:sldChg>
      <pc:sldChg chg="modSp mod chgLayout">
        <pc:chgData name="Mitchell Wand" userId="de9b44c55c049659" providerId="LiveId" clId="{4B8076E8-8005-4DC9-8C9C-7BAAC2800BAC}" dt="2024-01-07T17:20:10.029" v="1260" actId="20577"/>
        <pc:sldMkLst>
          <pc:docMk/>
          <pc:sldMk cId="1169116394" sldId="486"/>
        </pc:sldMkLst>
        <pc:spChg chg="mod ord">
          <ac:chgData name="Mitchell Wand" userId="de9b44c55c049659" providerId="LiveId" clId="{4B8076E8-8005-4DC9-8C9C-7BAAC2800BAC}" dt="2024-01-07T17:20:10.029" v="1260" actId="20577"/>
          <ac:spMkLst>
            <pc:docMk/>
            <pc:sldMk cId="1169116394" sldId="486"/>
            <ac:spMk id="2" creationId="{B7D2AFFF-8173-684B-84C4-4485658ADFAA}"/>
          </ac:spMkLst>
        </pc:spChg>
        <pc:spChg chg="mod ord">
          <ac:chgData name="Mitchell Wand" userId="de9b44c55c049659" providerId="LiveId" clId="{4B8076E8-8005-4DC9-8C9C-7BAAC2800BAC}" dt="2024-01-07T17:19:28.374" v="1251" actId="700"/>
          <ac:spMkLst>
            <pc:docMk/>
            <pc:sldMk cId="1169116394" sldId="486"/>
            <ac:spMk id="3" creationId="{78B96E90-8488-4353-B730-DCAA6C341B31}"/>
          </ac:spMkLst>
        </pc:spChg>
      </pc:sldChg>
      <pc:sldChg chg="modSp mod">
        <pc:chgData name="Mitchell Wand" userId="de9b44c55c049659" providerId="LiveId" clId="{4B8076E8-8005-4DC9-8C9C-7BAAC2800BAC}" dt="2024-01-07T17:25:38.982" v="1441" actId="27107"/>
        <pc:sldMkLst>
          <pc:docMk/>
          <pc:sldMk cId="966027799" sldId="514"/>
        </pc:sldMkLst>
        <pc:spChg chg="mod">
          <ac:chgData name="Mitchell Wand" userId="de9b44c55c049659" providerId="LiveId" clId="{4B8076E8-8005-4DC9-8C9C-7BAAC2800BAC}" dt="2024-01-07T17:09:24.443" v="635" actId="113"/>
          <ac:spMkLst>
            <pc:docMk/>
            <pc:sldMk cId="966027799" sldId="514"/>
            <ac:spMk id="2" creationId="{E4E9E390-39B1-47F6-9B15-726F8342AB97}"/>
          </ac:spMkLst>
        </pc:spChg>
        <pc:spChg chg="mod">
          <ac:chgData name="Mitchell Wand" userId="de9b44c55c049659" providerId="LiveId" clId="{4B8076E8-8005-4DC9-8C9C-7BAAC2800BAC}" dt="2024-01-07T17:25:38.982" v="1441" actId="27107"/>
          <ac:spMkLst>
            <pc:docMk/>
            <pc:sldMk cId="966027799" sldId="514"/>
            <ac:spMk id="4" creationId="{0ABAED22-80F7-4901-BE65-632B7CF552B4}"/>
          </ac:spMkLst>
        </pc:spChg>
      </pc:sldChg>
      <pc:sldChg chg="delSp mod ord delAnim">
        <pc:chgData name="Mitchell Wand" userId="de9b44c55c049659" providerId="LiveId" clId="{4B8076E8-8005-4DC9-8C9C-7BAAC2800BAC}" dt="2024-01-07T21:00:37.649" v="2517" actId="478"/>
        <pc:sldMkLst>
          <pc:docMk/>
          <pc:sldMk cId="3550346924" sldId="533"/>
        </pc:sldMkLst>
        <pc:spChg chg="del">
          <ac:chgData name="Mitchell Wand" userId="de9b44c55c049659" providerId="LiveId" clId="{4B8076E8-8005-4DC9-8C9C-7BAAC2800BAC}" dt="2024-01-07T21:00:37.649" v="2517" actId="478"/>
          <ac:spMkLst>
            <pc:docMk/>
            <pc:sldMk cId="3550346924" sldId="533"/>
            <ac:spMk id="8" creationId="{6DD6ADFF-A541-B9EA-2297-9028D75F0F41}"/>
          </ac:spMkLst>
        </pc:spChg>
      </pc:sldChg>
      <pc:sldChg chg="modSp mod">
        <pc:chgData name="Mitchell Wand" userId="de9b44c55c049659" providerId="LiveId" clId="{4B8076E8-8005-4DC9-8C9C-7BAAC2800BAC}" dt="2024-01-07T21:55:24.364" v="3716" actId="20577"/>
        <pc:sldMkLst>
          <pc:docMk/>
          <pc:sldMk cId="439902945" sldId="543"/>
        </pc:sldMkLst>
        <pc:spChg chg="mod">
          <ac:chgData name="Mitchell Wand" userId="de9b44c55c049659" providerId="LiveId" clId="{4B8076E8-8005-4DC9-8C9C-7BAAC2800BAC}" dt="2024-01-07T21:55:24.364" v="3716" actId="20577"/>
          <ac:spMkLst>
            <pc:docMk/>
            <pc:sldMk cId="439902945" sldId="543"/>
            <ac:spMk id="3" creationId="{32FD2A36-5FC5-4045-AD05-5B638E208809}"/>
          </ac:spMkLst>
        </pc:spChg>
      </pc:sldChg>
      <pc:sldChg chg="modNotesTx">
        <pc:chgData name="Mitchell Wand" userId="de9b44c55c049659" providerId="LiveId" clId="{4B8076E8-8005-4DC9-8C9C-7BAAC2800BAC}" dt="2024-01-07T21:55:01.992" v="3714" actId="20577"/>
        <pc:sldMkLst>
          <pc:docMk/>
          <pc:sldMk cId="3363984472" sldId="557"/>
        </pc:sldMkLst>
      </pc:sldChg>
      <pc:sldChg chg="modSp mod chgLayout">
        <pc:chgData name="Mitchell Wand" userId="de9b44c55c049659" providerId="LiveId" clId="{4B8076E8-8005-4DC9-8C9C-7BAAC2800BAC}" dt="2024-01-07T21:47:06.105" v="3584" actId="27636"/>
        <pc:sldMkLst>
          <pc:docMk/>
          <pc:sldMk cId="226957645" sldId="560"/>
        </pc:sldMkLst>
        <pc:spChg chg="mod ord">
          <ac:chgData name="Mitchell Wand" userId="de9b44c55c049659" providerId="LiveId" clId="{4B8076E8-8005-4DC9-8C9C-7BAAC2800BAC}" dt="2024-01-07T21:46:06.781" v="3571" actId="700"/>
          <ac:spMkLst>
            <pc:docMk/>
            <pc:sldMk cId="226957645" sldId="560"/>
            <ac:spMk id="2" creationId="{F0197F1B-AB6B-840B-6109-A5F224D49245}"/>
          </ac:spMkLst>
        </pc:spChg>
        <pc:spChg chg="mod ord">
          <ac:chgData name="Mitchell Wand" userId="de9b44c55c049659" providerId="LiveId" clId="{4B8076E8-8005-4DC9-8C9C-7BAAC2800BAC}" dt="2024-01-07T21:47:06.105" v="3584" actId="27636"/>
          <ac:spMkLst>
            <pc:docMk/>
            <pc:sldMk cId="226957645" sldId="560"/>
            <ac:spMk id="3" creationId="{2703E4AB-0914-33F5-4E7F-B4F98687C364}"/>
          </ac:spMkLst>
        </pc:spChg>
        <pc:spChg chg="mod ord">
          <ac:chgData name="Mitchell Wand" userId="de9b44c55c049659" providerId="LiveId" clId="{4B8076E8-8005-4DC9-8C9C-7BAAC2800BAC}" dt="2024-01-07T21:46:06.781" v="3571" actId="700"/>
          <ac:spMkLst>
            <pc:docMk/>
            <pc:sldMk cId="226957645" sldId="560"/>
            <ac:spMk id="4" creationId="{60F72ED1-8460-2361-2157-861495642043}"/>
          </ac:spMkLst>
        </pc:spChg>
      </pc:sldChg>
      <pc:sldChg chg="modSp mod">
        <pc:chgData name="Mitchell Wand" userId="de9b44c55c049659" providerId="LiveId" clId="{4B8076E8-8005-4DC9-8C9C-7BAAC2800BAC}" dt="2024-01-07T21:48:40.564" v="3653" actId="1076"/>
        <pc:sldMkLst>
          <pc:docMk/>
          <pc:sldMk cId="3230752806" sldId="562"/>
        </pc:sldMkLst>
        <pc:spChg chg="mod">
          <ac:chgData name="Mitchell Wand" userId="de9b44c55c049659" providerId="LiveId" clId="{4B8076E8-8005-4DC9-8C9C-7BAAC2800BAC}" dt="2024-01-07T21:48:40.564" v="3653" actId="1076"/>
          <ac:spMkLst>
            <pc:docMk/>
            <pc:sldMk cId="3230752806" sldId="562"/>
            <ac:spMk id="3" creationId="{24423ED5-45FE-4290-2CF1-E4FDC208B8EF}"/>
          </ac:spMkLst>
        </pc:spChg>
        <pc:spChg chg="mod">
          <ac:chgData name="Mitchell Wand" userId="de9b44c55c049659" providerId="LiveId" clId="{4B8076E8-8005-4DC9-8C9C-7BAAC2800BAC}" dt="2024-01-07T21:48:34.098" v="3652" actId="14100"/>
          <ac:spMkLst>
            <pc:docMk/>
            <pc:sldMk cId="3230752806" sldId="562"/>
            <ac:spMk id="5" creationId="{A3912F45-26A9-2E66-7E96-CD4344501056}"/>
          </ac:spMkLst>
        </pc:spChg>
      </pc:sldChg>
      <pc:sldChg chg="modNotesTx">
        <pc:chgData name="Mitchell Wand" userId="de9b44c55c049659" providerId="LiveId" clId="{4B8076E8-8005-4DC9-8C9C-7BAAC2800BAC}" dt="2024-01-07T21:54:17.678" v="3706" actId="20577"/>
        <pc:sldMkLst>
          <pc:docMk/>
          <pc:sldMk cId="831730851" sldId="579"/>
        </pc:sldMkLst>
      </pc:sldChg>
      <pc:sldChg chg="addSp delSp modSp mod chgLayout">
        <pc:chgData name="Mitchell Wand" userId="de9b44c55c049659" providerId="LiveId" clId="{4B8076E8-8005-4DC9-8C9C-7BAAC2800BAC}" dt="2024-01-07T17:16:29.391" v="1247" actId="27636"/>
        <pc:sldMkLst>
          <pc:docMk/>
          <pc:sldMk cId="1831664636" sldId="580"/>
        </pc:sldMkLst>
        <pc:spChg chg="mod ord">
          <ac:chgData name="Mitchell Wand" userId="de9b44c55c049659" providerId="LiveId" clId="{4B8076E8-8005-4DC9-8C9C-7BAAC2800BAC}" dt="2024-01-07T16:57:56.300" v="31" actId="700"/>
          <ac:spMkLst>
            <pc:docMk/>
            <pc:sldMk cId="1831664636" sldId="580"/>
            <ac:spMk id="2" creationId="{E743D407-5B53-49A7-9907-E801EA7FFD8E}"/>
          </ac:spMkLst>
        </pc:spChg>
        <pc:spChg chg="mod ord">
          <ac:chgData name="Mitchell Wand" userId="de9b44c55c049659" providerId="LiveId" clId="{4B8076E8-8005-4DC9-8C9C-7BAAC2800BAC}" dt="2024-01-07T17:16:29.391" v="1247" actId="27636"/>
          <ac:spMkLst>
            <pc:docMk/>
            <pc:sldMk cId="1831664636" sldId="580"/>
            <ac:spMk id="3" creationId="{AC300E2B-BFD0-4090-AFC5-FE82683F997F}"/>
          </ac:spMkLst>
        </pc:spChg>
        <pc:spChg chg="mod ord">
          <ac:chgData name="Mitchell Wand" userId="de9b44c55c049659" providerId="LiveId" clId="{4B8076E8-8005-4DC9-8C9C-7BAAC2800BAC}" dt="2024-01-07T16:57:56.300" v="31" actId="700"/>
          <ac:spMkLst>
            <pc:docMk/>
            <pc:sldMk cId="1831664636" sldId="580"/>
            <ac:spMk id="4" creationId="{B7BF3F82-6F96-41E0-9C15-23CE00076176}"/>
          </ac:spMkLst>
        </pc:spChg>
        <pc:spChg chg="add mod">
          <ac:chgData name="Mitchell Wand" userId="de9b44c55c049659" providerId="LiveId" clId="{4B8076E8-8005-4DC9-8C9C-7BAAC2800BAC}" dt="2024-01-07T17:02:14.494" v="288" actId="20577"/>
          <ac:spMkLst>
            <pc:docMk/>
            <pc:sldMk cId="1831664636" sldId="580"/>
            <ac:spMk id="5" creationId="{B0040831-99BC-D6B8-B612-FD23080AA147}"/>
          </ac:spMkLst>
        </pc:spChg>
        <pc:spChg chg="add del mod">
          <ac:chgData name="Mitchell Wand" userId="de9b44c55c049659" providerId="LiveId" clId="{4B8076E8-8005-4DC9-8C9C-7BAAC2800BAC}" dt="2024-01-07T16:59:05.543" v="55" actId="478"/>
          <ac:spMkLst>
            <pc:docMk/>
            <pc:sldMk cId="1831664636" sldId="580"/>
            <ac:spMk id="6" creationId="{8CD34D09-8111-CAEB-900B-D58C438D6AF2}"/>
          </ac:spMkLst>
        </pc:spChg>
      </pc:sldChg>
      <pc:sldChg chg="del">
        <pc:chgData name="Mitchell Wand" userId="de9b44c55c049659" providerId="LiveId" clId="{4B8076E8-8005-4DC9-8C9C-7BAAC2800BAC}" dt="2024-01-07T21:33:28.236" v="3237" actId="47"/>
        <pc:sldMkLst>
          <pc:docMk/>
          <pc:sldMk cId="293815280" sldId="581"/>
        </pc:sldMkLst>
      </pc:sldChg>
      <pc:sldChg chg="addSp delSp modSp new mod modClrScheme chgLayout">
        <pc:chgData name="Mitchell Wand" userId="de9b44c55c049659" providerId="LiveId" clId="{4B8076E8-8005-4DC9-8C9C-7BAAC2800BAC}" dt="2024-01-07T17:24:01.565" v="1319" actId="1076"/>
        <pc:sldMkLst>
          <pc:docMk/>
          <pc:sldMk cId="2912001237" sldId="582"/>
        </pc:sldMkLst>
        <pc:spChg chg="del">
          <ac:chgData name="Mitchell Wand" userId="de9b44c55c049659" providerId="LiveId" clId="{4B8076E8-8005-4DC9-8C9C-7BAAC2800BAC}" dt="2024-01-07T17:03:37.585" v="317" actId="700"/>
          <ac:spMkLst>
            <pc:docMk/>
            <pc:sldMk cId="2912001237" sldId="582"/>
            <ac:spMk id="2" creationId="{F9661BF0-561D-F5DC-AF6E-A25F8ECE6A1F}"/>
          </ac:spMkLst>
        </pc:spChg>
        <pc:spChg chg="mod ord">
          <ac:chgData name="Mitchell Wand" userId="de9b44c55c049659" providerId="LiveId" clId="{4B8076E8-8005-4DC9-8C9C-7BAAC2800BAC}" dt="2024-01-07T17:05:58.140" v="472" actId="700"/>
          <ac:spMkLst>
            <pc:docMk/>
            <pc:sldMk cId="2912001237" sldId="582"/>
            <ac:spMk id="3" creationId="{B7DD3DB5-27AA-2C60-D5C7-12889F0685C5}"/>
          </ac:spMkLst>
        </pc:spChg>
        <pc:spChg chg="add del mod ord">
          <ac:chgData name="Mitchell Wand" userId="de9b44c55c049659" providerId="LiveId" clId="{4B8076E8-8005-4DC9-8C9C-7BAAC2800BAC}" dt="2024-01-07T17:04:01.855" v="319" actId="700"/>
          <ac:spMkLst>
            <pc:docMk/>
            <pc:sldMk cId="2912001237" sldId="582"/>
            <ac:spMk id="4" creationId="{0C58DA31-D052-7B7F-A5BB-A9BC1696DEEE}"/>
          </ac:spMkLst>
        </pc:spChg>
        <pc:spChg chg="add mod ord">
          <ac:chgData name="Mitchell Wand" userId="de9b44c55c049659" providerId="LiveId" clId="{4B8076E8-8005-4DC9-8C9C-7BAAC2800BAC}" dt="2024-01-07T17:24:01.565" v="1319" actId="1076"/>
          <ac:spMkLst>
            <pc:docMk/>
            <pc:sldMk cId="2912001237" sldId="582"/>
            <ac:spMk id="5" creationId="{C79F519B-B282-FFA4-D3A7-6E0C19BC95AE}"/>
          </ac:spMkLst>
        </pc:spChg>
        <pc:spChg chg="add del mod ord">
          <ac:chgData name="Mitchell Wand" userId="de9b44c55c049659" providerId="LiveId" clId="{4B8076E8-8005-4DC9-8C9C-7BAAC2800BAC}" dt="2024-01-07T17:06:02.843" v="473" actId="478"/>
          <ac:spMkLst>
            <pc:docMk/>
            <pc:sldMk cId="2912001237" sldId="582"/>
            <ac:spMk id="6" creationId="{9D12B78F-7346-51BF-9000-EF1A2E2CD0FF}"/>
          </ac:spMkLst>
        </pc:spChg>
      </pc:sldChg>
      <pc:sldChg chg="modSp new mod ord">
        <pc:chgData name="Mitchell Wand" userId="de9b44c55c049659" providerId="LiveId" clId="{4B8076E8-8005-4DC9-8C9C-7BAAC2800BAC}" dt="2024-01-07T21:00:18.534" v="2516" actId="20577"/>
        <pc:sldMkLst>
          <pc:docMk/>
          <pc:sldMk cId="2501453162" sldId="583"/>
        </pc:sldMkLst>
        <pc:spChg chg="mod">
          <ac:chgData name="Mitchell Wand" userId="de9b44c55c049659" providerId="LiveId" clId="{4B8076E8-8005-4DC9-8C9C-7BAAC2800BAC}" dt="2024-01-07T17:11:42.215" v="907" actId="20577"/>
          <ac:spMkLst>
            <pc:docMk/>
            <pc:sldMk cId="2501453162" sldId="583"/>
            <ac:spMk id="2" creationId="{8EC6A4DA-4E4F-5F9D-7803-A9EC723C48B4}"/>
          </ac:spMkLst>
        </pc:spChg>
        <pc:spChg chg="mod">
          <ac:chgData name="Mitchell Wand" userId="de9b44c55c049659" providerId="LiveId" clId="{4B8076E8-8005-4DC9-8C9C-7BAAC2800BAC}" dt="2024-01-07T21:00:18.534" v="2516" actId="20577"/>
          <ac:spMkLst>
            <pc:docMk/>
            <pc:sldMk cId="2501453162" sldId="583"/>
            <ac:spMk id="3" creationId="{663B4C79-6790-775C-ED68-D868FFFAAF0D}"/>
          </ac:spMkLst>
        </pc:spChg>
      </pc:sldChg>
      <pc:sldChg chg="addSp delSp modSp new del mod modClrScheme chgLayout">
        <pc:chgData name="Mitchell Wand" userId="de9b44c55c049659" providerId="LiveId" clId="{4B8076E8-8005-4DC9-8C9C-7BAAC2800BAC}" dt="2024-01-07T19:40:41.860" v="1993" actId="2696"/>
        <pc:sldMkLst>
          <pc:docMk/>
          <pc:sldMk cId="3488270532" sldId="584"/>
        </pc:sldMkLst>
        <pc:spChg chg="mod ord">
          <ac:chgData name="Mitchell Wand" userId="de9b44c55c049659" providerId="LiveId" clId="{4B8076E8-8005-4DC9-8C9C-7BAAC2800BAC}" dt="2024-01-07T19:21:42.975" v="1573" actId="700"/>
          <ac:spMkLst>
            <pc:docMk/>
            <pc:sldMk cId="3488270532" sldId="584"/>
            <ac:spMk id="2" creationId="{9F73D66F-9D61-CE64-5866-C045E6CF558F}"/>
          </ac:spMkLst>
        </pc:spChg>
        <pc:spChg chg="add mod ord">
          <ac:chgData name="Mitchell Wand" userId="de9b44c55c049659" providerId="LiveId" clId="{4B8076E8-8005-4DC9-8C9C-7BAAC2800BAC}" dt="2024-01-07T19:21:57.641" v="1601" actId="113"/>
          <ac:spMkLst>
            <pc:docMk/>
            <pc:sldMk cId="3488270532" sldId="584"/>
            <ac:spMk id="7" creationId="{550E165E-7378-C54A-C009-2BFBC8B3DF28}"/>
          </ac:spMkLst>
        </pc:spChg>
        <pc:spChg chg="add del mod ord">
          <ac:chgData name="Mitchell Wand" userId="de9b44c55c049659" providerId="LiveId" clId="{4B8076E8-8005-4DC9-8C9C-7BAAC2800BAC}" dt="2024-01-07T19:23:32.109" v="1606" actId="478"/>
          <ac:spMkLst>
            <pc:docMk/>
            <pc:sldMk cId="3488270532" sldId="584"/>
            <ac:spMk id="8" creationId="{DA400878-6F34-877F-0111-69B9465ED269}"/>
          </ac:spMkLst>
        </pc:spChg>
        <pc:spChg chg="add mod">
          <ac:chgData name="Mitchell Wand" userId="de9b44c55c049659" providerId="LiveId" clId="{4B8076E8-8005-4DC9-8C9C-7BAAC2800BAC}" dt="2024-01-07T19:24:11.467" v="1608" actId="255"/>
          <ac:spMkLst>
            <pc:docMk/>
            <pc:sldMk cId="3488270532" sldId="584"/>
            <ac:spMk id="10" creationId="{B1324115-4314-30C5-9447-7D42D7045E6C}"/>
          </ac:spMkLst>
        </pc:spChg>
        <pc:picChg chg="add del mod">
          <ac:chgData name="Mitchell Wand" userId="de9b44c55c049659" providerId="LiveId" clId="{4B8076E8-8005-4DC9-8C9C-7BAAC2800BAC}" dt="2024-01-07T18:05:18.917" v="1454" actId="478"/>
          <ac:picMkLst>
            <pc:docMk/>
            <pc:sldMk cId="3488270532" sldId="584"/>
            <ac:picMk id="4" creationId="{EB0936A9-C9EB-18F7-C8A1-99133A1DBE74}"/>
          </ac:picMkLst>
        </pc:picChg>
        <pc:picChg chg="add del">
          <ac:chgData name="Mitchell Wand" userId="de9b44c55c049659" providerId="LiveId" clId="{4B8076E8-8005-4DC9-8C9C-7BAAC2800BAC}" dt="2024-01-07T19:21:37.978" v="1572" actId="478"/>
          <ac:picMkLst>
            <pc:docMk/>
            <pc:sldMk cId="3488270532" sldId="584"/>
            <ac:picMk id="6" creationId="{138493EC-0386-BDFD-477D-14F54CAE89BF}"/>
          </ac:picMkLst>
        </pc:picChg>
      </pc:sldChg>
      <pc:sldChg chg="modSp new del mod">
        <pc:chgData name="Mitchell Wand" userId="de9b44c55c049659" providerId="LiveId" clId="{4B8076E8-8005-4DC9-8C9C-7BAAC2800BAC}" dt="2024-01-07T17:26:19.374" v="1450" actId="2696"/>
        <pc:sldMkLst>
          <pc:docMk/>
          <pc:sldMk cId="3528831138" sldId="584"/>
        </pc:sldMkLst>
        <pc:spChg chg="mod">
          <ac:chgData name="Mitchell Wand" userId="de9b44c55c049659" providerId="LiveId" clId="{4B8076E8-8005-4DC9-8C9C-7BAAC2800BAC}" dt="2024-01-07T17:15:33.196" v="1224" actId="20577"/>
          <ac:spMkLst>
            <pc:docMk/>
            <pc:sldMk cId="3528831138" sldId="584"/>
            <ac:spMk id="2" creationId="{BB9D317C-BDA2-649A-EE38-BEDC89ACD1B6}"/>
          </ac:spMkLst>
        </pc:spChg>
        <pc:spChg chg="mod">
          <ac:chgData name="Mitchell Wand" userId="de9b44c55c049659" providerId="LiveId" clId="{4B8076E8-8005-4DC9-8C9C-7BAAC2800BAC}" dt="2024-01-07T17:25:59.216" v="1449" actId="20577"/>
          <ac:spMkLst>
            <pc:docMk/>
            <pc:sldMk cId="3528831138" sldId="584"/>
            <ac:spMk id="3" creationId="{E75CD996-CAF6-E2C0-5BB2-5CC37F9D826A}"/>
          </ac:spMkLst>
        </pc:spChg>
      </pc:sldChg>
      <pc:sldChg chg="addSp delSp modSp new mod modClrScheme chgLayout modNotesTx">
        <pc:chgData name="Mitchell Wand" userId="de9b44c55c049659" providerId="LiveId" clId="{4B8076E8-8005-4DC9-8C9C-7BAAC2800BAC}" dt="2024-01-07T21:01:12.208" v="2581" actId="20577"/>
        <pc:sldMkLst>
          <pc:docMk/>
          <pc:sldMk cId="1362310250" sldId="585"/>
        </pc:sldMkLst>
        <pc:spChg chg="mod ord">
          <ac:chgData name="Mitchell Wand" userId="de9b44c55c049659" providerId="LiveId" clId="{4B8076E8-8005-4DC9-8C9C-7BAAC2800BAC}" dt="2024-01-07T21:01:12.208" v="2581" actId="20577"/>
          <ac:spMkLst>
            <pc:docMk/>
            <pc:sldMk cId="1362310250" sldId="585"/>
            <ac:spMk id="2" creationId="{C87E3275-3DE9-3683-0F5E-A0B0D99B9C3F}"/>
          </ac:spMkLst>
        </pc:spChg>
        <pc:spChg chg="del">
          <ac:chgData name="Mitchell Wand" userId="de9b44c55c049659" providerId="LiveId" clId="{4B8076E8-8005-4DC9-8C9C-7BAAC2800BAC}" dt="2024-01-07T19:20:32.218" v="1488" actId="700"/>
          <ac:spMkLst>
            <pc:docMk/>
            <pc:sldMk cId="1362310250" sldId="585"/>
            <ac:spMk id="3" creationId="{621F702A-062B-82A8-9556-D7A293F55D00}"/>
          </ac:spMkLst>
        </pc:spChg>
        <pc:spChg chg="mod ord">
          <ac:chgData name="Mitchell Wand" userId="de9b44c55c049659" providerId="LiveId" clId="{4B8076E8-8005-4DC9-8C9C-7BAAC2800BAC}" dt="2024-01-07T19:20:49.988" v="1491" actId="700"/>
          <ac:spMkLst>
            <pc:docMk/>
            <pc:sldMk cId="1362310250" sldId="585"/>
            <ac:spMk id="4" creationId="{3D45BE68-E5C6-869C-A96A-739C5AEB4BE0}"/>
          </ac:spMkLst>
        </pc:spChg>
        <pc:spChg chg="add mod ord">
          <ac:chgData name="Mitchell Wand" userId="de9b44c55c049659" providerId="LiveId" clId="{4B8076E8-8005-4DC9-8C9C-7BAAC2800BAC}" dt="2024-01-07T19:21:24.557" v="1571" actId="20577"/>
          <ac:spMkLst>
            <pc:docMk/>
            <pc:sldMk cId="1362310250" sldId="585"/>
            <ac:spMk id="6" creationId="{15B84839-0E5A-5160-6778-4C72C63D110A}"/>
          </ac:spMkLst>
        </pc:spChg>
        <pc:picChg chg="add mod">
          <ac:chgData name="Mitchell Wand" userId="de9b44c55c049659" providerId="LiveId" clId="{4B8076E8-8005-4DC9-8C9C-7BAAC2800BAC}" dt="2024-01-07T19:20:43.700" v="1490" actId="1076"/>
          <ac:picMkLst>
            <pc:docMk/>
            <pc:sldMk cId="1362310250" sldId="585"/>
            <ac:picMk id="5" creationId="{146D16BF-F65C-4E5A-C09C-EA1C597EB183}"/>
          </ac:picMkLst>
        </pc:picChg>
      </pc:sldChg>
      <pc:sldChg chg="new del">
        <pc:chgData name="Mitchell Wand" userId="de9b44c55c049659" providerId="LiveId" clId="{4B8076E8-8005-4DC9-8C9C-7BAAC2800BAC}" dt="2024-01-07T17:21:11.150" v="1262" actId="680"/>
        <pc:sldMkLst>
          <pc:docMk/>
          <pc:sldMk cId="2971098367" sldId="585"/>
        </pc:sldMkLst>
      </pc:sldChg>
      <pc:sldChg chg="addSp delSp modSp new mod modNotesTx">
        <pc:chgData name="Mitchell Wand" userId="de9b44c55c049659" providerId="LiveId" clId="{4B8076E8-8005-4DC9-8C9C-7BAAC2800BAC}" dt="2024-01-07T19:40:27.826" v="1992" actId="1076"/>
        <pc:sldMkLst>
          <pc:docMk/>
          <pc:sldMk cId="1497681112" sldId="586"/>
        </pc:sldMkLst>
        <pc:spChg chg="mod">
          <ac:chgData name="Mitchell Wand" userId="de9b44c55c049659" providerId="LiveId" clId="{4B8076E8-8005-4DC9-8C9C-7BAAC2800BAC}" dt="2024-01-07T19:33:05.614" v="1700" actId="20577"/>
          <ac:spMkLst>
            <pc:docMk/>
            <pc:sldMk cId="1497681112" sldId="586"/>
            <ac:spMk id="2" creationId="{4A0694C6-1A31-0FEC-8CE9-CA528523EC02}"/>
          </ac:spMkLst>
        </pc:spChg>
        <pc:spChg chg="del">
          <ac:chgData name="Mitchell Wand" userId="de9b44c55c049659" providerId="LiveId" clId="{4B8076E8-8005-4DC9-8C9C-7BAAC2800BAC}" dt="2024-01-07T19:25:43.655" v="1632" actId="478"/>
          <ac:spMkLst>
            <pc:docMk/>
            <pc:sldMk cId="1497681112" sldId="586"/>
            <ac:spMk id="3" creationId="{BCE8A215-09E5-5045-7F88-CCCEA27C6F08}"/>
          </ac:spMkLst>
        </pc:spChg>
        <pc:spChg chg="add mod">
          <ac:chgData name="Mitchell Wand" userId="de9b44c55c049659" providerId="LiveId" clId="{4B8076E8-8005-4DC9-8C9C-7BAAC2800BAC}" dt="2024-01-07T19:31:25.379" v="1661" actId="208"/>
          <ac:spMkLst>
            <pc:docMk/>
            <pc:sldMk cId="1497681112" sldId="586"/>
            <ac:spMk id="6" creationId="{5697FE6F-752B-29CF-EFF6-2FEDA726CF8F}"/>
          </ac:spMkLst>
        </pc:spChg>
        <pc:spChg chg="add mod">
          <ac:chgData name="Mitchell Wand" userId="de9b44c55c049659" providerId="LiveId" clId="{4B8076E8-8005-4DC9-8C9C-7BAAC2800BAC}" dt="2024-01-07T19:26:06.262" v="1635"/>
          <ac:spMkLst>
            <pc:docMk/>
            <pc:sldMk cId="1497681112" sldId="586"/>
            <ac:spMk id="7" creationId="{62AF0AEB-7F5F-90B8-522C-42040EE2707F}"/>
          </ac:spMkLst>
        </pc:spChg>
        <pc:spChg chg="add del">
          <ac:chgData name="Mitchell Wand" userId="de9b44c55c049659" providerId="LiveId" clId="{4B8076E8-8005-4DC9-8C9C-7BAAC2800BAC}" dt="2024-01-07T19:26:18.232" v="1637" actId="478"/>
          <ac:spMkLst>
            <pc:docMk/>
            <pc:sldMk cId="1497681112" sldId="586"/>
            <ac:spMk id="9" creationId="{0B1EE749-E5C3-C6C7-C069-3C01B3D7D803}"/>
          </ac:spMkLst>
        </pc:spChg>
        <pc:spChg chg="add mod">
          <ac:chgData name="Mitchell Wand" userId="de9b44c55c049659" providerId="LiveId" clId="{4B8076E8-8005-4DC9-8C9C-7BAAC2800BAC}" dt="2024-01-07T19:27:03.500" v="1639"/>
          <ac:spMkLst>
            <pc:docMk/>
            <pc:sldMk cId="1497681112" sldId="586"/>
            <ac:spMk id="11" creationId="{35D15389-DEBF-0FCC-14DD-AD0AEEE114D1}"/>
          </ac:spMkLst>
        </pc:spChg>
        <pc:spChg chg="add del mod">
          <ac:chgData name="Mitchell Wand" userId="de9b44c55c049659" providerId="LiveId" clId="{4B8076E8-8005-4DC9-8C9C-7BAAC2800BAC}" dt="2024-01-07T19:27:27.111" v="1642" actId="478"/>
          <ac:spMkLst>
            <pc:docMk/>
            <pc:sldMk cId="1497681112" sldId="586"/>
            <ac:spMk id="13" creationId="{729A1EF5-E45B-6081-341B-6FADAD6BD9AE}"/>
          </ac:spMkLst>
        </pc:spChg>
        <pc:spChg chg="add del mod">
          <ac:chgData name="Mitchell Wand" userId="de9b44c55c049659" providerId="LiveId" clId="{4B8076E8-8005-4DC9-8C9C-7BAAC2800BAC}" dt="2024-01-07T19:28:01.480" v="1646" actId="478"/>
          <ac:spMkLst>
            <pc:docMk/>
            <pc:sldMk cId="1497681112" sldId="586"/>
            <ac:spMk id="14" creationId="{A4623781-AABF-41CA-7ECA-16DACBD0B9A5}"/>
          </ac:spMkLst>
        </pc:spChg>
        <pc:spChg chg="add del mod">
          <ac:chgData name="Mitchell Wand" userId="de9b44c55c049659" providerId="LiveId" clId="{4B8076E8-8005-4DC9-8C9C-7BAAC2800BAC}" dt="2024-01-07T19:30:17.223" v="1653" actId="478"/>
          <ac:spMkLst>
            <pc:docMk/>
            <pc:sldMk cId="1497681112" sldId="586"/>
            <ac:spMk id="15" creationId="{C452102F-F408-DE2B-4FEC-473CD9C35F61}"/>
          </ac:spMkLst>
        </pc:spChg>
        <pc:spChg chg="add mod">
          <ac:chgData name="Mitchell Wand" userId="de9b44c55c049659" providerId="LiveId" clId="{4B8076E8-8005-4DC9-8C9C-7BAAC2800BAC}" dt="2024-01-07T19:31:35.754" v="1663" actId="1076"/>
          <ac:spMkLst>
            <pc:docMk/>
            <pc:sldMk cId="1497681112" sldId="586"/>
            <ac:spMk id="16" creationId="{C92AF1CF-ABA5-C38A-EC8A-0D0E3C63C2A6}"/>
          </ac:spMkLst>
        </pc:spChg>
        <pc:spChg chg="add del mod">
          <ac:chgData name="Mitchell Wand" userId="de9b44c55c049659" providerId="LiveId" clId="{4B8076E8-8005-4DC9-8C9C-7BAAC2800BAC}" dt="2024-01-07T19:32:57.873" v="1697" actId="478"/>
          <ac:spMkLst>
            <pc:docMk/>
            <pc:sldMk cId="1497681112" sldId="586"/>
            <ac:spMk id="17" creationId="{8009655E-6231-1187-F697-B89B17F5A707}"/>
          </ac:spMkLst>
        </pc:spChg>
        <pc:spChg chg="add mod">
          <ac:chgData name="Mitchell Wand" userId="de9b44c55c049659" providerId="LiveId" clId="{4B8076E8-8005-4DC9-8C9C-7BAAC2800BAC}" dt="2024-01-07T19:40:27.826" v="1992" actId="1076"/>
          <ac:spMkLst>
            <pc:docMk/>
            <pc:sldMk cId="1497681112" sldId="586"/>
            <ac:spMk id="18" creationId="{A75D0CE9-FB7E-6B3F-5DD6-12E591DB891E}"/>
          </ac:spMkLst>
        </pc:spChg>
      </pc:sldChg>
      <pc:sldChg chg="addSp delSp modSp add mod modNotesTx">
        <pc:chgData name="Mitchell Wand" userId="de9b44c55c049659" providerId="LiveId" clId="{4B8076E8-8005-4DC9-8C9C-7BAAC2800BAC}" dt="2024-01-07T21:01:55.462" v="2642" actId="20577"/>
        <pc:sldMkLst>
          <pc:docMk/>
          <pc:sldMk cId="2675948513" sldId="587"/>
        </pc:sldMkLst>
        <pc:spChg chg="mod">
          <ac:chgData name="Mitchell Wand" userId="de9b44c55c049659" providerId="LiveId" clId="{4B8076E8-8005-4DC9-8C9C-7BAAC2800BAC}" dt="2024-01-07T21:01:55.462" v="2642" actId="20577"/>
          <ac:spMkLst>
            <pc:docMk/>
            <pc:sldMk cId="2675948513" sldId="587"/>
            <ac:spMk id="2" creationId="{4A0694C6-1A31-0FEC-8CE9-CA528523EC02}"/>
          </ac:spMkLst>
        </pc:spChg>
        <pc:spChg chg="add mod">
          <ac:chgData name="Mitchell Wand" userId="de9b44c55c049659" providerId="LiveId" clId="{4B8076E8-8005-4DC9-8C9C-7BAAC2800BAC}" dt="2024-01-07T19:36:47.784" v="1775" actId="1076"/>
          <ac:spMkLst>
            <pc:docMk/>
            <pc:sldMk cId="2675948513" sldId="587"/>
            <ac:spMk id="5" creationId="{44D1097A-3396-EEC8-C4BD-3A46DA559E5A}"/>
          </ac:spMkLst>
        </pc:spChg>
        <pc:spChg chg="del mod">
          <ac:chgData name="Mitchell Wand" userId="de9b44c55c049659" providerId="LiveId" clId="{4B8076E8-8005-4DC9-8C9C-7BAAC2800BAC}" dt="2024-01-07T19:35:55.105" v="1769" actId="478"/>
          <ac:spMkLst>
            <pc:docMk/>
            <pc:sldMk cId="2675948513" sldId="587"/>
            <ac:spMk id="6" creationId="{5697FE6F-752B-29CF-EFF6-2FEDA726CF8F}"/>
          </ac:spMkLst>
        </pc:spChg>
        <pc:spChg chg="mod">
          <ac:chgData name="Mitchell Wand" userId="de9b44c55c049659" providerId="LiveId" clId="{4B8076E8-8005-4DC9-8C9C-7BAAC2800BAC}" dt="2024-01-07T19:35:19.870" v="1763" actId="1076"/>
          <ac:spMkLst>
            <pc:docMk/>
            <pc:sldMk cId="2675948513" sldId="587"/>
            <ac:spMk id="7" creationId="{62AF0AEB-7F5F-90B8-522C-42040EE2707F}"/>
          </ac:spMkLst>
        </pc:spChg>
        <pc:spChg chg="del mod">
          <ac:chgData name="Mitchell Wand" userId="de9b44c55c049659" providerId="LiveId" clId="{4B8076E8-8005-4DC9-8C9C-7BAAC2800BAC}" dt="2024-01-07T19:35:26.107" v="1765" actId="478"/>
          <ac:spMkLst>
            <pc:docMk/>
            <pc:sldMk cId="2675948513" sldId="587"/>
            <ac:spMk id="11" creationId="{35D15389-DEBF-0FCC-14DD-AD0AEEE114D1}"/>
          </ac:spMkLst>
        </pc:spChg>
        <pc:spChg chg="mod">
          <ac:chgData name="Mitchell Wand" userId="de9b44c55c049659" providerId="LiveId" clId="{4B8076E8-8005-4DC9-8C9C-7BAAC2800BAC}" dt="2024-01-07T19:37:18.616" v="1780" actId="1076"/>
          <ac:spMkLst>
            <pc:docMk/>
            <pc:sldMk cId="2675948513" sldId="587"/>
            <ac:spMk id="16" creationId="{C92AF1CF-ABA5-C38A-EC8A-0D0E3C63C2A6}"/>
          </ac:spMkLst>
        </pc:spChg>
        <pc:spChg chg="mod">
          <ac:chgData name="Mitchell Wand" userId="de9b44c55c049659" providerId="LiveId" clId="{4B8076E8-8005-4DC9-8C9C-7BAAC2800BAC}" dt="2024-01-07T19:40:19.126" v="1991" actId="1076"/>
          <ac:spMkLst>
            <pc:docMk/>
            <pc:sldMk cId="2675948513" sldId="587"/>
            <ac:spMk id="18" creationId="{A75D0CE9-FB7E-6B3F-5DD6-12E591DB891E}"/>
          </ac:spMkLst>
        </pc:spChg>
      </pc:sldChg>
      <pc:sldChg chg="modSp add del mod">
        <pc:chgData name="Mitchell Wand" userId="de9b44c55c049659" providerId="LiveId" clId="{4B8076E8-8005-4DC9-8C9C-7BAAC2800BAC}" dt="2024-01-07T20:57:31.774" v="2483" actId="2696"/>
        <pc:sldMkLst>
          <pc:docMk/>
          <pc:sldMk cId="1666973115" sldId="588"/>
        </pc:sldMkLst>
        <pc:spChg chg="mod">
          <ac:chgData name="Mitchell Wand" userId="de9b44c55c049659" providerId="LiveId" clId="{4B8076E8-8005-4DC9-8C9C-7BAAC2800BAC}" dt="2024-01-07T19:42:23.447" v="2025" actId="20577"/>
          <ac:spMkLst>
            <pc:docMk/>
            <pc:sldMk cId="1666973115" sldId="588"/>
            <ac:spMk id="2" creationId="{371A4363-5344-419B-5AEF-450B27727E5A}"/>
          </ac:spMkLst>
        </pc:spChg>
        <pc:spChg chg="mod">
          <ac:chgData name="Mitchell Wand" userId="de9b44c55c049659" providerId="LiveId" clId="{4B8076E8-8005-4DC9-8C9C-7BAAC2800BAC}" dt="2024-01-07T19:44:31.586" v="2027" actId="1076"/>
          <ac:spMkLst>
            <pc:docMk/>
            <pc:sldMk cId="1666973115" sldId="588"/>
            <ac:spMk id="3" creationId="{24423ED5-45FE-4290-2CF1-E4FDC208B8EF}"/>
          </ac:spMkLst>
        </pc:spChg>
      </pc:sldChg>
      <pc:sldChg chg="addSp modSp new mod modNotesTx">
        <pc:chgData name="Mitchell Wand" userId="de9b44c55c049659" providerId="LiveId" clId="{4B8076E8-8005-4DC9-8C9C-7BAAC2800BAC}" dt="2024-01-07T21:02:08.904" v="2673" actId="20577"/>
        <pc:sldMkLst>
          <pc:docMk/>
          <pc:sldMk cId="2123259225" sldId="589"/>
        </pc:sldMkLst>
        <pc:spChg chg="mod">
          <ac:chgData name="Mitchell Wand" userId="de9b44c55c049659" providerId="LiveId" clId="{4B8076E8-8005-4DC9-8C9C-7BAAC2800BAC}" dt="2024-01-07T20:01:22.259" v="2051" actId="20577"/>
          <ac:spMkLst>
            <pc:docMk/>
            <pc:sldMk cId="2123259225" sldId="589"/>
            <ac:spMk id="2" creationId="{8259B03B-369D-E536-CE32-3FF75AA6BD4D}"/>
          </ac:spMkLst>
        </pc:spChg>
        <pc:spChg chg="mod">
          <ac:chgData name="Mitchell Wand" userId="de9b44c55c049659" providerId="LiveId" clId="{4B8076E8-8005-4DC9-8C9C-7BAAC2800BAC}" dt="2024-01-07T20:51:51.556" v="2431" actId="1076"/>
          <ac:spMkLst>
            <pc:docMk/>
            <pc:sldMk cId="2123259225" sldId="589"/>
            <ac:spMk id="3" creationId="{09180A25-7D26-CB5D-F252-F1C95011F3BB}"/>
          </ac:spMkLst>
        </pc:spChg>
        <pc:spChg chg="add mod">
          <ac:chgData name="Mitchell Wand" userId="de9b44c55c049659" providerId="LiveId" clId="{4B8076E8-8005-4DC9-8C9C-7BAAC2800BAC}" dt="2024-01-07T20:54:33.029" v="2482" actId="1076"/>
          <ac:spMkLst>
            <pc:docMk/>
            <pc:sldMk cId="2123259225" sldId="589"/>
            <ac:spMk id="6" creationId="{660837FA-52D5-16CE-D467-B827A3F4432E}"/>
          </ac:spMkLst>
        </pc:spChg>
      </pc:sldChg>
      <pc:sldChg chg="addSp delSp modSp new mod modClrScheme chgLayout">
        <pc:chgData name="Mitchell Wand" userId="de9b44c55c049659" providerId="LiveId" clId="{4B8076E8-8005-4DC9-8C9C-7BAAC2800BAC}" dt="2024-01-07T21:24:03.259" v="2726" actId="1076"/>
        <pc:sldMkLst>
          <pc:docMk/>
          <pc:sldMk cId="3224979057" sldId="590"/>
        </pc:sldMkLst>
        <pc:spChg chg="mod ord">
          <ac:chgData name="Mitchell Wand" userId="de9b44c55c049659" providerId="LiveId" clId="{4B8076E8-8005-4DC9-8C9C-7BAAC2800BAC}" dt="2024-01-07T21:18:23.435" v="2685" actId="700"/>
          <ac:spMkLst>
            <pc:docMk/>
            <pc:sldMk cId="3224979057" sldId="590"/>
            <ac:spMk id="2" creationId="{B35417B9-12EC-9874-82AB-8C8C5A2DCC12}"/>
          </ac:spMkLst>
        </pc:spChg>
        <pc:spChg chg="del">
          <ac:chgData name="Mitchell Wand" userId="de9b44c55c049659" providerId="LiveId" clId="{4B8076E8-8005-4DC9-8C9C-7BAAC2800BAC}" dt="2024-01-07T21:18:18.469" v="2684" actId="700"/>
          <ac:spMkLst>
            <pc:docMk/>
            <pc:sldMk cId="3224979057" sldId="590"/>
            <ac:spMk id="3" creationId="{130ABD2E-3E80-CD57-4B7B-DC0AD770A117}"/>
          </ac:spMkLst>
        </pc:spChg>
        <pc:spChg chg="mod ord">
          <ac:chgData name="Mitchell Wand" userId="de9b44c55c049659" providerId="LiveId" clId="{4B8076E8-8005-4DC9-8C9C-7BAAC2800BAC}" dt="2024-01-07T21:18:23.435" v="2685" actId="700"/>
          <ac:spMkLst>
            <pc:docMk/>
            <pc:sldMk cId="3224979057" sldId="590"/>
            <ac:spMk id="4" creationId="{A69F4931-AB2C-AAB3-52D6-D4902F253631}"/>
          </ac:spMkLst>
        </pc:spChg>
        <pc:spChg chg="add mod">
          <ac:chgData name="Mitchell Wand" userId="de9b44c55c049659" providerId="LiveId" clId="{4B8076E8-8005-4DC9-8C9C-7BAAC2800BAC}" dt="2024-01-07T21:22:41.041" v="2717" actId="208"/>
          <ac:spMkLst>
            <pc:docMk/>
            <pc:sldMk cId="3224979057" sldId="590"/>
            <ac:spMk id="6" creationId="{6F135D3C-255D-41A7-6020-E90087DFAE91}"/>
          </ac:spMkLst>
        </pc:spChg>
        <pc:spChg chg="add mod">
          <ac:chgData name="Mitchell Wand" userId="de9b44c55c049659" providerId="LiveId" clId="{4B8076E8-8005-4DC9-8C9C-7BAAC2800BAC}" dt="2024-01-07T21:23:20.719" v="2723" actId="1076"/>
          <ac:spMkLst>
            <pc:docMk/>
            <pc:sldMk cId="3224979057" sldId="590"/>
            <ac:spMk id="7" creationId="{83709B5E-8202-4041-B236-E3B1191F5DD1}"/>
          </ac:spMkLst>
        </pc:spChg>
        <pc:spChg chg="add del mod">
          <ac:chgData name="Mitchell Wand" userId="de9b44c55c049659" providerId="LiveId" clId="{4B8076E8-8005-4DC9-8C9C-7BAAC2800BAC}" dt="2024-01-07T21:21:22.492" v="2706" actId="478"/>
          <ac:spMkLst>
            <pc:docMk/>
            <pc:sldMk cId="3224979057" sldId="590"/>
            <ac:spMk id="9" creationId="{0BAC5F7E-5A9B-8900-F24D-AB7E2D73BC02}"/>
          </ac:spMkLst>
        </pc:spChg>
        <pc:spChg chg="add mod">
          <ac:chgData name="Mitchell Wand" userId="de9b44c55c049659" providerId="LiveId" clId="{4B8076E8-8005-4DC9-8C9C-7BAAC2800BAC}" dt="2024-01-07T21:23:30.929" v="2724" actId="1076"/>
          <ac:spMkLst>
            <pc:docMk/>
            <pc:sldMk cId="3224979057" sldId="590"/>
            <ac:spMk id="11" creationId="{9D02AB2A-839C-B0BD-C75E-1879D30A7CBE}"/>
          </ac:spMkLst>
        </pc:spChg>
        <pc:spChg chg="add mod">
          <ac:chgData name="Mitchell Wand" userId="de9b44c55c049659" providerId="LiveId" clId="{4B8076E8-8005-4DC9-8C9C-7BAAC2800BAC}" dt="2024-01-07T21:24:03.259" v="2726" actId="1076"/>
          <ac:spMkLst>
            <pc:docMk/>
            <pc:sldMk cId="3224979057" sldId="590"/>
            <ac:spMk id="12" creationId="{A9894941-8DBC-FA44-446D-71772471DEC3}"/>
          </ac:spMkLst>
        </pc:spChg>
      </pc:sldChg>
      <pc:sldChg chg="addSp modSp new mod modNotesTx">
        <pc:chgData name="Mitchell Wand" userId="de9b44c55c049659" providerId="LiveId" clId="{4B8076E8-8005-4DC9-8C9C-7BAAC2800BAC}" dt="2024-01-07T21:32:25.933" v="3235" actId="1076"/>
        <pc:sldMkLst>
          <pc:docMk/>
          <pc:sldMk cId="2569718571" sldId="591"/>
        </pc:sldMkLst>
        <pc:spChg chg="mod">
          <ac:chgData name="Mitchell Wand" userId="de9b44c55c049659" providerId="LiveId" clId="{4B8076E8-8005-4DC9-8C9C-7BAAC2800BAC}" dt="2024-01-07T21:24:39.479" v="2779" actId="20577"/>
          <ac:spMkLst>
            <pc:docMk/>
            <pc:sldMk cId="2569718571" sldId="591"/>
            <ac:spMk id="2" creationId="{37EE5145-3B94-8F18-6A27-F828DA605CC2}"/>
          </ac:spMkLst>
        </pc:spChg>
        <pc:spChg chg="add mod">
          <ac:chgData name="Mitchell Wand" userId="de9b44c55c049659" providerId="LiveId" clId="{4B8076E8-8005-4DC9-8C9C-7BAAC2800BAC}" dt="2024-01-07T21:32:25.933" v="3235" actId="1076"/>
          <ac:spMkLst>
            <pc:docMk/>
            <pc:sldMk cId="2569718571" sldId="591"/>
            <ac:spMk id="5" creationId="{AEA17F2B-0467-7497-F7E2-E0EEDFCE9C48}"/>
          </ac:spMkLst>
        </pc:spChg>
        <pc:spChg chg="add mod">
          <ac:chgData name="Mitchell Wand" userId="de9b44c55c049659" providerId="LiveId" clId="{4B8076E8-8005-4DC9-8C9C-7BAAC2800BAC}" dt="2024-01-07T21:28:46.312" v="2799" actId="14100"/>
          <ac:spMkLst>
            <pc:docMk/>
            <pc:sldMk cId="2569718571" sldId="591"/>
            <ac:spMk id="6" creationId="{DED9C935-8629-0488-AD87-28C86DE7A00A}"/>
          </ac:spMkLst>
        </pc:spChg>
        <pc:spChg chg="add mod">
          <ac:chgData name="Mitchell Wand" userId="de9b44c55c049659" providerId="LiveId" clId="{4B8076E8-8005-4DC9-8C9C-7BAAC2800BAC}" dt="2024-01-07T21:32:08.624" v="3232" actId="1076"/>
          <ac:spMkLst>
            <pc:docMk/>
            <pc:sldMk cId="2569718571" sldId="591"/>
            <ac:spMk id="7" creationId="{D94FED07-34EE-6F5D-5774-52F0A9AE7BA1}"/>
          </ac:spMkLst>
        </pc:spChg>
      </pc:sldChg>
      <pc:sldChg chg="add">
        <pc:chgData name="Mitchell Wand" userId="de9b44c55c049659" providerId="LiveId" clId="{4B8076E8-8005-4DC9-8C9C-7BAAC2800BAC}" dt="2024-01-07T21:33:12.744" v="3236"/>
        <pc:sldMkLst>
          <pc:docMk/>
          <pc:sldMk cId="1400081167" sldId="592"/>
        </pc:sldMkLst>
      </pc:sldChg>
      <pc:sldChg chg="delSp modSp new del mod modClrScheme chgLayout">
        <pc:chgData name="Mitchell Wand" userId="de9b44c55c049659" providerId="LiveId" clId="{4B8076E8-8005-4DC9-8C9C-7BAAC2800BAC}" dt="2024-01-07T21:34:00.737" v="3241" actId="47"/>
        <pc:sldMkLst>
          <pc:docMk/>
          <pc:sldMk cId="2452320455" sldId="593"/>
        </pc:sldMkLst>
        <pc:spChg chg="del">
          <ac:chgData name="Mitchell Wand" userId="de9b44c55c049659" providerId="LiveId" clId="{4B8076E8-8005-4DC9-8C9C-7BAAC2800BAC}" dt="2024-01-07T21:33:38.384" v="3239" actId="700"/>
          <ac:spMkLst>
            <pc:docMk/>
            <pc:sldMk cId="2452320455" sldId="593"/>
            <ac:spMk id="2" creationId="{AE01A4EE-5B62-56D7-2A7F-2CB3642789F7}"/>
          </ac:spMkLst>
        </pc:spChg>
        <pc:spChg chg="mod ord">
          <ac:chgData name="Mitchell Wand" userId="de9b44c55c049659" providerId="LiveId" clId="{4B8076E8-8005-4DC9-8C9C-7BAAC2800BAC}" dt="2024-01-07T21:33:38.384" v="3239" actId="700"/>
          <ac:spMkLst>
            <pc:docMk/>
            <pc:sldMk cId="2452320455" sldId="593"/>
            <ac:spMk id="3" creationId="{1F519C7A-99C0-2129-EC9B-B9734DC54456}"/>
          </ac:spMkLst>
        </pc:spChg>
      </pc:sldChg>
      <pc:sldChg chg="addSp modSp add mod modNotesTx">
        <pc:chgData name="Mitchell Wand" userId="de9b44c55c049659" providerId="LiveId" clId="{4B8076E8-8005-4DC9-8C9C-7BAAC2800BAC}" dt="2024-01-07T21:38:15.780" v="3363" actId="20577"/>
        <pc:sldMkLst>
          <pc:docMk/>
          <pc:sldMk cId="2248217326" sldId="594"/>
        </pc:sldMkLst>
        <pc:spChg chg="add mod">
          <ac:chgData name="Mitchell Wand" userId="de9b44c55c049659" providerId="LiveId" clId="{4B8076E8-8005-4DC9-8C9C-7BAAC2800BAC}" dt="2024-01-07T21:34:33.682" v="3244" actId="1076"/>
          <ac:spMkLst>
            <pc:docMk/>
            <pc:sldMk cId="2248217326" sldId="594"/>
            <ac:spMk id="2" creationId="{54338F1D-8D25-26AB-12F7-6AB5CC1889B6}"/>
          </ac:spMkLst>
        </pc:spChg>
        <pc:spChg chg="add mod">
          <ac:chgData name="Mitchell Wand" userId="de9b44c55c049659" providerId="LiveId" clId="{4B8076E8-8005-4DC9-8C9C-7BAAC2800BAC}" dt="2024-01-07T21:38:15.780" v="3363" actId="20577"/>
          <ac:spMkLst>
            <pc:docMk/>
            <pc:sldMk cId="2248217326" sldId="594"/>
            <ac:spMk id="4" creationId="{C2A15C0C-ED91-0841-C6C1-F5B20B479F10}"/>
          </ac:spMkLst>
        </pc:spChg>
        <pc:spChg chg="mod">
          <ac:chgData name="Mitchell Wand" userId="de9b44c55c049659" providerId="LiveId" clId="{4B8076E8-8005-4DC9-8C9C-7BAAC2800BAC}" dt="2024-01-07T21:36:46.746" v="3354" actId="207"/>
          <ac:spMkLst>
            <pc:docMk/>
            <pc:sldMk cId="2248217326" sldId="594"/>
            <ac:spMk id="5" creationId="{C79F519B-B282-FFA4-D3A7-6E0C19BC95AE}"/>
          </ac:spMkLst>
        </pc:spChg>
        <pc:cxnChg chg="add mod">
          <ac:chgData name="Mitchell Wand" userId="de9b44c55c049659" providerId="LiveId" clId="{4B8076E8-8005-4DC9-8C9C-7BAAC2800BAC}" dt="2024-01-07T21:37:46.474" v="3357" actId="208"/>
          <ac:cxnSpMkLst>
            <pc:docMk/>
            <pc:sldMk cId="2248217326" sldId="594"/>
            <ac:cxnSpMk id="7" creationId="{C14AFAB6-0A8A-228F-42BF-62C6AFED3B3B}"/>
          </ac:cxnSpMkLst>
        </pc:cxnChg>
      </pc:sldChg>
      <pc:sldChg chg="modSp add del mod modClrScheme chgLayout">
        <pc:chgData name="Mitchell Wand" userId="de9b44c55c049659" providerId="LiveId" clId="{4B8076E8-8005-4DC9-8C9C-7BAAC2800BAC}" dt="2024-01-07T21:34:57.765" v="3249" actId="2890"/>
        <pc:sldMkLst>
          <pc:docMk/>
          <pc:sldMk cId="2983761022" sldId="595"/>
        </pc:sldMkLst>
        <pc:spChg chg="mod ord">
          <ac:chgData name="Mitchell Wand" userId="de9b44c55c049659" providerId="LiveId" clId="{4B8076E8-8005-4DC9-8C9C-7BAAC2800BAC}" dt="2024-01-07T21:34:55.686" v="3248" actId="700"/>
          <ac:spMkLst>
            <pc:docMk/>
            <pc:sldMk cId="2983761022" sldId="595"/>
            <ac:spMk id="3" creationId="{B7DD3DB5-27AA-2C60-D5C7-12889F0685C5}"/>
          </ac:spMkLst>
        </pc:spChg>
        <pc:spChg chg="mod ord">
          <ac:chgData name="Mitchell Wand" userId="de9b44c55c049659" providerId="LiveId" clId="{4B8076E8-8005-4DC9-8C9C-7BAAC2800BAC}" dt="2024-01-07T21:34:55.686" v="3248" actId="700"/>
          <ac:spMkLst>
            <pc:docMk/>
            <pc:sldMk cId="2983761022" sldId="595"/>
            <ac:spMk id="5" creationId="{C79F519B-B282-FFA4-D3A7-6E0C19BC95AE}"/>
          </ac:spMkLst>
        </pc:spChg>
      </pc:sldChg>
      <pc:sldMasterChg chg="modSldLayout">
        <pc:chgData name="Mitchell Wand" userId="de9b44c55c049659" providerId="LiveId" clId="{4B8076E8-8005-4DC9-8C9C-7BAAC2800BAC}" dt="2024-01-07T17:16:29.340" v="1246" actId="255"/>
        <pc:sldMasterMkLst>
          <pc:docMk/>
          <pc:sldMasterMk cId="1558382271" sldId="2147483703"/>
        </pc:sldMasterMkLst>
        <pc:sldLayoutChg chg="modSp">
          <pc:chgData name="Mitchell Wand" userId="de9b44c55c049659" providerId="LiveId" clId="{4B8076E8-8005-4DC9-8C9C-7BAAC2800BAC}" dt="2024-01-07T17:16:29.340" v="1246" actId="255"/>
          <pc:sldLayoutMkLst>
            <pc:docMk/>
            <pc:sldMasterMk cId="1558382271" sldId="2147483703"/>
            <pc:sldLayoutMk cId="2184836005" sldId="2147483705"/>
          </pc:sldLayoutMkLst>
          <pc:spChg chg="mod">
            <ac:chgData name="Mitchell Wand" userId="de9b44c55c049659" providerId="LiveId" clId="{4B8076E8-8005-4DC9-8C9C-7BAAC2800BAC}" dt="2024-01-07T17:16:29.340" v="1246" actId="255"/>
            <ac:spMkLst>
              <pc:docMk/>
              <pc:sldMasterMk cId="1558382271" sldId="2147483703"/>
              <pc:sldLayoutMk cId="2184836005" sldId="2147483705"/>
              <ac:spMk id="3" creationId="{23A752EB-722E-4ED5-8E4A-83E134B1F613}"/>
            </ac:spMkLst>
          </pc:spChg>
        </pc:sldLayoutChg>
        <pc:sldLayoutChg chg="modSp">
          <pc:chgData name="Mitchell Wand" userId="de9b44c55c049659" providerId="LiveId" clId="{4B8076E8-8005-4DC9-8C9C-7BAAC2800BAC}" dt="2024-01-07T16:57:35.985" v="30" actId="735"/>
          <pc:sldLayoutMkLst>
            <pc:docMk/>
            <pc:sldMasterMk cId="1558382271" sldId="2147483703"/>
            <pc:sldLayoutMk cId="3505590695" sldId="2147483706"/>
          </pc:sldLayoutMkLst>
        </pc:sldLayoutChg>
      </pc:sldMasterChg>
    </pc:docChg>
  </pc:docChgLst>
  <pc:docChgLst>
    <pc:chgData name="Mitchell Wand" userId="de9b44c55c049659" providerId="LiveId" clId="{02EA8FE1-A441-49F8-85DB-10D9CF571F3D}"/>
    <pc:docChg chg="undo custSel addSld modSld">
      <pc:chgData name="Mitchell Wand" userId="de9b44c55c049659" providerId="LiveId" clId="{02EA8FE1-A441-49F8-85DB-10D9CF571F3D}" dt="2024-09-15T18:01:38.603" v="853" actId="20577"/>
      <pc:docMkLst>
        <pc:docMk/>
      </pc:docMkLst>
      <pc:sldChg chg="addSp modSp modAnim">
        <pc:chgData name="Mitchell Wand" userId="de9b44c55c049659" providerId="LiveId" clId="{02EA8FE1-A441-49F8-85DB-10D9CF571F3D}" dt="2024-09-14T15:19:44.222" v="2"/>
        <pc:sldMkLst>
          <pc:docMk/>
          <pc:sldMk cId="2501453162" sldId="583"/>
        </pc:sldMkLst>
        <pc:spChg chg="mod">
          <ac:chgData name="Mitchell Wand" userId="de9b44c55c049659" providerId="LiveId" clId="{02EA8FE1-A441-49F8-85DB-10D9CF571F3D}" dt="2024-09-14T15:19:37.725" v="1"/>
          <ac:spMkLst>
            <pc:docMk/>
            <pc:sldMk cId="2501453162" sldId="583"/>
            <ac:spMk id="6" creationId="{AF0BA393-E0DA-B22E-EB74-F7EA191F3C63}"/>
          </ac:spMkLst>
        </pc:spChg>
        <pc:spChg chg="mod">
          <ac:chgData name="Mitchell Wand" userId="de9b44c55c049659" providerId="LiveId" clId="{02EA8FE1-A441-49F8-85DB-10D9CF571F3D}" dt="2024-09-14T15:19:37.725" v="1"/>
          <ac:spMkLst>
            <pc:docMk/>
            <pc:sldMk cId="2501453162" sldId="583"/>
            <ac:spMk id="7" creationId="{38B3114C-D8D4-DE56-B472-A796A8C7A831}"/>
          </ac:spMkLst>
        </pc:spChg>
        <pc:grpChg chg="add mod">
          <ac:chgData name="Mitchell Wand" userId="de9b44c55c049659" providerId="LiveId" clId="{02EA8FE1-A441-49F8-85DB-10D9CF571F3D}" dt="2024-09-14T15:19:37.725" v="1"/>
          <ac:grpSpMkLst>
            <pc:docMk/>
            <pc:sldMk cId="2501453162" sldId="583"/>
            <ac:grpSpMk id="5" creationId="{32057F2B-F587-AB4A-7A7F-A4452FD04B49}"/>
          </ac:grpSpMkLst>
        </pc:grpChg>
        <pc:cxnChg chg="mod">
          <ac:chgData name="Mitchell Wand" userId="de9b44c55c049659" providerId="LiveId" clId="{02EA8FE1-A441-49F8-85DB-10D9CF571F3D}" dt="2024-09-14T15:19:37.725" v="1"/>
          <ac:cxnSpMkLst>
            <pc:docMk/>
            <pc:sldMk cId="2501453162" sldId="583"/>
            <ac:cxnSpMk id="8" creationId="{9C85AF59-5D2F-02CE-CB88-43FE887D11BC}"/>
          </ac:cxnSpMkLst>
        </pc:cxnChg>
      </pc:sldChg>
      <pc:sldChg chg="modSp mod">
        <pc:chgData name="Mitchell Wand" userId="de9b44c55c049659" providerId="LiveId" clId="{02EA8FE1-A441-49F8-85DB-10D9CF571F3D}" dt="2024-09-14T15:19:11.541" v="0" actId="1076"/>
        <pc:sldMkLst>
          <pc:docMk/>
          <pc:sldMk cId="1060811728" sldId="616"/>
        </pc:sldMkLst>
        <pc:grpChg chg="mod">
          <ac:chgData name="Mitchell Wand" userId="de9b44c55c049659" providerId="LiveId" clId="{02EA8FE1-A441-49F8-85DB-10D9CF571F3D}" dt="2024-09-14T15:19:11.541" v="0" actId="1076"/>
          <ac:grpSpMkLst>
            <pc:docMk/>
            <pc:sldMk cId="1060811728" sldId="616"/>
            <ac:grpSpMk id="8" creationId="{C83F7A11-0491-9D94-C84E-2ACD1CFB56F3}"/>
          </ac:grpSpMkLst>
        </pc:grpChg>
      </pc:sldChg>
      <pc:sldChg chg="addSp delSp modSp new mod modClrScheme delAnim modAnim chgLayout modNotesTx">
        <pc:chgData name="Mitchell Wand" userId="de9b44c55c049659" providerId="LiveId" clId="{02EA8FE1-A441-49F8-85DB-10D9CF571F3D}" dt="2024-09-14T17:26:17.178" v="445" actId="20577"/>
        <pc:sldMkLst>
          <pc:docMk/>
          <pc:sldMk cId="3183839153" sldId="617"/>
        </pc:sldMkLst>
        <pc:spChg chg="del mod ord">
          <ac:chgData name="Mitchell Wand" userId="de9b44c55c049659" providerId="LiveId" clId="{02EA8FE1-A441-49F8-85DB-10D9CF571F3D}" dt="2024-09-14T15:19:53.191" v="4" actId="700"/>
          <ac:spMkLst>
            <pc:docMk/>
            <pc:sldMk cId="3183839153" sldId="617"/>
            <ac:spMk id="2" creationId="{C496CAC1-0C98-030F-994D-52D7F74C1E9F}"/>
          </ac:spMkLst>
        </pc:spChg>
        <pc:spChg chg="del">
          <ac:chgData name="Mitchell Wand" userId="de9b44c55c049659" providerId="LiveId" clId="{02EA8FE1-A441-49F8-85DB-10D9CF571F3D}" dt="2024-09-14T15:19:53.191" v="4" actId="700"/>
          <ac:spMkLst>
            <pc:docMk/>
            <pc:sldMk cId="3183839153" sldId="617"/>
            <ac:spMk id="3" creationId="{9706912B-81F9-D62F-371E-B72EA708D5DC}"/>
          </ac:spMkLst>
        </pc:spChg>
        <pc:spChg chg="mod ord">
          <ac:chgData name="Mitchell Wand" userId="de9b44c55c049659" providerId="LiveId" clId="{02EA8FE1-A441-49F8-85DB-10D9CF571F3D}" dt="2024-09-14T15:19:53.191" v="4" actId="700"/>
          <ac:spMkLst>
            <pc:docMk/>
            <pc:sldMk cId="3183839153" sldId="617"/>
            <ac:spMk id="4" creationId="{309FB841-72F7-29D9-8858-7F625C126658}"/>
          </ac:spMkLst>
        </pc:spChg>
        <pc:spChg chg="add mod ord">
          <ac:chgData name="Mitchell Wand" userId="de9b44c55c049659" providerId="LiveId" clId="{02EA8FE1-A441-49F8-85DB-10D9CF571F3D}" dt="2024-09-14T17:26:17.178" v="445" actId="20577"/>
          <ac:spMkLst>
            <pc:docMk/>
            <pc:sldMk cId="3183839153" sldId="617"/>
            <ac:spMk id="5" creationId="{E8743CE0-8EDE-B4A4-B874-75F00671C3F9}"/>
          </ac:spMkLst>
        </pc:spChg>
        <pc:spChg chg="mod">
          <ac:chgData name="Mitchell Wand" userId="de9b44c55c049659" providerId="LiveId" clId="{02EA8FE1-A441-49F8-85DB-10D9CF571F3D}" dt="2024-09-14T15:20:14.310" v="29"/>
          <ac:spMkLst>
            <pc:docMk/>
            <pc:sldMk cId="3183839153" sldId="617"/>
            <ac:spMk id="7" creationId="{B282BE32-BB75-21CC-5B90-C9306F0408BD}"/>
          </ac:spMkLst>
        </pc:spChg>
        <pc:spChg chg="mod">
          <ac:chgData name="Mitchell Wand" userId="de9b44c55c049659" providerId="LiveId" clId="{02EA8FE1-A441-49F8-85DB-10D9CF571F3D}" dt="2024-09-14T15:20:14.310" v="29"/>
          <ac:spMkLst>
            <pc:docMk/>
            <pc:sldMk cId="3183839153" sldId="617"/>
            <ac:spMk id="8" creationId="{8AE1E1D2-143F-5E72-5BA1-F6D4A3D71ECE}"/>
          </ac:spMkLst>
        </pc:spChg>
        <pc:spChg chg="mod">
          <ac:chgData name="Mitchell Wand" userId="de9b44c55c049659" providerId="LiveId" clId="{02EA8FE1-A441-49F8-85DB-10D9CF571F3D}" dt="2024-09-14T15:20:25.616" v="30"/>
          <ac:spMkLst>
            <pc:docMk/>
            <pc:sldMk cId="3183839153" sldId="617"/>
            <ac:spMk id="11" creationId="{0BC3B38A-1FA2-1474-3121-C9CA0F9D644A}"/>
          </ac:spMkLst>
        </pc:spChg>
        <pc:spChg chg="mod">
          <ac:chgData name="Mitchell Wand" userId="de9b44c55c049659" providerId="LiveId" clId="{02EA8FE1-A441-49F8-85DB-10D9CF571F3D}" dt="2024-09-14T15:20:25.616" v="30"/>
          <ac:spMkLst>
            <pc:docMk/>
            <pc:sldMk cId="3183839153" sldId="617"/>
            <ac:spMk id="12" creationId="{E9CDCD67-6985-D3EA-18CD-D673AA4FE8C9}"/>
          </ac:spMkLst>
        </pc:spChg>
        <pc:spChg chg="mod">
          <ac:chgData name="Mitchell Wand" userId="de9b44c55c049659" providerId="LiveId" clId="{02EA8FE1-A441-49F8-85DB-10D9CF571F3D}" dt="2024-09-14T15:25:30.879" v="98" actId="14100"/>
          <ac:spMkLst>
            <pc:docMk/>
            <pc:sldMk cId="3183839153" sldId="617"/>
            <ac:spMk id="15" creationId="{BEC22EA8-C093-0F8B-73BA-13FA8E514A5C}"/>
          </ac:spMkLst>
        </pc:spChg>
        <pc:spChg chg="mod">
          <ac:chgData name="Mitchell Wand" userId="de9b44c55c049659" providerId="LiveId" clId="{02EA8FE1-A441-49F8-85DB-10D9CF571F3D}" dt="2024-09-14T15:26:34.093" v="106" actId="122"/>
          <ac:spMkLst>
            <pc:docMk/>
            <pc:sldMk cId="3183839153" sldId="617"/>
            <ac:spMk id="16" creationId="{CA2885B4-7C1E-F7CB-5194-408C69393E58}"/>
          </ac:spMkLst>
        </pc:spChg>
        <pc:spChg chg="mod">
          <ac:chgData name="Mitchell Wand" userId="de9b44c55c049659" providerId="LiveId" clId="{02EA8FE1-A441-49F8-85DB-10D9CF571F3D}" dt="2024-09-14T15:27:48.065" v="121" actId="571"/>
          <ac:spMkLst>
            <pc:docMk/>
            <pc:sldMk cId="3183839153" sldId="617"/>
            <ac:spMk id="19" creationId="{87525648-5887-F61A-362E-1492F7095EB7}"/>
          </ac:spMkLst>
        </pc:spChg>
        <pc:spChg chg="mod">
          <ac:chgData name="Mitchell Wand" userId="de9b44c55c049659" providerId="LiveId" clId="{02EA8FE1-A441-49F8-85DB-10D9CF571F3D}" dt="2024-09-14T15:27:48.065" v="121" actId="571"/>
          <ac:spMkLst>
            <pc:docMk/>
            <pc:sldMk cId="3183839153" sldId="617"/>
            <ac:spMk id="20" creationId="{03F4D64C-A242-2D66-0670-2B653868A003}"/>
          </ac:spMkLst>
        </pc:spChg>
        <pc:spChg chg="add del mod">
          <ac:chgData name="Mitchell Wand" userId="de9b44c55c049659" providerId="LiveId" clId="{02EA8FE1-A441-49F8-85DB-10D9CF571F3D}" dt="2024-09-14T15:28:25.325" v="125" actId="478"/>
          <ac:spMkLst>
            <pc:docMk/>
            <pc:sldMk cId="3183839153" sldId="617"/>
            <ac:spMk id="23" creationId="{6EA29984-7AF2-13F7-B0C1-F2A6D74097C4}"/>
          </ac:spMkLst>
        </pc:spChg>
        <pc:spChg chg="mod">
          <ac:chgData name="Mitchell Wand" userId="de9b44c55c049659" providerId="LiveId" clId="{02EA8FE1-A441-49F8-85DB-10D9CF571F3D}" dt="2024-09-14T15:29:03.608" v="128"/>
          <ac:spMkLst>
            <pc:docMk/>
            <pc:sldMk cId="3183839153" sldId="617"/>
            <ac:spMk id="26" creationId="{F0867395-63EE-BC27-2C82-5FBE8C961787}"/>
          </ac:spMkLst>
        </pc:spChg>
        <pc:spChg chg="mod">
          <ac:chgData name="Mitchell Wand" userId="de9b44c55c049659" providerId="LiveId" clId="{02EA8FE1-A441-49F8-85DB-10D9CF571F3D}" dt="2024-09-14T15:29:03.608" v="128"/>
          <ac:spMkLst>
            <pc:docMk/>
            <pc:sldMk cId="3183839153" sldId="617"/>
            <ac:spMk id="27" creationId="{A90EAE9D-359A-4F42-911C-407117979E13}"/>
          </ac:spMkLst>
        </pc:spChg>
        <pc:spChg chg="mod">
          <ac:chgData name="Mitchell Wand" userId="de9b44c55c049659" providerId="LiveId" clId="{02EA8FE1-A441-49F8-85DB-10D9CF571F3D}" dt="2024-09-14T15:29:13.173" v="131"/>
          <ac:spMkLst>
            <pc:docMk/>
            <pc:sldMk cId="3183839153" sldId="617"/>
            <ac:spMk id="30" creationId="{410B76BB-78E7-1FAF-BA54-99062F0E22BC}"/>
          </ac:spMkLst>
        </pc:spChg>
        <pc:spChg chg="mod">
          <ac:chgData name="Mitchell Wand" userId="de9b44c55c049659" providerId="LiveId" clId="{02EA8FE1-A441-49F8-85DB-10D9CF571F3D}" dt="2024-09-14T15:29:13.173" v="131"/>
          <ac:spMkLst>
            <pc:docMk/>
            <pc:sldMk cId="3183839153" sldId="617"/>
            <ac:spMk id="31" creationId="{D8198EF7-6256-C3CC-02AA-4F0CB9CCE8F5}"/>
          </ac:spMkLst>
        </pc:spChg>
        <pc:spChg chg="add del mod">
          <ac:chgData name="Mitchell Wand" userId="de9b44c55c049659" providerId="LiveId" clId="{02EA8FE1-A441-49F8-85DB-10D9CF571F3D}" dt="2024-09-14T15:30:23.682" v="140" actId="478"/>
          <ac:spMkLst>
            <pc:docMk/>
            <pc:sldMk cId="3183839153" sldId="617"/>
            <ac:spMk id="33" creationId="{B94E3017-DE02-C803-CC12-63878B750FBA}"/>
          </ac:spMkLst>
        </pc:spChg>
        <pc:spChg chg="add mod">
          <ac:chgData name="Mitchell Wand" userId="de9b44c55c049659" providerId="LiveId" clId="{02EA8FE1-A441-49F8-85DB-10D9CF571F3D}" dt="2024-09-14T15:29:55.073" v="138" actId="1076"/>
          <ac:spMkLst>
            <pc:docMk/>
            <pc:sldMk cId="3183839153" sldId="617"/>
            <ac:spMk id="35" creationId="{559582DA-26CD-D423-DD48-09BE954B8616}"/>
          </ac:spMkLst>
        </pc:spChg>
        <pc:spChg chg="add mod">
          <ac:chgData name="Mitchell Wand" userId="de9b44c55c049659" providerId="LiveId" clId="{02EA8FE1-A441-49F8-85DB-10D9CF571F3D}" dt="2024-09-14T15:30:33.649" v="142"/>
          <ac:spMkLst>
            <pc:docMk/>
            <pc:sldMk cId="3183839153" sldId="617"/>
            <ac:spMk id="38" creationId="{7722CE56-3264-1B4F-5075-395E7C90BAFC}"/>
          </ac:spMkLst>
        </pc:spChg>
        <pc:spChg chg="add mod">
          <ac:chgData name="Mitchell Wand" userId="de9b44c55c049659" providerId="LiveId" clId="{02EA8FE1-A441-49F8-85DB-10D9CF571F3D}" dt="2024-09-14T15:31:39.117" v="166" actId="1076"/>
          <ac:spMkLst>
            <pc:docMk/>
            <pc:sldMk cId="3183839153" sldId="617"/>
            <ac:spMk id="40" creationId="{0B732AE5-BC4C-6C01-C31B-CDB989BF27EF}"/>
          </ac:spMkLst>
        </pc:spChg>
        <pc:spChg chg="add mod">
          <ac:chgData name="Mitchell Wand" userId="de9b44c55c049659" providerId="LiveId" clId="{02EA8FE1-A441-49F8-85DB-10D9CF571F3D}" dt="2024-09-14T15:31:56.280" v="171" actId="1076"/>
          <ac:spMkLst>
            <pc:docMk/>
            <pc:sldMk cId="3183839153" sldId="617"/>
            <ac:spMk id="41" creationId="{6D80620C-3583-CEF6-9A6C-655B5A1CA0DA}"/>
          </ac:spMkLst>
        </pc:spChg>
        <pc:spChg chg="add mod">
          <ac:chgData name="Mitchell Wand" userId="de9b44c55c049659" providerId="LiveId" clId="{02EA8FE1-A441-49F8-85DB-10D9CF571F3D}" dt="2024-09-14T15:31:52.691" v="170" actId="1076"/>
          <ac:spMkLst>
            <pc:docMk/>
            <pc:sldMk cId="3183839153" sldId="617"/>
            <ac:spMk id="42" creationId="{723209AD-4C62-C5FB-7A1A-D02EAA85C477}"/>
          </ac:spMkLst>
        </pc:spChg>
        <pc:grpChg chg="add del mod">
          <ac:chgData name="Mitchell Wand" userId="de9b44c55c049659" providerId="LiveId" clId="{02EA8FE1-A441-49F8-85DB-10D9CF571F3D}" dt="2024-09-14T15:23:17.868" v="56" actId="478"/>
          <ac:grpSpMkLst>
            <pc:docMk/>
            <pc:sldMk cId="3183839153" sldId="617"/>
            <ac:grpSpMk id="6" creationId="{D2D621B0-EEF9-4438-8577-168F6D4AA032}"/>
          </ac:grpSpMkLst>
        </pc:grpChg>
        <pc:grpChg chg="add del mod">
          <ac:chgData name="Mitchell Wand" userId="de9b44c55c049659" providerId="LiveId" clId="{02EA8FE1-A441-49F8-85DB-10D9CF571F3D}" dt="2024-09-14T15:23:14.448" v="55" actId="478"/>
          <ac:grpSpMkLst>
            <pc:docMk/>
            <pc:sldMk cId="3183839153" sldId="617"/>
            <ac:grpSpMk id="10" creationId="{266ED4FE-8CB9-AB28-FF33-94B63DAAC3E5}"/>
          </ac:grpSpMkLst>
        </pc:grpChg>
        <pc:grpChg chg="add mod">
          <ac:chgData name="Mitchell Wand" userId="de9b44c55c049659" providerId="LiveId" clId="{02EA8FE1-A441-49F8-85DB-10D9CF571F3D}" dt="2024-09-14T15:28:50.252" v="126" actId="1076"/>
          <ac:grpSpMkLst>
            <pc:docMk/>
            <pc:sldMk cId="3183839153" sldId="617"/>
            <ac:grpSpMk id="14" creationId="{27A6B0F6-9213-B917-03B3-63FBD27B3C76}"/>
          </ac:grpSpMkLst>
        </pc:grpChg>
        <pc:grpChg chg="add mod">
          <ac:chgData name="Mitchell Wand" userId="de9b44c55c049659" providerId="LiveId" clId="{02EA8FE1-A441-49F8-85DB-10D9CF571F3D}" dt="2024-09-14T15:28:55.384" v="127" actId="1076"/>
          <ac:grpSpMkLst>
            <pc:docMk/>
            <pc:sldMk cId="3183839153" sldId="617"/>
            <ac:grpSpMk id="18" creationId="{04F3794F-B623-F2B8-FB88-D7579DE5D264}"/>
          </ac:grpSpMkLst>
        </pc:grpChg>
        <pc:grpChg chg="add mod">
          <ac:chgData name="Mitchell Wand" userId="de9b44c55c049659" providerId="LiveId" clId="{02EA8FE1-A441-49F8-85DB-10D9CF571F3D}" dt="2024-09-14T15:29:11.591" v="130" actId="14100"/>
          <ac:grpSpMkLst>
            <pc:docMk/>
            <pc:sldMk cId="3183839153" sldId="617"/>
            <ac:grpSpMk id="25" creationId="{E18890B4-9E4F-698F-D6B5-DE3E44D40732}"/>
          </ac:grpSpMkLst>
        </pc:grpChg>
        <pc:grpChg chg="add mod">
          <ac:chgData name="Mitchell Wand" userId="de9b44c55c049659" providerId="LiveId" clId="{02EA8FE1-A441-49F8-85DB-10D9CF571F3D}" dt="2024-09-14T15:29:23.483" v="132" actId="1076"/>
          <ac:grpSpMkLst>
            <pc:docMk/>
            <pc:sldMk cId="3183839153" sldId="617"/>
            <ac:grpSpMk id="29" creationId="{6DDC8087-B0B3-396F-C689-2B13FF0E4236}"/>
          </ac:grpSpMkLst>
        </pc:grpChg>
        <pc:cxnChg chg="mod">
          <ac:chgData name="Mitchell Wand" userId="de9b44c55c049659" providerId="LiveId" clId="{02EA8FE1-A441-49F8-85DB-10D9CF571F3D}" dt="2024-09-14T15:20:14.310" v="29"/>
          <ac:cxnSpMkLst>
            <pc:docMk/>
            <pc:sldMk cId="3183839153" sldId="617"/>
            <ac:cxnSpMk id="9" creationId="{30EC5E93-728B-FA72-BCAD-DC1BB96CF406}"/>
          </ac:cxnSpMkLst>
        </pc:cxnChg>
        <pc:cxnChg chg="mod">
          <ac:chgData name="Mitchell Wand" userId="de9b44c55c049659" providerId="LiveId" clId="{02EA8FE1-A441-49F8-85DB-10D9CF571F3D}" dt="2024-09-14T15:20:25.616" v="30"/>
          <ac:cxnSpMkLst>
            <pc:docMk/>
            <pc:sldMk cId="3183839153" sldId="617"/>
            <ac:cxnSpMk id="13" creationId="{50185FF9-E4AC-D9B0-71F9-A4C6C7734AAA}"/>
          </ac:cxnSpMkLst>
        </pc:cxnChg>
        <pc:cxnChg chg="mod">
          <ac:chgData name="Mitchell Wand" userId="de9b44c55c049659" providerId="LiveId" clId="{02EA8FE1-A441-49F8-85DB-10D9CF571F3D}" dt="2024-09-14T15:20:27.697" v="31"/>
          <ac:cxnSpMkLst>
            <pc:docMk/>
            <pc:sldMk cId="3183839153" sldId="617"/>
            <ac:cxnSpMk id="17" creationId="{2EF15572-3506-0761-1BC7-4DA1930766D2}"/>
          </ac:cxnSpMkLst>
        </pc:cxnChg>
        <pc:cxnChg chg="mod">
          <ac:chgData name="Mitchell Wand" userId="de9b44c55c049659" providerId="LiveId" clId="{02EA8FE1-A441-49F8-85DB-10D9CF571F3D}" dt="2024-09-14T15:28:25.325" v="125" actId="478"/>
          <ac:cxnSpMkLst>
            <pc:docMk/>
            <pc:sldMk cId="3183839153" sldId="617"/>
            <ac:cxnSpMk id="21" creationId="{8966E2AE-AD14-AB32-664D-CE3512755870}"/>
          </ac:cxnSpMkLst>
        </pc:cxnChg>
        <pc:cxnChg chg="mod">
          <ac:chgData name="Mitchell Wand" userId="de9b44c55c049659" providerId="LiveId" clId="{02EA8FE1-A441-49F8-85DB-10D9CF571F3D}" dt="2024-09-14T15:29:03.608" v="128"/>
          <ac:cxnSpMkLst>
            <pc:docMk/>
            <pc:sldMk cId="3183839153" sldId="617"/>
            <ac:cxnSpMk id="28" creationId="{53C9E46D-2BBC-178E-111A-86BEF482AA1E}"/>
          </ac:cxnSpMkLst>
        </pc:cxnChg>
        <pc:cxnChg chg="mod">
          <ac:chgData name="Mitchell Wand" userId="de9b44c55c049659" providerId="LiveId" clId="{02EA8FE1-A441-49F8-85DB-10D9CF571F3D}" dt="2024-09-14T15:29:13.173" v="131"/>
          <ac:cxnSpMkLst>
            <pc:docMk/>
            <pc:sldMk cId="3183839153" sldId="617"/>
            <ac:cxnSpMk id="32" creationId="{62B7BDC0-99F7-EEA9-F8BA-A2A4972A186E}"/>
          </ac:cxnSpMkLst>
        </pc:cxnChg>
        <pc:cxnChg chg="add del mod">
          <ac:chgData name="Mitchell Wand" userId="de9b44c55c049659" providerId="LiveId" clId="{02EA8FE1-A441-49F8-85DB-10D9CF571F3D}" dt="2024-09-14T15:30:26.519" v="141" actId="478"/>
          <ac:cxnSpMkLst>
            <pc:docMk/>
            <pc:sldMk cId="3183839153" sldId="617"/>
            <ac:cxnSpMk id="34" creationId="{4679160F-4479-D5F9-78D1-C4C83AD16A0E}"/>
          </ac:cxnSpMkLst>
        </pc:cxnChg>
        <pc:cxnChg chg="add mod">
          <ac:chgData name="Mitchell Wand" userId="de9b44c55c049659" providerId="LiveId" clId="{02EA8FE1-A441-49F8-85DB-10D9CF571F3D}" dt="2024-09-14T15:30:13.188" v="139" actId="14100"/>
          <ac:cxnSpMkLst>
            <pc:docMk/>
            <pc:sldMk cId="3183839153" sldId="617"/>
            <ac:cxnSpMk id="36" creationId="{33CF7D44-A76E-5769-3DC6-E1493E00CDF7}"/>
          </ac:cxnSpMkLst>
        </pc:cxnChg>
        <pc:cxnChg chg="add mod">
          <ac:chgData name="Mitchell Wand" userId="de9b44c55c049659" providerId="LiveId" clId="{02EA8FE1-A441-49F8-85DB-10D9CF571F3D}" dt="2024-09-14T15:30:33.649" v="142"/>
          <ac:cxnSpMkLst>
            <pc:docMk/>
            <pc:sldMk cId="3183839153" sldId="617"/>
            <ac:cxnSpMk id="39" creationId="{B272DE34-2605-8FAE-6438-231DC3DC4CF8}"/>
          </ac:cxnSpMkLst>
        </pc:cxnChg>
      </pc:sldChg>
      <pc:sldChg chg="addSp delSp modSp add mod modNotesTx">
        <pc:chgData name="Mitchell Wand" userId="de9b44c55c049659" providerId="LiveId" clId="{02EA8FE1-A441-49F8-85DB-10D9CF571F3D}" dt="2024-09-14T17:31:51.699" v="759" actId="20577"/>
        <pc:sldMkLst>
          <pc:docMk/>
          <pc:sldMk cId="3696578401" sldId="618"/>
        </pc:sldMkLst>
        <pc:spChg chg="add mod">
          <ac:chgData name="Mitchell Wand" userId="de9b44c55c049659" providerId="LiveId" clId="{02EA8FE1-A441-49F8-85DB-10D9CF571F3D}" dt="2024-09-14T17:30:50.647" v="724" actId="2085"/>
          <ac:spMkLst>
            <pc:docMk/>
            <pc:sldMk cId="3696578401" sldId="618"/>
            <ac:spMk id="2" creationId="{741496B2-FB48-BC7F-9ADF-0FE3FF15965F}"/>
          </ac:spMkLst>
        </pc:spChg>
        <pc:spChg chg="add mod">
          <ac:chgData name="Mitchell Wand" userId="de9b44c55c049659" providerId="LiveId" clId="{02EA8FE1-A441-49F8-85DB-10D9CF571F3D}" dt="2024-09-14T17:31:36.889" v="733" actId="1076"/>
          <ac:spMkLst>
            <pc:docMk/>
            <pc:sldMk cId="3696578401" sldId="618"/>
            <ac:spMk id="3" creationId="{F6BA8F24-A6E9-5294-805C-073B81AABB7C}"/>
          </ac:spMkLst>
        </pc:spChg>
        <pc:spChg chg="mod">
          <ac:chgData name="Mitchell Wand" userId="de9b44c55c049659" providerId="LiveId" clId="{02EA8FE1-A441-49F8-85DB-10D9CF571F3D}" dt="2024-09-14T17:26:41.058" v="476" actId="20577"/>
          <ac:spMkLst>
            <pc:docMk/>
            <pc:sldMk cId="3696578401" sldId="618"/>
            <ac:spMk id="5" creationId="{E8743CE0-8EDE-B4A4-B874-75F00671C3F9}"/>
          </ac:spMkLst>
        </pc:spChg>
        <pc:spChg chg="add mod">
          <ac:chgData name="Mitchell Wand" userId="de9b44c55c049659" providerId="LiveId" clId="{02EA8FE1-A441-49F8-85DB-10D9CF571F3D}" dt="2024-09-14T17:31:27.079" v="731" actId="1076"/>
          <ac:spMkLst>
            <pc:docMk/>
            <pc:sldMk cId="3696578401" sldId="618"/>
            <ac:spMk id="6" creationId="{5C1B171F-D8F5-CC29-14E4-FE0128C215E1}"/>
          </ac:spMkLst>
        </pc:spChg>
        <pc:spChg chg="add mod">
          <ac:chgData name="Mitchell Wand" userId="de9b44c55c049659" providerId="LiveId" clId="{02EA8FE1-A441-49F8-85DB-10D9CF571F3D}" dt="2024-09-14T17:31:30.922" v="732" actId="1076"/>
          <ac:spMkLst>
            <pc:docMk/>
            <pc:sldMk cId="3696578401" sldId="618"/>
            <ac:spMk id="7" creationId="{0991106E-E7AC-19D6-8CA5-55279A2C8367}"/>
          </ac:spMkLst>
        </pc:spChg>
        <pc:spChg chg="mod">
          <ac:chgData name="Mitchell Wand" userId="de9b44c55c049659" providerId="LiveId" clId="{02EA8FE1-A441-49F8-85DB-10D9CF571F3D}" dt="2024-09-14T17:31:51.699" v="759" actId="20577"/>
          <ac:spMkLst>
            <pc:docMk/>
            <pc:sldMk cId="3696578401" sldId="618"/>
            <ac:spMk id="15" creationId="{BEC22EA8-C093-0F8B-73BA-13FA8E514A5C}"/>
          </ac:spMkLst>
        </pc:spChg>
        <pc:spChg chg="mod">
          <ac:chgData name="Mitchell Wand" userId="de9b44c55c049659" providerId="LiveId" clId="{02EA8FE1-A441-49F8-85DB-10D9CF571F3D}" dt="2024-09-14T17:28:37.494" v="495" actId="20577"/>
          <ac:spMkLst>
            <pc:docMk/>
            <pc:sldMk cId="3696578401" sldId="618"/>
            <ac:spMk id="16" creationId="{CA2885B4-7C1E-F7CB-5194-408C69393E58}"/>
          </ac:spMkLst>
        </pc:spChg>
        <pc:cxnChg chg="del">
          <ac:chgData name="Mitchell Wand" userId="de9b44c55c049659" providerId="LiveId" clId="{02EA8FE1-A441-49F8-85DB-10D9CF571F3D}" dt="2024-09-14T17:28:20.276" v="489" actId="478"/>
          <ac:cxnSpMkLst>
            <pc:docMk/>
            <pc:sldMk cId="3696578401" sldId="618"/>
            <ac:cxnSpMk id="17" creationId="{2EF15572-3506-0761-1BC7-4DA1930766D2}"/>
          </ac:cxnSpMkLst>
        </pc:cxnChg>
      </pc:sldChg>
      <pc:sldChg chg="modSp add mod modNotesTx">
        <pc:chgData name="Mitchell Wand" userId="de9b44c55c049659" providerId="LiveId" clId="{02EA8FE1-A441-49F8-85DB-10D9CF571F3D}" dt="2024-09-15T18:01:38.603" v="853" actId="20577"/>
        <pc:sldMkLst>
          <pc:docMk/>
          <pc:sldMk cId="2054709112" sldId="619"/>
        </pc:sldMkLst>
        <pc:spChg chg="mod">
          <ac:chgData name="Mitchell Wand" userId="de9b44c55c049659" providerId="LiveId" clId="{02EA8FE1-A441-49F8-85DB-10D9CF571F3D}" dt="2024-09-14T19:31:50.472" v="784" actId="20577"/>
          <ac:spMkLst>
            <pc:docMk/>
            <pc:sldMk cId="2054709112" sldId="619"/>
            <ac:spMk id="5" creationId="{E8743CE0-8EDE-B4A4-B874-75F00671C3F9}"/>
          </ac:spMkLst>
        </pc:spChg>
        <pc:spChg chg="mod">
          <ac:chgData name="Mitchell Wand" userId="de9b44c55c049659" providerId="LiveId" clId="{02EA8FE1-A441-49F8-85DB-10D9CF571F3D}" dt="2024-09-14T19:32:15.043" v="797" actId="692"/>
          <ac:spMkLst>
            <pc:docMk/>
            <pc:sldMk cId="2054709112" sldId="619"/>
            <ac:spMk id="26" creationId="{F0867395-63EE-BC27-2C82-5FBE8C961787}"/>
          </ac:spMkLst>
        </pc:spChg>
      </pc:sldChg>
    </pc:docChg>
  </pc:docChgLst>
  <pc:docChgLst>
    <pc:chgData name="Mitchell Wand" userId="de9b44c55c049659" providerId="LiveId" clId="{0D3769A7-29C9-4141-B029-F74726C51B97}"/>
    <pc:docChg chg="undo custSel addSld delSld modSld sldOrd">
      <pc:chgData name="Mitchell Wand" userId="de9b44c55c049659" providerId="LiveId" clId="{0D3769A7-29C9-4141-B029-F74726C51B97}" dt="2024-09-13T02:21:22.233" v="2431" actId="20577"/>
      <pc:docMkLst>
        <pc:docMk/>
      </pc:docMkLst>
      <pc:sldChg chg="modSp mod">
        <pc:chgData name="Mitchell Wand" userId="de9b44c55c049659" providerId="LiveId" clId="{0D3769A7-29C9-4141-B029-F74726C51B97}" dt="2024-09-13T02:21:22.233" v="2431" actId="20577"/>
        <pc:sldMkLst>
          <pc:docMk/>
          <pc:sldMk cId="3025610200" sldId="485"/>
        </pc:sldMkLst>
        <pc:spChg chg="mod">
          <ac:chgData name="Mitchell Wand" userId="de9b44c55c049659" providerId="LiveId" clId="{0D3769A7-29C9-4141-B029-F74726C51B97}" dt="2024-09-13T02:21:17.772" v="2430" actId="20577"/>
          <ac:spMkLst>
            <pc:docMk/>
            <pc:sldMk cId="3025610200" sldId="485"/>
            <ac:spMk id="2" creationId="{40765BC5-92E6-4F5A-B981-1C5EE975861B}"/>
          </ac:spMkLst>
        </pc:spChg>
        <pc:spChg chg="mod">
          <ac:chgData name="Mitchell Wand" userId="de9b44c55c049659" providerId="LiveId" clId="{0D3769A7-29C9-4141-B029-F74726C51B97}" dt="2024-09-13T02:21:22.233" v="2431" actId="20577"/>
          <ac:spMkLst>
            <pc:docMk/>
            <pc:sldMk cId="3025610200" sldId="485"/>
            <ac:spMk id="8" creationId="{5B356C44-32EB-4AC4-94B7-A86895491E70}"/>
          </ac:spMkLst>
        </pc:spChg>
      </pc:sldChg>
      <pc:sldChg chg="modSp mod">
        <pc:chgData name="Mitchell Wand" userId="de9b44c55c049659" providerId="LiveId" clId="{0D3769A7-29C9-4141-B029-F74726C51B97}" dt="2024-09-13T01:58:41.249" v="1889" actId="20577"/>
        <pc:sldMkLst>
          <pc:docMk/>
          <pc:sldMk cId="966027799" sldId="514"/>
        </pc:sldMkLst>
        <pc:spChg chg="mod">
          <ac:chgData name="Mitchell Wand" userId="de9b44c55c049659" providerId="LiveId" clId="{0D3769A7-29C9-4141-B029-F74726C51B97}" dt="2024-09-13T01:58:41.249" v="1889" actId="20577"/>
          <ac:spMkLst>
            <pc:docMk/>
            <pc:sldMk cId="966027799" sldId="514"/>
            <ac:spMk id="4" creationId="{0ABAED22-80F7-4901-BE65-632B7CF552B4}"/>
          </ac:spMkLst>
        </pc:spChg>
      </pc:sldChg>
      <pc:sldChg chg="addSp modSp add del mod">
        <pc:chgData name="Mitchell Wand" userId="de9b44c55c049659" providerId="LiveId" clId="{0D3769A7-29C9-4141-B029-F74726C51B97}" dt="2024-09-10T18:40:40.504" v="155" actId="2696"/>
        <pc:sldMkLst>
          <pc:docMk/>
          <pc:sldMk cId="97686813" sldId="516"/>
        </pc:sldMkLst>
        <pc:spChg chg="add mod">
          <ac:chgData name="Mitchell Wand" userId="de9b44c55c049659" providerId="LiveId" clId="{0D3769A7-29C9-4141-B029-F74726C51B97}" dt="2024-09-10T18:35:20.186" v="70" actId="20577"/>
          <ac:spMkLst>
            <pc:docMk/>
            <pc:sldMk cId="97686813" sldId="516"/>
            <ac:spMk id="5" creationId="{38DC5094-4398-C8D6-6659-BBF87A94C47E}"/>
          </ac:spMkLst>
        </pc:spChg>
        <pc:spChg chg="mod">
          <ac:chgData name="Mitchell Wand" userId="de9b44c55c049659" providerId="LiveId" clId="{0D3769A7-29C9-4141-B029-F74726C51B97}" dt="2024-09-10T18:35:05.415" v="62" actId="14100"/>
          <ac:spMkLst>
            <pc:docMk/>
            <pc:sldMk cId="97686813" sldId="516"/>
            <ac:spMk id="13" creationId="{5A5419DA-3880-75A3-EC38-EFC055D201EB}"/>
          </ac:spMkLst>
        </pc:spChg>
        <pc:spChg chg="mod">
          <ac:chgData name="Mitchell Wand" userId="de9b44c55c049659" providerId="LiveId" clId="{0D3769A7-29C9-4141-B029-F74726C51B97}" dt="2024-09-10T18:34:50.235" v="59" actId="1076"/>
          <ac:spMkLst>
            <pc:docMk/>
            <pc:sldMk cId="97686813" sldId="516"/>
            <ac:spMk id="15" creationId="{F20E5D6B-9ED6-8D07-5221-BA87CF5CF592}"/>
          </ac:spMkLst>
        </pc:spChg>
      </pc:sldChg>
      <pc:sldChg chg="modSp mod">
        <pc:chgData name="Mitchell Wand" userId="de9b44c55c049659" providerId="LiveId" clId="{0D3769A7-29C9-4141-B029-F74726C51B97}" dt="2024-09-10T18:26:30.854" v="49" actId="113"/>
        <pc:sldMkLst>
          <pc:docMk/>
          <pc:sldMk cId="1362310250" sldId="585"/>
        </pc:sldMkLst>
        <pc:spChg chg="mod">
          <ac:chgData name="Mitchell Wand" userId="de9b44c55c049659" providerId="LiveId" clId="{0D3769A7-29C9-4141-B029-F74726C51B97}" dt="2024-09-10T18:26:07.614" v="46" actId="20577"/>
          <ac:spMkLst>
            <pc:docMk/>
            <pc:sldMk cId="1362310250" sldId="585"/>
            <ac:spMk id="2" creationId="{C87E3275-3DE9-3683-0F5E-A0B0D99B9C3F}"/>
          </ac:spMkLst>
        </pc:spChg>
        <pc:spChg chg="mod">
          <ac:chgData name="Mitchell Wand" userId="de9b44c55c049659" providerId="LiveId" clId="{0D3769A7-29C9-4141-B029-F74726C51B97}" dt="2024-09-10T18:26:30.854" v="49" actId="113"/>
          <ac:spMkLst>
            <pc:docMk/>
            <pc:sldMk cId="1362310250" sldId="585"/>
            <ac:spMk id="6" creationId="{15B84839-0E5A-5160-6778-4C72C63D110A}"/>
          </ac:spMkLst>
        </pc:spChg>
      </pc:sldChg>
      <pc:sldChg chg="modSp del mod">
        <pc:chgData name="Mitchell Wand" userId="de9b44c55c049659" providerId="LiveId" clId="{0D3769A7-29C9-4141-B029-F74726C51B97}" dt="2024-09-13T02:15:16.923" v="2425" actId="2696"/>
        <pc:sldMkLst>
          <pc:docMk/>
          <pc:sldMk cId="2123259225" sldId="589"/>
        </pc:sldMkLst>
        <pc:cxnChg chg="mod">
          <ac:chgData name="Mitchell Wand" userId="de9b44c55c049659" providerId="LiveId" clId="{0D3769A7-29C9-4141-B029-F74726C51B97}" dt="2024-09-10T18:31:27.439" v="53" actId="692"/>
          <ac:cxnSpMkLst>
            <pc:docMk/>
            <pc:sldMk cId="2123259225" sldId="589"/>
            <ac:cxnSpMk id="9" creationId="{A73F1E45-4C9E-6293-8011-BF5E2FE81CE9}"/>
          </ac:cxnSpMkLst>
        </pc:cxnChg>
      </pc:sldChg>
      <pc:sldChg chg="modSp mod">
        <pc:chgData name="Mitchell Wand" userId="de9b44c55c049659" providerId="LiveId" clId="{0D3769A7-29C9-4141-B029-F74726C51B97}" dt="2024-09-13T02:02:06.311" v="1932" actId="207"/>
        <pc:sldMkLst>
          <pc:docMk/>
          <pc:sldMk cId="1806424147" sldId="595"/>
        </pc:sldMkLst>
        <pc:spChg chg="mod">
          <ac:chgData name="Mitchell Wand" userId="de9b44c55c049659" providerId="LiveId" clId="{0D3769A7-29C9-4141-B029-F74726C51B97}" dt="2024-09-13T02:02:06.311" v="1932" actId="207"/>
          <ac:spMkLst>
            <pc:docMk/>
            <pc:sldMk cId="1806424147" sldId="595"/>
            <ac:spMk id="4" creationId="{B5E1B4CE-3863-CF19-A3DF-764BEF1C331B}"/>
          </ac:spMkLst>
        </pc:spChg>
      </pc:sldChg>
      <pc:sldChg chg="modSp mod modNotesTx">
        <pc:chgData name="Mitchell Wand" userId="de9b44c55c049659" providerId="LiveId" clId="{0D3769A7-29C9-4141-B029-F74726C51B97}" dt="2024-09-10T19:48:40.172" v="1751" actId="20577"/>
        <pc:sldMkLst>
          <pc:docMk/>
          <pc:sldMk cId="2014121101" sldId="599"/>
        </pc:sldMkLst>
        <pc:spChg chg="mod">
          <ac:chgData name="Mitchell Wand" userId="de9b44c55c049659" providerId="LiveId" clId="{0D3769A7-29C9-4141-B029-F74726C51B97}" dt="2024-09-10T19:48:40.172" v="1751" actId="20577"/>
          <ac:spMkLst>
            <pc:docMk/>
            <pc:sldMk cId="2014121101" sldId="599"/>
            <ac:spMk id="11" creationId="{FB831C62-F6AA-046A-4319-6A36C326E34E}"/>
          </ac:spMkLst>
        </pc:spChg>
      </pc:sldChg>
      <pc:sldChg chg="modSp mod">
        <pc:chgData name="Mitchell Wand" userId="de9b44c55c049659" providerId="LiveId" clId="{0D3769A7-29C9-4141-B029-F74726C51B97}" dt="2024-09-10T19:46:49.998" v="1684" actId="20577"/>
        <pc:sldMkLst>
          <pc:docMk/>
          <pc:sldMk cId="325976252" sldId="600"/>
        </pc:sldMkLst>
        <pc:spChg chg="mod">
          <ac:chgData name="Mitchell Wand" userId="de9b44c55c049659" providerId="LiveId" clId="{0D3769A7-29C9-4141-B029-F74726C51B97}" dt="2024-09-10T19:46:49.998" v="1684" actId="20577"/>
          <ac:spMkLst>
            <pc:docMk/>
            <pc:sldMk cId="325976252" sldId="600"/>
            <ac:spMk id="5" creationId="{173CBFAD-7167-FA60-3769-128027AC27F6}"/>
          </ac:spMkLst>
        </pc:spChg>
      </pc:sldChg>
      <pc:sldChg chg="modSp mod">
        <pc:chgData name="Mitchell Wand" userId="de9b44c55c049659" providerId="LiveId" clId="{0D3769A7-29C9-4141-B029-F74726C51B97}" dt="2024-09-10T19:50:43.718" v="1818" actId="20577"/>
        <pc:sldMkLst>
          <pc:docMk/>
          <pc:sldMk cId="1883259897" sldId="601"/>
        </pc:sldMkLst>
        <pc:spChg chg="mod">
          <ac:chgData name="Mitchell Wand" userId="de9b44c55c049659" providerId="LiveId" clId="{0D3769A7-29C9-4141-B029-F74726C51B97}" dt="2024-09-10T19:50:43.718" v="1818" actId="20577"/>
          <ac:spMkLst>
            <pc:docMk/>
            <pc:sldMk cId="1883259897" sldId="601"/>
            <ac:spMk id="6" creationId="{BE471D34-C9C4-50CF-4C43-95DDF574AD7D}"/>
          </ac:spMkLst>
        </pc:spChg>
      </pc:sldChg>
      <pc:sldChg chg="modSp mod">
        <pc:chgData name="Mitchell Wand" userId="de9b44c55c049659" providerId="LiveId" clId="{0D3769A7-29C9-4141-B029-F74726C51B97}" dt="2024-09-10T19:42:00.907" v="1549" actId="20577"/>
        <pc:sldMkLst>
          <pc:docMk/>
          <pc:sldMk cId="1852777381" sldId="602"/>
        </pc:sldMkLst>
        <pc:spChg chg="mod">
          <ac:chgData name="Mitchell Wand" userId="de9b44c55c049659" providerId="LiveId" clId="{0D3769A7-29C9-4141-B029-F74726C51B97}" dt="2024-09-10T19:42:00.907" v="1549" actId="20577"/>
          <ac:spMkLst>
            <pc:docMk/>
            <pc:sldMk cId="1852777381" sldId="602"/>
            <ac:spMk id="6" creationId="{F9E52F32-34EE-8342-64E4-2167AFFD1CBD}"/>
          </ac:spMkLst>
        </pc:spChg>
      </pc:sldChg>
      <pc:sldChg chg="modSp mod">
        <pc:chgData name="Mitchell Wand" userId="de9b44c55c049659" providerId="LiveId" clId="{0D3769A7-29C9-4141-B029-F74726C51B97}" dt="2024-09-10T19:43:53.140" v="1584" actId="20577"/>
        <pc:sldMkLst>
          <pc:docMk/>
          <pc:sldMk cId="2918216172" sldId="603"/>
        </pc:sldMkLst>
        <pc:spChg chg="mod">
          <ac:chgData name="Mitchell Wand" userId="de9b44c55c049659" providerId="LiveId" clId="{0D3769A7-29C9-4141-B029-F74726C51B97}" dt="2024-09-10T19:43:53.140" v="1584" actId="20577"/>
          <ac:spMkLst>
            <pc:docMk/>
            <pc:sldMk cId="2918216172" sldId="603"/>
            <ac:spMk id="3" creationId="{A4B1C00C-56E2-81C2-B712-ECAC121D2675}"/>
          </ac:spMkLst>
        </pc:spChg>
        <pc:spChg chg="mod">
          <ac:chgData name="Mitchell Wand" userId="de9b44c55c049659" providerId="LiveId" clId="{0D3769A7-29C9-4141-B029-F74726C51B97}" dt="2024-09-10T19:43:07.713" v="1554" actId="20577"/>
          <ac:spMkLst>
            <pc:docMk/>
            <pc:sldMk cId="2918216172" sldId="603"/>
            <ac:spMk id="7" creationId="{4B9E83AB-9C01-479B-E254-1A31B0CFBD13}"/>
          </ac:spMkLst>
        </pc:spChg>
      </pc:sldChg>
      <pc:sldChg chg="add del">
        <pc:chgData name="Mitchell Wand" userId="de9b44c55c049659" providerId="LiveId" clId="{0D3769A7-29C9-4141-B029-F74726C51B97}" dt="2024-09-10T18:45:09.615" v="337" actId="2696"/>
        <pc:sldMkLst>
          <pc:docMk/>
          <pc:sldMk cId="65324368" sldId="605"/>
        </pc:sldMkLst>
      </pc:sldChg>
      <pc:sldChg chg="modSp new del mod">
        <pc:chgData name="Mitchell Wand" userId="de9b44c55c049659" providerId="LiveId" clId="{0D3769A7-29C9-4141-B029-F74726C51B97}" dt="2024-09-10T18:25:44.565" v="17" actId="2696"/>
        <pc:sldMkLst>
          <pc:docMk/>
          <pc:sldMk cId="3967792812" sldId="605"/>
        </pc:sldMkLst>
        <pc:spChg chg="mod">
          <ac:chgData name="Mitchell Wand" userId="de9b44c55c049659" providerId="LiveId" clId="{0D3769A7-29C9-4141-B029-F74726C51B97}" dt="2024-09-10T18:21:41.974" v="16" actId="20577"/>
          <ac:spMkLst>
            <pc:docMk/>
            <pc:sldMk cId="3967792812" sldId="605"/>
            <ac:spMk id="2" creationId="{AAE007E9-BC81-1E86-D65B-6A217868E6BF}"/>
          </ac:spMkLst>
        </pc:spChg>
      </pc:sldChg>
      <pc:sldChg chg="delSp modSp add mod modNotesTx">
        <pc:chgData name="Mitchell Wand" userId="de9b44c55c049659" providerId="LiveId" clId="{0D3769A7-29C9-4141-B029-F74726C51B97}" dt="2024-09-10T18:48:38.390" v="505" actId="20577"/>
        <pc:sldMkLst>
          <pc:docMk/>
          <pc:sldMk cId="220631238" sldId="606"/>
        </pc:sldMkLst>
        <pc:spChg chg="mod">
          <ac:chgData name="Mitchell Wand" userId="de9b44c55c049659" providerId="LiveId" clId="{0D3769A7-29C9-4141-B029-F74726C51B97}" dt="2024-09-10T18:48:21.223" v="485"/>
          <ac:spMkLst>
            <pc:docMk/>
            <pc:sldMk cId="220631238" sldId="606"/>
            <ac:spMk id="5" creationId="{38DC5094-4398-C8D6-6659-BBF87A94C47E}"/>
          </ac:spMkLst>
        </pc:spChg>
        <pc:spChg chg="mod">
          <ac:chgData name="Mitchell Wand" userId="de9b44c55c049659" providerId="LiveId" clId="{0D3769A7-29C9-4141-B029-F74726C51B97}" dt="2024-09-10T18:38:33.640" v="104" actId="14100"/>
          <ac:spMkLst>
            <pc:docMk/>
            <pc:sldMk cId="220631238" sldId="606"/>
            <ac:spMk id="13" creationId="{5A5419DA-3880-75A3-EC38-EFC055D201EB}"/>
          </ac:spMkLst>
        </pc:spChg>
        <pc:spChg chg="del">
          <ac:chgData name="Mitchell Wand" userId="de9b44c55c049659" providerId="LiveId" clId="{0D3769A7-29C9-4141-B029-F74726C51B97}" dt="2024-09-10T18:38:26.426" v="103" actId="478"/>
          <ac:spMkLst>
            <pc:docMk/>
            <pc:sldMk cId="220631238" sldId="606"/>
            <ac:spMk id="15" creationId="{F20E5D6B-9ED6-8D07-5221-BA87CF5CF592}"/>
          </ac:spMkLst>
        </pc:spChg>
      </pc:sldChg>
      <pc:sldChg chg="modSp add mod">
        <pc:chgData name="Mitchell Wand" userId="de9b44c55c049659" providerId="LiveId" clId="{0D3769A7-29C9-4141-B029-F74726C51B97}" dt="2024-09-10T18:48:17.119" v="484" actId="21"/>
        <pc:sldMkLst>
          <pc:docMk/>
          <pc:sldMk cId="122607095" sldId="607"/>
        </pc:sldMkLst>
        <pc:spChg chg="mod">
          <ac:chgData name="Mitchell Wand" userId="de9b44c55c049659" providerId="LiveId" clId="{0D3769A7-29C9-4141-B029-F74726C51B97}" dt="2024-09-10T18:40:34.157" v="154" actId="20577"/>
          <ac:spMkLst>
            <pc:docMk/>
            <pc:sldMk cId="122607095" sldId="607"/>
            <ac:spMk id="2" creationId="{69FAEC0E-82C2-EB12-99D0-0A69C79D60C8}"/>
          </ac:spMkLst>
        </pc:spChg>
        <pc:spChg chg="mod">
          <ac:chgData name="Mitchell Wand" userId="de9b44c55c049659" providerId="LiveId" clId="{0D3769A7-29C9-4141-B029-F74726C51B97}" dt="2024-09-10T18:48:17.119" v="484" actId="21"/>
          <ac:spMkLst>
            <pc:docMk/>
            <pc:sldMk cId="122607095" sldId="607"/>
            <ac:spMk id="5" creationId="{38DC5094-4398-C8D6-6659-BBF87A94C47E}"/>
          </ac:spMkLst>
        </pc:spChg>
        <pc:spChg chg="mod">
          <ac:chgData name="Mitchell Wand" userId="de9b44c55c049659" providerId="LiveId" clId="{0D3769A7-29C9-4141-B029-F74726C51B97}" dt="2024-09-10T18:39:57.969" v="127" actId="114"/>
          <ac:spMkLst>
            <pc:docMk/>
            <pc:sldMk cId="122607095" sldId="607"/>
            <ac:spMk id="13" creationId="{5A5419DA-3880-75A3-EC38-EFC055D201EB}"/>
          </ac:spMkLst>
        </pc:spChg>
      </pc:sldChg>
      <pc:sldChg chg="addSp modSp add mod">
        <pc:chgData name="Mitchell Wand" userId="de9b44c55c049659" providerId="LiveId" clId="{0D3769A7-29C9-4141-B029-F74726C51B97}" dt="2024-09-10T19:44:55.052" v="1605" actId="20577"/>
        <pc:sldMkLst>
          <pc:docMk/>
          <pc:sldMk cId="1337848093" sldId="608"/>
        </pc:sldMkLst>
        <pc:spChg chg="mod">
          <ac:chgData name="Mitchell Wand" userId="de9b44c55c049659" providerId="LiveId" clId="{0D3769A7-29C9-4141-B029-F74726C51B97}" dt="2024-09-10T18:44:13.864" v="330" actId="20577"/>
          <ac:spMkLst>
            <pc:docMk/>
            <pc:sldMk cId="1337848093" sldId="608"/>
            <ac:spMk id="2" creationId="{69FAEC0E-82C2-EB12-99D0-0A69C79D60C8}"/>
          </ac:spMkLst>
        </pc:spChg>
        <pc:spChg chg="add mod">
          <ac:chgData name="Mitchell Wand" userId="de9b44c55c049659" providerId="LiveId" clId="{0D3769A7-29C9-4141-B029-F74726C51B97}" dt="2024-09-10T19:44:55.052" v="1605" actId="20577"/>
          <ac:spMkLst>
            <pc:docMk/>
            <pc:sldMk cId="1337848093" sldId="608"/>
            <ac:spMk id="4" creationId="{23878599-F085-3376-032C-0CF7E78E7BE5}"/>
          </ac:spMkLst>
        </pc:spChg>
        <pc:spChg chg="mod">
          <ac:chgData name="Mitchell Wand" userId="de9b44c55c049659" providerId="LiveId" clId="{0D3769A7-29C9-4141-B029-F74726C51B97}" dt="2024-09-10T18:47:57.175" v="478" actId="113"/>
          <ac:spMkLst>
            <pc:docMk/>
            <pc:sldMk cId="1337848093" sldId="608"/>
            <ac:spMk id="5" creationId="{38DC5094-4398-C8D6-6659-BBF87A94C47E}"/>
          </ac:spMkLst>
        </pc:spChg>
      </pc:sldChg>
      <pc:sldChg chg="addSp delSp modSp add mod">
        <pc:chgData name="Mitchell Wand" userId="de9b44c55c049659" providerId="LiveId" clId="{0D3769A7-29C9-4141-B029-F74726C51B97}" dt="2024-09-10T19:45:13.981" v="1607"/>
        <pc:sldMkLst>
          <pc:docMk/>
          <pc:sldMk cId="2874826369" sldId="609"/>
        </pc:sldMkLst>
        <pc:spChg chg="mod">
          <ac:chgData name="Mitchell Wand" userId="de9b44c55c049659" providerId="LiveId" clId="{0D3769A7-29C9-4141-B029-F74726C51B97}" dt="2024-09-10T18:48:53.902" v="520" actId="20577"/>
          <ac:spMkLst>
            <pc:docMk/>
            <pc:sldMk cId="2874826369" sldId="609"/>
            <ac:spMk id="2" creationId="{69FAEC0E-82C2-EB12-99D0-0A69C79D60C8}"/>
          </ac:spMkLst>
        </pc:spChg>
        <pc:spChg chg="del">
          <ac:chgData name="Mitchell Wand" userId="de9b44c55c049659" providerId="LiveId" clId="{0D3769A7-29C9-4141-B029-F74726C51B97}" dt="2024-09-10T19:45:12.356" v="1606" actId="478"/>
          <ac:spMkLst>
            <pc:docMk/>
            <pc:sldMk cId="2874826369" sldId="609"/>
            <ac:spMk id="4" creationId="{23878599-F085-3376-032C-0CF7E78E7BE5}"/>
          </ac:spMkLst>
        </pc:spChg>
        <pc:spChg chg="mod">
          <ac:chgData name="Mitchell Wand" userId="de9b44c55c049659" providerId="LiveId" clId="{0D3769A7-29C9-4141-B029-F74726C51B97}" dt="2024-09-10T18:47:52.903" v="477" actId="113"/>
          <ac:spMkLst>
            <pc:docMk/>
            <pc:sldMk cId="2874826369" sldId="609"/>
            <ac:spMk id="5" creationId="{38DC5094-4398-C8D6-6659-BBF87A94C47E}"/>
          </ac:spMkLst>
        </pc:spChg>
        <pc:spChg chg="add mod">
          <ac:chgData name="Mitchell Wand" userId="de9b44c55c049659" providerId="LiveId" clId="{0D3769A7-29C9-4141-B029-F74726C51B97}" dt="2024-09-10T19:45:13.981" v="1607"/>
          <ac:spMkLst>
            <pc:docMk/>
            <pc:sldMk cId="2874826369" sldId="609"/>
            <ac:spMk id="6" creationId="{9311F141-B46D-9626-F788-EDAF5C2ADA5E}"/>
          </ac:spMkLst>
        </pc:spChg>
        <pc:spChg chg="mod">
          <ac:chgData name="Mitchell Wand" userId="de9b44c55c049659" providerId="LiveId" clId="{0D3769A7-29C9-4141-B029-F74726C51B97}" dt="2024-09-10T18:46:09.342" v="385" actId="20577"/>
          <ac:spMkLst>
            <pc:docMk/>
            <pc:sldMk cId="2874826369" sldId="609"/>
            <ac:spMk id="13" creationId="{5A5419DA-3880-75A3-EC38-EFC055D201EB}"/>
          </ac:spMkLst>
        </pc:spChg>
      </pc:sldChg>
      <pc:sldChg chg="modSp add mod setBg">
        <pc:chgData name="Mitchell Wand" userId="de9b44c55c049659" providerId="LiveId" clId="{0D3769A7-29C9-4141-B029-F74726C51B97}" dt="2024-09-10T19:45:34.034" v="1612" actId="20577"/>
        <pc:sldMkLst>
          <pc:docMk/>
          <pc:sldMk cId="401339110" sldId="610"/>
        </pc:sldMkLst>
        <pc:spChg chg="mod">
          <ac:chgData name="Mitchell Wand" userId="de9b44c55c049659" providerId="LiveId" clId="{0D3769A7-29C9-4141-B029-F74726C51B97}" dt="2024-09-10T18:47:23.327" v="469" actId="20577"/>
          <ac:spMkLst>
            <pc:docMk/>
            <pc:sldMk cId="401339110" sldId="610"/>
            <ac:spMk id="2" creationId="{69FAEC0E-82C2-EB12-99D0-0A69C79D60C8}"/>
          </ac:spMkLst>
        </pc:spChg>
        <pc:spChg chg="mod">
          <ac:chgData name="Mitchell Wand" userId="de9b44c55c049659" providerId="LiveId" clId="{0D3769A7-29C9-4141-B029-F74726C51B97}" dt="2024-09-10T19:45:34.034" v="1612" actId="20577"/>
          <ac:spMkLst>
            <pc:docMk/>
            <pc:sldMk cId="401339110" sldId="610"/>
            <ac:spMk id="4" creationId="{23878599-F085-3376-032C-0CF7E78E7BE5}"/>
          </ac:spMkLst>
        </pc:spChg>
        <pc:spChg chg="mod">
          <ac:chgData name="Mitchell Wand" userId="de9b44c55c049659" providerId="LiveId" clId="{0D3769A7-29C9-4141-B029-F74726C51B97}" dt="2024-09-10T18:53:08.240" v="967" actId="207"/>
          <ac:spMkLst>
            <pc:docMk/>
            <pc:sldMk cId="401339110" sldId="610"/>
            <ac:spMk id="5" creationId="{38DC5094-4398-C8D6-6659-BBF87A94C47E}"/>
          </ac:spMkLst>
        </pc:spChg>
      </pc:sldChg>
      <pc:sldChg chg="addSp modSp add mod ord">
        <pc:chgData name="Mitchell Wand" userId="de9b44c55c049659" providerId="LiveId" clId="{0D3769A7-29C9-4141-B029-F74726C51B97}" dt="2024-09-10T19:15:06.773" v="1077"/>
        <pc:sldMkLst>
          <pc:docMk/>
          <pc:sldMk cId="2592196647" sldId="611"/>
        </pc:sldMkLst>
        <pc:spChg chg="mod">
          <ac:chgData name="Mitchell Wand" userId="de9b44c55c049659" providerId="LiveId" clId="{0D3769A7-29C9-4141-B029-F74726C51B97}" dt="2024-09-10T19:05:38.429" v="1000" actId="20577"/>
          <ac:spMkLst>
            <pc:docMk/>
            <pc:sldMk cId="2592196647" sldId="611"/>
            <ac:spMk id="2" creationId="{69FAEC0E-82C2-EB12-99D0-0A69C79D60C8}"/>
          </ac:spMkLst>
        </pc:spChg>
        <pc:spChg chg="mod">
          <ac:chgData name="Mitchell Wand" userId="de9b44c55c049659" providerId="LiveId" clId="{0D3769A7-29C9-4141-B029-F74726C51B97}" dt="2024-09-10T19:05:27.856" v="980" actId="20577"/>
          <ac:spMkLst>
            <pc:docMk/>
            <pc:sldMk cId="2592196647" sldId="611"/>
            <ac:spMk id="4" creationId="{23878599-F085-3376-032C-0CF7E78E7BE5}"/>
          </ac:spMkLst>
        </pc:spChg>
        <pc:spChg chg="add mod">
          <ac:chgData name="Mitchell Wand" userId="de9b44c55c049659" providerId="LiveId" clId="{0D3769A7-29C9-4141-B029-F74726C51B97}" dt="2024-09-10T19:07:14.693" v="1017" actId="208"/>
          <ac:spMkLst>
            <pc:docMk/>
            <pc:sldMk cId="2592196647" sldId="611"/>
            <ac:spMk id="7" creationId="{5A9C53C5-72E0-EBCF-9B8D-376E98D25BB7}"/>
          </ac:spMkLst>
        </pc:spChg>
        <pc:spChg chg="mod">
          <ac:chgData name="Mitchell Wand" userId="de9b44c55c049659" providerId="LiveId" clId="{0D3769A7-29C9-4141-B029-F74726C51B97}" dt="2024-09-10T19:05:52.723" v="1012" actId="20577"/>
          <ac:spMkLst>
            <pc:docMk/>
            <pc:sldMk cId="2592196647" sldId="611"/>
            <ac:spMk id="13" creationId="{5A5419DA-3880-75A3-EC38-EFC055D201EB}"/>
          </ac:spMkLst>
        </pc:spChg>
      </pc:sldChg>
      <pc:sldChg chg="addSp modSp add mod ord">
        <pc:chgData name="Mitchell Wand" userId="de9b44c55c049659" providerId="LiveId" clId="{0D3769A7-29C9-4141-B029-F74726C51B97}" dt="2024-09-10T19:15:28.435" v="1079"/>
        <pc:sldMkLst>
          <pc:docMk/>
          <pc:sldMk cId="3798206503" sldId="612"/>
        </pc:sldMkLst>
        <pc:spChg chg="mod">
          <ac:chgData name="Mitchell Wand" userId="de9b44c55c049659" providerId="LiveId" clId="{0D3769A7-29C9-4141-B029-F74726C51B97}" dt="2024-09-10T19:10:17.913" v="1041" actId="20577"/>
          <ac:spMkLst>
            <pc:docMk/>
            <pc:sldMk cId="3798206503" sldId="612"/>
            <ac:spMk id="2" creationId="{69FAEC0E-82C2-EB12-99D0-0A69C79D60C8}"/>
          </ac:spMkLst>
        </pc:spChg>
        <pc:spChg chg="mod">
          <ac:chgData name="Mitchell Wand" userId="de9b44c55c049659" providerId="LiveId" clId="{0D3769A7-29C9-4141-B029-F74726C51B97}" dt="2024-09-10T19:10:39.051" v="1043"/>
          <ac:spMkLst>
            <pc:docMk/>
            <pc:sldMk cId="3798206503" sldId="612"/>
            <ac:spMk id="4" creationId="{23878599-F085-3376-032C-0CF7E78E7BE5}"/>
          </ac:spMkLst>
        </pc:spChg>
        <pc:spChg chg="add mod">
          <ac:chgData name="Mitchell Wand" userId="de9b44c55c049659" providerId="LiveId" clId="{0D3769A7-29C9-4141-B029-F74726C51B97}" dt="2024-09-10T19:12:19.352" v="1061" actId="14100"/>
          <ac:spMkLst>
            <pc:docMk/>
            <pc:sldMk cId="3798206503" sldId="612"/>
            <ac:spMk id="6" creationId="{8B6D0141-F008-7031-F05B-693C17E02A20}"/>
          </ac:spMkLst>
        </pc:spChg>
      </pc:sldChg>
      <pc:sldChg chg="add ord">
        <pc:chgData name="Mitchell Wand" userId="de9b44c55c049659" providerId="LiveId" clId="{0D3769A7-29C9-4141-B029-F74726C51B97}" dt="2024-09-10T19:15:28.435" v="1079"/>
        <pc:sldMkLst>
          <pc:docMk/>
          <pc:sldMk cId="1190726796" sldId="613"/>
        </pc:sldMkLst>
      </pc:sldChg>
      <pc:sldChg chg="modSp add mod">
        <pc:chgData name="Mitchell Wand" userId="de9b44c55c049659" providerId="LiveId" clId="{0D3769A7-29C9-4141-B029-F74726C51B97}" dt="2024-09-10T19:45:55.022" v="1617" actId="20577"/>
        <pc:sldMkLst>
          <pc:docMk/>
          <pc:sldMk cId="2289977142" sldId="614"/>
        </pc:sldMkLst>
        <pc:spChg chg="mod">
          <ac:chgData name="Mitchell Wand" userId="de9b44c55c049659" providerId="LiveId" clId="{0D3769A7-29C9-4141-B029-F74726C51B97}" dt="2024-09-10T19:13:28.673" v="1075" actId="20577"/>
          <ac:spMkLst>
            <pc:docMk/>
            <pc:sldMk cId="2289977142" sldId="614"/>
            <ac:spMk id="2" creationId="{69FAEC0E-82C2-EB12-99D0-0A69C79D60C8}"/>
          </ac:spMkLst>
        </pc:spChg>
        <pc:spChg chg="mod">
          <ac:chgData name="Mitchell Wand" userId="de9b44c55c049659" providerId="LiveId" clId="{0D3769A7-29C9-4141-B029-F74726C51B97}" dt="2024-09-10T19:45:55.022" v="1617" actId="20577"/>
          <ac:spMkLst>
            <pc:docMk/>
            <pc:sldMk cId="2289977142" sldId="614"/>
            <ac:spMk id="4" creationId="{23878599-F085-3376-032C-0CF7E78E7BE5}"/>
          </ac:spMkLst>
        </pc:spChg>
      </pc:sldChg>
      <pc:sldChg chg="addSp delSp modSp add mod ord modClrScheme chgLayout modNotesTx">
        <pc:chgData name="Mitchell Wand" userId="de9b44c55c049659" providerId="LiveId" clId="{0D3769A7-29C9-4141-B029-F74726C51B97}" dt="2024-09-10T19:28:47.161" v="1410"/>
        <pc:sldMkLst>
          <pc:docMk/>
          <pc:sldMk cId="578155839" sldId="615"/>
        </pc:sldMkLst>
        <pc:spChg chg="mod ord">
          <ac:chgData name="Mitchell Wand" userId="de9b44c55c049659" providerId="LiveId" clId="{0D3769A7-29C9-4141-B029-F74726C51B97}" dt="2024-09-10T19:23:19.100" v="1265" actId="20577"/>
          <ac:spMkLst>
            <pc:docMk/>
            <pc:sldMk cId="578155839" sldId="615"/>
            <ac:spMk id="2" creationId="{69FAEC0E-82C2-EB12-99D0-0A69C79D60C8}"/>
          </ac:spMkLst>
        </pc:spChg>
        <pc:spChg chg="mod ord">
          <ac:chgData name="Mitchell Wand" userId="de9b44c55c049659" providerId="LiveId" clId="{0D3769A7-29C9-4141-B029-F74726C51B97}" dt="2024-09-10T19:22:41.640" v="1184" actId="700"/>
          <ac:spMkLst>
            <pc:docMk/>
            <pc:sldMk cId="578155839" sldId="615"/>
            <ac:spMk id="3" creationId="{479B4E39-DC11-2091-2031-CA0E95DEFF77}"/>
          </ac:spMkLst>
        </pc:spChg>
        <pc:spChg chg="del mod">
          <ac:chgData name="Mitchell Wand" userId="de9b44c55c049659" providerId="LiveId" clId="{0D3769A7-29C9-4141-B029-F74726C51B97}" dt="2024-09-10T19:20:02.692" v="1132" actId="478"/>
          <ac:spMkLst>
            <pc:docMk/>
            <pc:sldMk cId="578155839" sldId="615"/>
            <ac:spMk id="4" creationId="{23878599-F085-3376-032C-0CF7E78E7BE5}"/>
          </ac:spMkLst>
        </pc:spChg>
        <pc:spChg chg="mod">
          <ac:chgData name="Mitchell Wand" userId="de9b44c55c049659" providerId="LiveId" clId="{0D3769A7-29C9-4141-B029-F74726C51B97}" dt="2024-09-10T19:17:29.127" v="1104" actId="20577"/>
          <ac:spMkLst>
            <pc:docMk/>
            <pc:sldMk cId="578155839" sldId="615"/>
            <ac:spMk id="5" creationId="{38DC5094-4398-C8D6-6659-BBF87A94C47E}"/>
          </ac:spMkLst>
        </pc:spChg>
        <pc:spChg chg="add mod">
          <ac:chgData name="Mitchell Wand" userId="de9b44c55c049659" providerId="LiveId" clId="{0D3769A7-29C9-4141-B029-F74726C51B97}" dt="2024-09-10T19:21:59.719" v="1181" actId="1076"/>
          <ac:spMkLst>
            <pc:docMk/>
            <pc:sldMk cId="578155839" sldId="615"/>
            <ac:spMk id="6" creationId="{48C99F6F-32E5-65F2-DAB3-CD01B36C5E73}"/>
          </ac:spMkLst>
        </pc:spChg>
        <pc:spChg chg="add del mod">
          <ac:chgData name="Mitchell Wand" userId="de9b44c55c049659" providerId="LiveId" clId="{0D3769A7-29C9-4141-B029-F74726C51B97}" dt="2024-09-10T19:20:05.261" v="1133" actId="478"/>
          <ac:spMkLst>
            <pc:docMk/>
            <pc:sldMk cId="578155839" sldId="615"/>
            <ac:spMk id="7" creationId="{B85CEA56-32DC-7B93-4F36-A626DC6CCB04}"/>
          </ac:spMkLst>
        </pc:spChg>
        <pc:spChg chg="add del mod">
          <ac:chgData name="Mitchell Wand" userId="de9b44c55c049659" providerId="LiveId" clId="{0D3769A7-29C9-4141-B029-F74726C51B97}" dt="2024-09-10T19:20:46.034" v="1143" actId="478"/>
          <ac:spMkLst>
            <pc:docMk/>
            <pc:sldMk cId="578155839" sldId="615"/>
            <ac:spMk id="8" creationId="{0C5AE9FD-109D-307B-9442-4570576439FF}"/>
          </ac:spMkLst>
        </pc:spChg>
        <pc:spChg chg="add del mod">
          <ac:chgData name="Mitchell Wand" userId="de9b44c55c049659" providerId="LiveId" clId="{0D3769A7-29C9-4141-B029-F74726C51B97}" dt="2024-09-10T19:20:44.439" v="1142" actId="478"/>
          <ac:spMkLst>
            <pc:docMk/>
            <pc:sldMk cId="578155839" sldId="615"/>
            <ac:spMk id="9" creationId="{7BFBFAAF-319F-6BB3-4AD0-2855FC68211A}"/>
          </ac:spMkLst>
        </pc:spChg>
        <pc:spChg chg="add mod">
          <ac:chgData name="Mitchell Wand" userId="de9b44c55c049659" providerId="LiveId" clId="{0D3769A7-29C9-4141-B029-F74726C51B97}" dt="2024-09-10T19:22:30.061" v="1183" actId="465"/>
          <ac:spMkLst>
            <pc:docMk/>
            <pc:sldMk cId="578155839" sldId="615"/>
            <ac:spMk id="10" creationId="{CD95A036-69B8-CC51-2BD5-9D9EE0D0DACE}"/>
          </ac:spMkLst>
        </pc:spChg>
        <pc:spChg chg="add mod">
          <ac:chgData name="Mitchell Wand" userId="de9b44c55c049659" providerId="LiveId" clId="{0D3769A7-29C9-4141-B029-F74726C51B97}" dt="2024-09-10T19:21:51.419" v="1179" actId="1076"/>
          <ac:spMkLst>
            <pc:docMk/>
            <pc:sldMk cId="578155839" sldId="615"/>
            <ac:spMk id="11" creationId="{BA49C917-4D7D-8189-CCD8-9501899F20B1}"/>
          </ac:spMkLst>
        </pc:spChg>
        <pc:spChg chg="add del mod ord">
          <ac:chgData name="Mitchell Wand" userId="de9b44c55c049659" providerId="LiveId" clId="{0D3769A7-29C9-4141-B029-F74726C51B97}" dt="2024-09-10T19:23:22.769" v="1266" actId="478"/>
          <ac:spMkLst>
            <pc:docMk/>
            <pc:sldMk cId="578155839" sldId="615"/>
            <ac:spMk id="12" creationId="{97002B69-1557-A6DB-6AF2-70B226039BD5}"/>
          </ac:spMkLst>
        </pc:spChg>
        <pc:spChg chg="del mod">
          <ac:chgData name="Mitchell Wand" userId="de9b44c55c049659" providerId="LiveId" clId="{0D3769A7-29C9-4141-B029-F74726C51B97}" dt="2024-09-10T19:19:09.379" v="1118" actId="478"/>
          <ac:spMkLst>
            <pc:docMk/>
            <pc:sldMk cId="578155839" sldId="615"/>
            <ac:spMk id="13" creationId="{5A5419DA-3880-75A3-EC38-EFC055D201EB}"/>
          </ac:spMkLst>
        </pc:spChg>
        <pc:spChg chg="add mod">
          <ac:chgData name="Mitchell Wand" userId="de9b44c55c049659" providerId="LiveId" clId="{0D3769A7-29C9-4141-B029-F74726C51B97}" dt="2024-09-10T19:25:53.529" v="1384" actId="1076"/>
          <ac:spMkLst>
            <pc:docMk/>
            <pc:sldMk cId="578155839" sldId="615"/>
            <ac:spMk id="14" creationId="{CA8C200A-20E5-F1E6-1ABB-83F13C89673A}"/>
          </ac:spMkLst>
        </pc:spChg>
        <pc:cxnChg chg="add mod">
          <ac:chgData name="Mitchell Wand" userId="de9b44c55c049659" providerId="LiveId" clId="{0D3769A7-29C9-4141-B029-F74726C51B97}" dt="2024-09-10T19:28:10.694" v="1406" actId="14100"/>
          <ac:cxnSpMkLst>
            <pc:docMk/>
            <pc:sldMk cId="578155839" sldId="615"/>
            <ac:cxnSpMk id="16" creationId="{FC8E9457-9888-FF93-93E7-AF16D72CFBBC}"/>
          </ac:cxnSpMkLst>
        </pc:cxnChg>
        <pc:cxnChg chg="add mod">
          <ac:chgData name="Mitchell Wand" userId="de9b44c55c049659" providerId="LiveId" clId="{0D3769A7-29C9-4141-B029-F74726C51B97}" dt="2024-09-10T19:27:39.683" v="1400" actId="14100"/>
          <ac:cxnSpMkLst>
            <pc:docMk/>
            <pc:sldMk cId="578155839" sldId="615"/>
            <ac:cxnSpMk id="17" creationId="{AF62FCBA-4BFA-F7D9-A3EB-C487146E064E}"/>
          </ac:cxnSpMkLst>
        </pc:cxnChg>
        <pc:cxnChg chg="add mod">
          <ac:chgData name="Mitchell Wand" userId="de9b44c55c049659" providerId="LiveId" clId="{0D3769A7-29C9-4141-B029-F74726C51B97}" dt="2024-09-10T19:27:43.574" v="1401" actId="14100"/>
          <ac:cxnSpMkLst>
            <pc:docMk/>
            <pc:sldMk cId="578155839" sldId="615"/>
            <ac:cxnSpMk id="18" creationId="{C2C48120-CC03-FE46-52FB-1F6BED8F2AE9}"/>
          </ac:cxnSpMkLst>
        </pc:cxnChg>
      </pc:sldChg>
      <pc:sldChg chg="modSp add del mod">
        <pc:chgData name="Mitchell Wand" userId="de9b44c55c049659" providerId="LiveId" clId="{0D3769A7-29C9-4141-B029-F74726C51B97}" dt="2024-09-10T19:29:41.311" v="1432" actId="2696"/>
        <pc:sldMkLst>
          <pc:docMk/>
          <pc:sldMk cId="571764553" sldId="616"/>
        </pc:sldMkLst>
        <pc:spChg chg="mod">
          <ac:chgData name="Mitchell Wand" userId="de9b44c55c049659" providerId="LiveId" clId="{0D3769A7-29C9-4141-B029-F74726C51B97}" dt="2024-09-10T19:29:15.182" v="1418" actId="6549"/>
          <ac:spMkLst>
            <pc:docMk/>
            <pc:sldMk cId="571764553" sldId="616"/>
            <ac:spMk id="2" creationId="{69FAEC0E-82C2-EB12-99D0-0A69C79D60C8}"/>
          </ac:spMkLst>
        </pc:spChg>
        <pc:spChg chg="mod">
          <ac:chgData name="Mitchell Wand" userId="de9b44c55c049659" providerId="LiveId" clId="{0D3769A7-29C9-4141-B029-F74726C51B97}" dt="2024-09-10T19:29:32.356" v="1431" actId="20577"/>
          <ac:spMkLst>
            <pc:docMk/>
            <pc:sldMk cId="571764553" sldId="616"/>
            <ac:spMk id="5" creationId="{38DC5094-4398-C8D6-6659-BBF87A94C47E}"/>
          </ac:spMkLst>
        </pc:spChg>
      </pc:sldChg>
      <pc:sldChg chg="addSp modSp add mod modAnim modNotesTx">
        <pc:chgData name="Mitchell Wand" userId="de9b44c55c049659" providerId="LiveId" clId="{0D3769A7-29C9-4141-B029-F74726C51B97}" dt="2024-09-13T02:17:30.038" v="2429"/>
        <pc:sldMkLst>
          <pc:docMk/>
          <pc:sldMk cId="1060811728" sldId="616"/>
        </pc:sldMkLst>
        <pc:spChg chg="mod">
          <ac:chgData name="Mitchell Wand" userId="de9b44c55c049659" providerId="LiveId" clId="{0D3769A7-29C9-4141-B029-F74726C51B97}" dt="2024-09-13T02:04:36.332" v="1940" actId="113"/>
          <ac:spMkLst>
            <pc:docMk/>
            <pc:sldMk cId="1060811728" sldId="616"/>
            <ac:spMk id="2" creationId="{8259B03B-369D-E536-CE32-3FF75AA6BD4D}"/>
          </ac:spMkLst>
        </pc:spChg>
        <pc:spChg chg="mod">
          <ac:chgData name="Mitchell Wand" userId="de9b44c55c049659" providerId="LiveId" clId="{0D3769A7-29C9-4141-B029-F74726C51B97}" dt="2024-09-13T02:12:06.025" v="2285" actId="27636"/>
          <ac:spMkLst>
            <pc:docMk/>
            <pc:sldMk cId="1060811728" sldId="616"/>
            <ac:spMk id="3" creationId="{09180A25-7D26-CB5D-F252-F1C95011F3BB}"/>
          </ac:spMkLst>
        </pc:spChg>
        <pc:spChg chg="mod">
          <ac:chgData name="Mitchell Wand" userId="de9b44c55c049659" providerId="LiveId" clId="{0D3769A7-29C9-4141-B029-F74726C51B97}" dt="2024-09-13T02:06:30.574" v="2007" actId="14100"/>
          <ac:spMkLst>
            <pc:docMk/>
            <pc:sldMk cId="1060811728" sldId="616"/>
            <ac:spMk id="5" creationId="{6E50B55C-3D1C-6F50-6C17-474DB1D3DDD4}"/>
          </ac:spMkLst>
        </pc:spChg>
        <pc:spChg chg="mod">
          <ac:chgData name="Mitchell Wand" userId="de9b44c55c049659" providerId="LiveId" clId="{0D3769A7-29C9-4141-B029-F74726C51B97}" dt="2024-09-13T02:10:13.133" v="2239" actId="1076"/>
          <ac:spMkLst>
            <pc:docMk/>
            <pc:sldMk cId="1060811728" sldId="616"/>
            <ac:spMk id="6" creationId="{660837FA-52D5-16CE-D467-B827A3F4432E}"/>
          </ac:spMkLst>
        </pc:spChg>
        <pc:spChg chg="mod">
          <ac:chgData name="Mitchell Wand" userId="de9b44c55c049659" providerId="LiveId" clId="{0D3769A7-29C9-4141-B029-F74726C51B97}" dt="2024-09-13T02:08:37.675" v="2206" actId="20577"/>
          <ac:spMkLst>
            <pc:docMk/>
            <pc:sldMk cId="1060811728" sldId="616"/>
            <ac:spMk id="7" creationId="{D1A340D3-348F-25EE-FD5D-777B48B97B12}"/>
          </ac:spMkLst>
        </pc:spChg>
        <pc:spChg chg="add mod">
          <ac:chgData name="Mitchell Wand" userId="de9b44c55c049659" providerId="LiveId" clId="{0D3769A7-29C9-4141-B029-F74726C51B97}" dt="2024-09-13T02:12:38.605" v="2288" actId="207"/>
          <ac:spMkLst>
            <pc:docMk/>
            <pc:sldMk cId="1060811728" sldId="616"/>
            <ac:spMk id="10" creationId="{0894D4E1-7DC6-F727-4E56-DEAFFF1A26FC}"/>
          </ac:spMkLst>
        </pc:spChg>
        <pc:grpChg chg="add mod">
          <ac:chgData name="Mitchell Wand" userId="de9b44c55c049659" providerId="LiveId" clId="{0D3769A7-29C9-4141-B029-F74726C51B97}" dt="2024-09-13T02:12:12.127" v="2286" actId="1076"/>
          <ac:grpSpMkLst>
            <pc:docMk/>
            <pc:sldMk cId="1060811728" sldId="616"/>
            <ac:grpSpMk id="8" creationId="{C83F7A11-0491-9D94-C84E-2ACD1CFB56F3}"/>
          </ac:grpSpMkLst>
        </pc:grpChg>
        <pc:cxnChg chg="mod">
          <ac:chgData name="Mitchell Wand" userId="de9b44c55c049659" providerId="LiveId" clId="{0D3769A7-29C9-4141-B029-F74726C51B97}" dt="2024-09-13T02:08:59.124" v="2208" actId="1582"/>
          <ac:cxnSpMkLst>
            <pc:docMk/>
            <pc:sldMk cId="1060811728" sldId="616"/>
            <ac:cxnSpMk id="9" creationId="{A73F1E45-4C9E-6293-8011-BF5E2FE81CE9}"/>
          </ac:cxnSpMkLst>
        </pc:cxnChg>
      </pc:sldChg>
    </pc:docChg>
  </pc:docChgLst>
  <pc:docChgLst>
    <pc:chgData name="Mitchell Wand" userId="de9b44c55c049659" providerId="LiveId" clId="{AC681E7E-7BCE-42F4-8397-34877DEEDE5D}"/>
    <pc:docChg chg="addSld delSld modSld">
      <pc:chgData name="Mitchell Wand" userId="de9b44c55c049659" providerId="LiveId" clId="{AC681E7E-7BCE-42F4-8397-34877DEEDE5D}" dt="2022-09-09T17:52:31.662" v="75" actId="2696"/>
      <pc:docMkLst>
        <pc:docMk/>
      </pc:docMkLst>
      <pc:sldChg chg="modSp del mod">
        <pc:chgData name="Mitchell Wand" userId="de9b44c55c049659" providerId="LiveId" clId="{AC681E7E-7BCE-42F4-8397-34877DEEDE5D}" dt="2022-09-09T17:52:31.662" v="75" actId="2696"/>
        <pc:sldMkLst>
          <pc:docMk/>
          <pc:sldMk cId="3463548191" sldId="513"/>
        </pc:sldMkLst>
        <pc:spChg chg="mod">
          <ac:chgData name="Mitchell Wand" userId="de9b44c55c049659" providerId="LiveId" clId="{AC681E7E-7BCE-42F4-8397-34877DEEDE5D}" dt="2022-09-09T17:48:29.400" v="64" actId="20577"/>
          <ac:spMkLst>
            <pc:docMk/>
            <pc:sldMk cId="3463548191" sldId="513"/>
            <ac:spMk id="3" creationId="{AC300E2B-BFD0-4090-AFC5-FE82683F997F}"/>
          </ac:spMkLst>
        </pc:spChg>
      </pc:sldChg>
      <pc:sldChg chg="del">
        <pc:chgData name="Mitchell Wand" userId="de9b44c55c049659" providerId="LiveId" clId="{AC681E7E-7BCE-42F4-8397-34877DEEDE5D}" dt="2022-09-09T17:49:10.740" v="66" actId="2696"/>
        <pc:sldMkLst>
          <pc:docMk/>
          <pc:sldMk cId="4247007316" sldId="551"/>
        </pc:sldMkLst>
      </pc:sldChg>
      <pc:sldChg chg="add del">
        <pc:chgData name="Mitchell Wand" userId="de9b44c55c049659" providerId="LiveId" clId="{AC681E7E-7BCE-42F4-8397-34877DEEDE5D}" dt="2022-09-09T17:50:19.058" v="70" actId="2696"/>
        <pc:sldMkLst>
          <pc:docMk/>
          <pc:sldMk cId="1522486575" sldId="553"/>
        </pc:sldMkLst>
      </pc:sldChg>
      <pc:sldChg chg="add del">
        <pc:chgData name="Mitchell Wand" userId="de9b44c55c049659" providerId="LiveId" clId="{AC681E7E-7BCE-42F4-8397-34877DEEDE5D}" dt="2022-09-09T17:47:03.385" v="26" actId="2696"/>
        <pc:sldMkLst>
          <pc:docMk/>
          <pc:sldMk cId="3060696973" sldId="553"/>
        </pc:sldMkLst>
      </pc:sldChg>
      <pc:sldChg chg="modSp add mod">
        <pc:chgData name="Mitchell Wand" userId="de9b44c55c049659" providerId="LiveId" clId="{AC681E7E-7BCE-42F4-8397-34877DEEDE5D}" dt="2022-09-09T17:51:55.382" v="73" actId="20577"/>
        <pc:sldMkLst>
          <pc:docMk/>
          <pc:sldMk cId="2490106296" sldId="554"/>
        </pc:sldMkLst>
        <pc:spChg chg="mod">
          <ac:chgData name="Mitchell Wand" userId="de9b44c55c049659" providerId="LiveId" clId="{AC681E7E-7BCE-42F4-8397-34877DEEDE5D}" dt="2022-09-09T17:51:47.379" v="72" actId="20577"/>
          <ac:spMkLst>
            <pc:docMk/>
            <pc:sldMk cId="2490106296" sldId="554"/>
            <ac:spMk id="2" creationId="{E743D407-5B53-49A7-9907-E801EA7FFD8E}"/>
          </ac:spMkLst>
        </pc:spChg>
        <pc:spChg chg="mod">
          <ac:chgData name="Mitchell Wand" userId="de9b44c55c049659" providerId="LiveId" clId="{AC681E7E-7BCE-42F4-8397-34877DEEDE5D}" dt="2022-09-09T17:51:55.382" v="73" actId="20577"/>
          <ac:spMkLst>
            <pc:docMk/>
            <pc:sldMk cId="2490106296" sldId="554"/>
            <ac:spMk id="3" creationId="{AC300E2B-BFD0-4090-AFC5-FE82683F997F}"/>
          </ac:spMkLst>
        </pc:spChg>
      </pc:sldChg>
      <pc:sldChg chg="add del">
        <pc:chgData name="Mitchell Wand" userId="de9b44c55c049659" providerId="LiveId" clId="{AC681E7E-7BCE-42F4-8397-34877DEEDE5D}" dt="2022-09-09T17:49:49.423" v="68" actId="2696"/>
        <pc:sldMkLst>
          <pc:docMk/>
          <pc:sldMk cId="2814110292" sldId="554"/>
        </pc:sldMkLst>
      </pc:sldChg>
      <pc:sldChg chg="add">
        <pc:chgData name="Mitchell Wand" userId="de9b44c55c049659" providerId="LiveId" clId="{AC681E7E-7BCE-42F4-8397-34877DEEDE5D}" dt="2022-09-09T17:51:37.957" v="71" actId="2890"/>
        <pc:sldMkLst>
          <pc:docMk/>
          <pc:sldMk cId="2176297323" sldId="555"/>
        </pc:sldMkLst>
      </pc:sldChg>
      <pc:sldChg chg="add">
        <pc:chgData name="Mitchell Wand" userId="de9b44c55c049659" providerId="LiveId" clId="{AC681E7E-7BCE-42F4-8397-34877DEEDE5D}" dt="2022-09-09T17:52:22.260" v="74"/>
        <pc:sldMkLst>
          <pc:docMk/>
          <pc:sldMk cId="2314319587" sldId="556"/>
        </pc:sldMkLst>
      </pc:sldChg>
    </pc:docChg>
  </pc:docChgLst>
  <pc:docChgLst>
    <pc:chgData name="Mitchell Wand" userId="de9b44c55c049659" providerId="LiveId" clId="{B8E4A2AB-21F2-4458-9F7A-706A0E6C6B13}"/>
    <pc:docChg chg="undo custSel addSld delSld modSld sldOrd">
      <pc:chgData name="Mitchell Wand" userId="de9b44c55c049659" providerId="LiveId" clId="{B8E4A2AB-21F2-4458-9F7A-706A0E6C6B13}" dt="2022-12-20T16:46:56.570" v="3440" actId="20577"/>
      <pc:docMkLst>
        <pc:docMk/>
      </pc:docMkLst>
      <pc:sldChg chg="delSp modSp mod delAnim modNotesTx">
        <pc:chgData name="Mitchell Wand" userId="de9b44c55c049659" providerId="LiveId" clId="{B8E4A2AB-21F2-4458-9F7A-706A0E6C6B13}" dt="2022-12-20T16:28:39.748" v="2563" actId="14100"/>
        <pc:sldMkLst>
          <pc:docMk/>
          <pc:sldMk cId="0" sldId="277"/>
        </pc:sldMkLst>
        <pc:spChg chg="del mod">
          <ac:chgData name="Mitchell Wand" userId="de9b44c55c049659" providerId="LiveId" clId="{B8E4A2AB-21F2-4458-9F7A-706A0E6C6B13}" dt="2022-12-20T16:28:31.860" v="2562" actId="478"/>
          <ac:spMkLst>
            <pc:docMk/>
            <pc:sldMk cId="0" sldId="277"/>
            <ac:spMk id="2" creationId="{5AD3FFB0-2B71-96EE-8EF1-89A745969D68}"/>
          </ac:spMkLst>
        </pc:spChg>
        <pc:spChg chg="del">
          <ac:chgData name="Mitchell Wand" userId="de9b44c55c049659" providerId="LiveId" clId="{B8E4A2AB-21F2-4458-9F7A-706A0E6C6B13}" dt="2022-12-20T16:17:31.867" v="2005" actId="478"/>
          <ac:spMkLst>
            <pc:docMk/>
            <pc:sldMk cId="0" sldId="277"/>
            <ac:spMk id="3" creationId="{E43F281C-3064-741C-32FB-27D132908455}"/>
          </ac:spMkLst>
        </pc:spChg>
        <pc:spChg chg="mod">
          <ac:chgData name="Mitchell Wand" userId="de9b44c55c049659" providerId="LiveId" clId="{B8E4A2AB-21F2-4458-9F7A-706A0E6C6B13}" dt="2022-12-20T16:28:39.748" v="2563" actId="14100"/>
          <ac:spMkLst>
            <pc:docMk/>
            <pc:sldMk cId="0" sldId="277"/>
            <ac:spMk id="517" creationId="{00000000-0000-0000-0000-000000000000}"/>
          </ac:spMkLst>
        </pc:spChg>
      </pc:sldChg>
      <pc:sldChg chg="del">
        <pc:chgData name="Mitchell Wand" userId="de9b44c55c049659" providerId="LiveId" clId="{B8E4A2AB-21F2-4458-9F7A-706A0E6C6B13}" dt="2022-12-20T16:22:50.690" v="2367" actId="2696"/>
        <pc:sldMkLst>
          <pc:docMk/>
          <pc:sldMk cId="0" sldId="284"/>
        </pc:sldMkLst>
      </pc:sldChg>
      <pc:sldChg chg="add del">
        <pc:chgData name="Mitchell Wand" userId="de9b44c55c049659" providerId="LiveId" clId="{B8E4A2AB-21F2-4458-9F7A-706A0E6C6B13}" dt="2022-12-20T16:28:53.848" v="2564" actId="2696"/>
        <pc:sldMkLst>
          <pc:docMk/>
          <pc:sldMk cId="4096259933" sldId="284"/>
        </pc:sldMkLst>
      </pc:sldChg>
      <pc:sldChg chg="del">
        <pc:chgData name="Mitchell Wand" userId="de9b44c55c049659" providerId="LiveId" clId="{B8E4A2AB-21F2-4458-9F7A-706A0E6C6B13}" dt="2022-12-20T16:22:17.904" v="2366" actId="2696"/>
        <pc:sldMkLst>
          <pc:docMk/>
          <pc:sldMk cId="644150587" sldId="289"/>
        </pc:sldMkLst>
      </pc:sldChg>
      <pc:sldChg chg="modSp mod modNotesTx">
        <pc:chgData name="Mitchell Wand" userId="de9b44c55c049659" providerId="LiveId" clId="{B8E4A2AB-21F2-4458-9F7A-706A0E6C6B13}" dt="2022-12-20T16:46:56.570" v="3440" actId="20577"/>
        <pc:sldMkLst>
          <pc:docMk/>
          <pc:sldMk cId="3824388766" sldId="498"/>
        </pc:sldMkLst>
        <pc:spChg chg="mod">
          <ac:chgData name="Mitchell Wand" userId="de9b44c55c049659" providerId="LiveId" clId="{B8E4A2AB-21F2-4458-9F7A-706A0E6C6B13}" dt="2022-12-20T16:46:56.570" v="3440" actId="20577"/>
          <ac:spMkLst>
            <pc:docMk/>
            <pc:sldMk cId="3824388766" sldId="498"/>
            <ac:spMk id="16" creationId="{E500DDA0-02DF-5D4D-8F96-DD723E7D68DA}"/>
          </ac:spMkLst>
        </pc:spChg>
      </pc:sldChg>
      <pc:sldChg chg="add ord">
        <pc:chgData name="Mitchell Wand" userId="de9b44c55c049659" providerId="LiveId" clId="{B8E4A2AB-21F2-4458-9F7A-706A0E6C6B13}" dt="2022-12-20T16:23:40.938" v="2391"/>
        <pc:sldMkLst>
          <pc:docMk/>
          <pc:sldMk cId="334896783" sldId="499"/>
        </pc:sldMkLst>
      </pc:sldChg>
      <pc:sldChg chg="del">
        <pc:chgData name="Mitchell Wand" userId="de9b44c55c049659" providerId="LiveId" clId="{B8E4A2AB-21F2-4458-9F7A-706A0E6C6B13}" dt="2022-12-20T16:22:50.690" v="2367" actId="2696"/>
        <pc:sldMkLst>
          <pc:docMk/>
          <pc:sldMk cId="889517935" sldId="499"/>
        </pc:sldMkLst>
      </pc:sldChg>
      <pc:sldChg chg="modSp mod">
        <pc:chgData name="Mitchell Wand" userId="de9b44c55c049659" providerId="LiveId" clId="{B8E4A2AB-21F2-4458-9F7A-706A0E6C6B13}" dt="2022-12-11T21:17:38.580" v="44" actId="20577"/>
        <pc:sldMkLst>
          <pc:docMk/>
          <pc:sldMk cId="966027799" sldId="514"/>
        </pc:sldMkLst>
        <pc:spChg chg="mod">
          <ac:chgData name="Mitchell Wand" userId="de9b44c55c049659" providerId="LiveId" clId="{B8E4A2AB-21F2-4458-9F7A-706A0E6C6B13}" dt="2022-12-11T21:17:38.580" v="44" actId="20577"/>
          <ac:spMkLst>
            <pc:docMk/>
            <pc:sldMk cId="966027799" sldId="514"/>
            <ac:spMk id="4" creationId="{0ABAED22-80F7-4901-BE65-632B7CF552B4}"/>
          </ac:spMkLst>
        </pc:spChg>
      </pc:sldChg>
      <pc:sldChg chg="ord">
        <pc:chgData name="Mitchell Wand" userId="de9b44c55c049659" providerId="LiveId" clId="{B8E4A2AB-21F2-4458-9F7A-706A0E6C6B13}" dt="2022-12-11T21:25:44.309" v="103"/>
        <pc:sldMkLst>
          <pc:docMk/>
          <pc:sldMk cId="3550346924" sldId="533"/>
        </pc:sldMkLst>
      </pc:sldChg>
      <pc:sldChg chg="modSp add mod">
        <pc:chgData name="Mitchell Wand" userId="de9b44c55c049659" providerId="LiveId" clId="{B8E4A2AB-21F2-4458-9F7A-706A0E6C6B13}" dt="2022-12-20T16:23:10.809" v="2389" actId="20577"/>
        <pc:sldMkLst>
          <pc:docMk/>
          <pc:sldMk cId="1899805603" sldId="544"/>
        </pc:sldMkLst>
        <pc:spChg chg="mod">
          <ac:chgData name="Mitchell Wand" userId="de9b44c55c049659" providerId="LiveId" clId="{B8E4A2AB-21F2-4458-9F7A-706A0E6C6B13}" dt="2022-12-20T16:23:10.809" v="2389" actId="20577"/>
          <ac:spMkLst>
            <pc:docMk/>
            <pc:sldMk cId="1899805603" sldId="544"/>
            <ac:spMk id="10" creationId="{D8C9CF27-CC4B-01C9-C7B0-88C6D5010B66}"/>
          </ac:spMkLst>
        </pc:spChg>
      </pc:sldChg>
      <pc:sldChg chg="del">
        <pc:chgData name="Mitchell Wand" userId="de9b44c55c049659" providerId="LiveId" clId="{B8E4A2AB-21F2-4458-9F7A-706A0E6C6B13}" dt="2022-12-20T16:22:50.690" v="2367" actId="2696"/>
        <pc:sldMkLst>
          <pc:docMk/>
          <pc:sldMk cId="2929428431" sldId="544"/>
        </pc:sldMkLst>
      </pc:sldChg>
      <pc:sldChg chg="add del">
        <pc:chgData name="Mitchell Wand" userId="de9b44c55c049659" providerId="LiveId" clId="{B8E4A2AB-21F2-4458-9F7A-706A0E6C6B13}" dt="2022-12-20T16:30:10.027" v="2565" actId="2696"/>
        <pc:sldMkLst>
          <pc:docMk/>
          <pc:sldMk cId="835306586" sldId="545"/>
        </pc:sldMkLst>
      </pc:sldChg>
      <pc:sldChg chg="del">
        <pc:chgData name="Mitchell Wand" userId="de9b44c55c049659" providerId="LiveId" clId="{B8E4A2AB-21F2-4458-9F7A-706A0E6C6B13}" dt="2022-12-20T16:22:50.690" v="2367" actId="2696"/>
        <pc:sldMkLst>
          <pc:docMk/>
          <pc:sldMk cId="2752453622" sldId="545"/>
        </pc:sldMkLst>
      </pc:sldChg>
      <pc:sldChg chg="del">
        <pc:chgData name="Mitchell Wand" userId="de9b44c55c049659" providerId="LiveId" clId="{B8E4A2AB-21F2-4458-9F7A-706A0E6C6B13}" dt="2022-12-20T16:22:50.690" v="2367" actId="2696"/>
        <pc:sldMkLst>
          <pc:docMk/>
          <pc:sldMk cId="1711365229" sldId="546"/>
        </pc:sldMkLst>
      </pc:sldChg>
      <pc:sldChg chg="modSp add mod modNotesTx">
        <pc:chgData name="Mitchell Wand" userId="de9b44c55c049659" providerId="LiveId" clId="{B8E4A2AB-21F2-4458-9F7A-706A0E6C6B13}" dt="2022-12-20T16:39:12.506" v="3162" actId="20577"/>
        <pc:sldMkLst>
          <pc:docMk/>
          <pc:sldMk cId="2192128478" sldId="546"/>
        </pc:sldMkLst>
        <pc:spChg chg="mod">
          <ac:chgData name="Mitchell Wand" userId="de9b44c55c049659" providerId="LiveId" clId="{B8E4A2AB-21F2-4458-9F7A-706A0E6C6B13}" dt="2022-12-20T16:30:21.698" v="2595" actId="20577"/>
          <ac:spMkLst>
            <pc:docMk/>
            <pc:sldMk cId="2192128478" sldId="546"/>
            <ac:spMk id="2" creationId="{B3DE27F2-3685-217F-F3EF-E022EB526D76}"/>
          </ac:spMkLst>
        </pc:spChg>
        <pc:spChg chg="mod">
          <ac:chgData name="Mitchell Wand" userId="de9b44c55c049659" providerId="LiveId" clId="{B8E4A2AB-21F2-4458-9F7A-706A0E6C6B13}" dt="2022-12-20T16:34:28.089" v="2903" actId="20577"/>
          <ac:spMkLst>
            <pc:docMk/>
            <pc:sldMk cId="2192128478" sldId="546"/>
            <ac:spMk id="7" creationId="{CD50A8E0-85BE-235E-B3A1-9815DAFEE290}"/>
          </ac:spMkLst>
        </pc:spChg>
      </pc:sldChg>
      <pc:sldChg chg="add del">
        <pc:chgData name="Mitchell Wand" userId="de9b44c55c049659" providerId="LiveId" clId="{B8E4A2AB-21F2-4458-9F7A-706A0E6C6B13}" dt="2022-12-20T16:38:09.321" v="3030" actId="2696"/>
        <pc:sldMkLst>
          <pc:docMk/>
          <pc:sldMk cId="788042944" sldId="547"/>
        </pc:sldMkLst>
      </pc:sldChg>
      <pc:sldChg chg="del">
        <pc:chgData name="Mitchell Wand" userId="de9b44c55c049659" providerId="LiveId" clId="{B8E4A2AB-21F2-4458-9F7A-706A0E6C6B13}" dt="2022-12-20T16:22:50.690" v="2367" actId="2696"/>
        <pc:sldMkLst>
          <pc:docMk/>
          <pc:sldMk cId="3507823425" sldId="547"/>
        </pc:sldMkLst>
      </pc:sldChg>
      <pc:sldChg chg="add del">
        <pc:chgData name="Mitchell Wand" userId="de9b44c55c049659" providerId="LiveId" clId="{B8E4A2AB-21F2-4458-9F7A-706A0E6C6B13}" dt="2022-12-20T16:38:13.466" v="3031" actId="2696"/>
        <pc:sldMkLst>
          <pc:docMk/>
          <pc:sldMk cId="1193284777" sldId="548"/>
        </pc:sldMkLst>
      </pc:sldChg>
      <pc:sldChg chg="del">
        <pc:chgData name="Mitchell Wand" userId="de9b44c55c049659" providerId="LiveId" clId="{B8E4A2AB-21F2-4458-9F7A-706A0E6C6B13}" dt="2022-12-20T16:22:50.690" v="2367" actId="2696"/>
        <pc:sldMkLst>
          <pc:docMk/>
          <pc:sldMk cId="1297851270" sldId="548"/>
        </pc:sldMkLst>
      </pc:sldChg>
      <pc:sldChg chg="add del">
        <pc:chgData name="Mitchell Wand" userId="de9b44c55c049659" providerId="LiveId" clId="{B8E4A2AB-21F2-4458-9F7A-706A0E6C6B13}" dt="2022-12-20T16:23:51.304" v="2392" actId="2696"/>
        <pc:sldMkLst>
          <pc:docMk/>
          <pc:sldMk cId="2378939999" sldId="549"/>
        </pc:sldMkLst>
      </pc:sldChg>
      <pc:sldChg chg="del">
        <pc:chgData name="Mitchell Wand" userId="de9b44c55c049659" providerId="LiveId" clId="{B8E4A2AB-21F2-4458-9F7A-706A0E6C6B13}" dt="2022-12-20T16:22:50.690" v="2367" actId="2696"/>
        <pc:sldMkLst>
          <pc:docMk/>
          <pc:sldMk cId="2387147600" sldId="549"/>
        </pc:sldMkLst>
      </pc:sldChg>
      <pc:sldChg chg="add del">
        <pc:chgData name="Mitchell Wand" userId="de9b44c55c049659" providerId="LiveId" clId="{B8E4A2AB-21F2-4458-9F7A-706A0E6C6B13}" dt="2022-12-20T16:25:00.710" v="2394" actId="2696"/>
        <pc:sldMkLst>
          <pc:docMk/>
          <pc:sldMk cId="1315621785" sldId="550"/>
        </pc:sldMkLst>
      </pc:sldChg>
      <pc:sldChg chg="del">
        <pc:chgData name="Mitchell Wand" userId="de9b44c55c049659" providerId="LiveId" clId="{B8E4A2AB-21F2-4458-9F7A-706A0E6C6B13}" dt="2022-12-20T16:22:50.690" v="2367" actId="2696"/>
        <pc:sldMkLst>
          <pc:docMk/>
          <pc:sldMk cId="3076240474" sldId="550"/>
        </pc:sldMkLst>
      </pc:sldChg>
      <pc:sldChg chg="del">
        <pc:chgData name="Mitchell Wand" userId="de9b44c55c049659" providerId="LiveId" clId="{B8E4A2AB-21F2-4458-9F7A-706A0E6C6B13}" dt="2022-12-20T16:40:41.947" v="3222" actId="2696"/>
        <pc:sldMkLst>
          <pc:docMk/>
          <pc:sldMk cId="2490106296" sldId="554"/>
        </pc:sldMkLst>
      </pc:sldChg>
      <pc:sldChg chg="modSp mod">
        <pc:chgData name="Mitchell Wand" userId="de9b44c55c049659" providerId="LiveId" clId="{B8E4A2AB-21F2-4458-9F7A-706A0E6C6B13}" dt="2022-12-20T16:41:02.246" v="3234" actId="20577"/>
        <pc:sldMkLst>
          <pc:docMk/>
          <pc:sldMk cId="2176297323" sldId="555"/>
        </pc:sldMkLst>
        <pc:spChg chg="mod">
          <ac:chgData name="Mitchell Wand" userId="de9b44c55c049659" providerId="LiveId" clId="{B8E4A2AB-21F2-4458-9F7A-706A0E6C6B13}" dt="2022-12-20T16:41:02.246" v="3234" actId="20577"/>
          <ac:spMkLst>
            <pc:docMk/>
            <pc:sldMk cId="2176297323" sldId="555"/>
            <ac:spMk id="2" creationId="{E743D407-5B53-49A7-9907-E801EA7FFD8E}"/>
          </ac:spMkLst>
        </pc:spChg>
        <pc:spChg chg="mod">
          <ac:chgData name="Mitchell Wand" userId="de9b44c55c049659" providerId="LiveId" clId="{B8E4A2AB-21F2-4458-9F7A-706A0E6C6B13}" dt="2022-12-20T16:40:50.253" v="3223" actId="20577"/>
          <ac:spMkLst>
            <pc:docMk/>
            <pc:sldMk cId="2176297323" sldId="555"/>
            <ac:spMk id="3" creationId="{AC300E2B-BFD0-4090-AFC5-FE82683F997F}"/>
          </ac:spMkLst>
        </pc:spChg>
      </pc:sldChg>
      <pc:sldChg chg="del">
        <pc:chgData name="Mitchell Wand" userId="de9b44c55c049659" providerId="LiveId" clId="{B8E4A2AB-21F2-4458-9F7A-706A0E6C6B13}" dt="2022-12-20T16:41:24.821" v="3236" actId="2696"/>
        <pc:sldMkLst>
          <pc:docMk/>
          <pc:sldMk cId="2314319587" sldId="556"/>
        </pc:sldMkLst>
      </pc:sldChg>
      <pc:sldChg chg="add">
        <pc:chgData name="Mitchell Wand" userId="de9b44c55c049659" providerId="LiveId" clId="{B8E4A2AB-21F2-4458-9F7A-706A0E6C6B13}" dt="2022-12-20T16:22:55.870" v="2368"/>
        <pc:sldMkLst>
          <pc:docMk/>
          <pc:sldMk cId="3363984472" sldId="557"/>
        </pc:sldMkLst>
      </pc:sldChg>
      <pc:sldChg chg="del">
        <pc:chgData name="Mitchell Wand" userId="de9b44c55c049659" providerId="LiveId" clId="{B8E4A2AB-21F2-4458-9F7A-706A0E6C6B13}" dt="2022-12-20T16:22:50.690" v="2367" actId="2696"/>
        <pc:sldMkLst>
          <pc:docMk/>
          <pc:sldMk cId="3573365039" sldId="557"/>
        </pc:sldMkLst>
      </pc:sldChg>
      <pc:sldChg chg="modSp del mod">
        <pc:chgData name="Mitchell Wand" userId="de9b44c55c049659" providerId="LiveId" clId="{B8E4A2AB-21F2-4458-9F7A-706A0E6C6B13}" dt="2022-12-11T21:17:55.516" v="45" actId="2696"/>
        <pc:sldMkLst>
          <pc:docMk/>
          <pc:sldMk cId="3287098034" sldId="559"/>
        </pc:sldMkLst>
        <pc:spChg chg="mod">
          <ac:chgData name="Mitchell Wand" userId="de9b44c55c049659" providerId="LiveId" clId="{B8E4A2AB-21F2-4458-9F7A-706A0E6C6B13}" dt="2022-12-11T21:17:01.501" v="40" actId="20577"/>
          <ac:spMkLst>
            <pc:docMk/>
            <pc:sldMk cId="3287098034" sldId="559"/>
            <ac:spMk id="3" creationId="{2F19334D-78D6-D4C1-0D13-2D1761FC5EB6}"/>
          </ac:spMkLst>
        </pc:spChg>
      </pc:sldChg>
      <pc:sldChg chg="modSp mod ord">
        <pc:chgData name="Mitchell Wand" userId="de9b44c55c049659" providerId="LiveId" clId="{B8E4A2AB-21F2-4458-9F7A-706A0E6C6B13}" dt="2022-12-11T21:33:55.059" v="426" actId="20577"/>
        <pc:sldMkLst>
          <pc:docMk/>
          <pc:sldMk cId="226957645" sldId="560"/>
        </pc:sldMkLst>
        <pc:spChg chg="mod">
          <ac:chgData name="Mitchell Wand" userId="de9b44c55c049659" providerId="LiveId" clId="{B8E4A2AB-21F2-4458-9F7A-706A0E6C6B13}" dt="2022-12-11T21:33:55.059" v="426" actId="20577"/>
          <ac:spMkLst>
            <pc:docMk/>
            <pc:sldMk cId="226957645" sldId="560"/>
            <ac:spMk id="2" creationId="{F0197F1B-AB6B-840B-6109-A5F224D49245}"/>
          </ac:spMkLst>
        </pc:spChg>
        <pc:spChg chg="mod">
          <ac:chgData name="Mitchell Wand" userId="de9b44c55c049659" providerId="LiveId" clId="{B8E4A2AB-21F2-4458-9F7A-706A0E6C6B13}" dt="2022-12-11T21:23:11.874" v="99" actId="20577"/>
          <ac:spMkLst>
            <pc:docMk/>
            <pc:sldMk cId="226957645" sldId="560"/>
            <ac:spMk id="3" creationId="{2703E4AB-0914-33F5-4E7F-B4F98687C364}"/>
          </ac:spMkLst>
        </pc:spChg>
      </pc:sldChg>
      <pc:sldChg chg="addSp delSp modSp mod modNotesTx">
        <pc:chgData name="Mitchell Wand" userId="de9b44c55c049659" providerId="LiveId" clId="{B8E4A2AB-21F2-4458-9F7A-706A0E6C6B13}" dt="2022-12-20T16:45:48.892" v="3431" actId="6549"/>
        <pc:sldMkLst>
          <pc:docMk/>
          <pc:sldMk cId="3230752806" sldId="562"/>
        </pc:sldMkLst>
        <pc:spChg chg="mod">
          <ac:chgData name="Mitchell Wand" userId="de9b44c55c049659" providerId="LiveId" clId="{B8E4A2AB-21F2-4458-9F7A-706A0E6C6B13}" dt="2022-12-20T15:49:22.110" v="862" actId="20577"/>
          <ac:spMkLst>
            <pc:docMk/>
            <pc:sldMk cId="3230752806" sldId="562"/>
            <ac:spMk id="2" creationId="{371A4363-5344-419B-5AEF-450B27727E5A}"/>
          </ac:spMkLst>
        </pc:spChg>
        <pc:spChg chg="mod">
          <ac:chgData name="Mitchell Wand" userId="de9b44c55c049659" providerId="LiveId" clId="{B8E4A2AB-21F2-4458-9F7A-706A0E6C6B13}" dt="2022-12-20T16:45:31.659" v="3430" actId="20577"/>
          <ac:spMkLst>
            <pc:docMk/>
            <pc:sldMk cId="3230752806" sldId="562"/>
            <ac:spMk id="3" creationId="{24423ED5-45FE-4290-2CF1-E4FDC208B8EF}"/>
          </ac:spMkLst>
        </pc:spChg>
        <pc:spChg chg="add del mod">
          <ac:chgData name="Mitchell Wand" userId="de9b44c55c049659" providerId="LiveId" clId="{B8E4A2AB-21F2-4458-9F7A-706A0E6C6B13}" dt="2022-12-11T21:30:28.432" v="219" actId="21"/>
          <ac:spMkLst>
            <pc:docMk/>
            <pc:sldMk cId="3230752806" sldId="562"/>
            <ac:spMk id="6" creationId="{51A7EC7E-7FD5-EEB5-EF6E-1419616AAD8C}"/>
          </ac:spMkLst>
        </pc:spChg>
      </pc:sldChg>
      <pc:sldChg chg="del">
        <pc:chgData name="Mitchell Wand" userId="de9b44c55c049659" providerId="LiveId" clId="{B8E4A2AB-21F2-4458-9F7A-706A0E6C6B13}" dt="2022-12-11T21:24:54.232" v="101" actId="2696"/>
        <pc:sldMkLst>
          <pc:docMk/>
          <pc:sldMk cId="1944203305" sldId="563"/>
        </pc:sldMkLst>
      </pc:sldChg>
      <pc:sldChg chg="modSp mod modAnim">
        <pc:chgData name="Mitchell Wand" userId="de9b44c55c049659" providerId="LiveId" clId="{B8E4A2AB-21F2-4458-9F7A-706A0E6C6B13}" dt="2022-12-11T21:53:00.941" v="852" actId="20577"/>
        <pc:sldMkLst>
          <pc:docMk/>
          <pc:sldMk cId="483219374" sldId="564"/>
        </pc:sldMkLst>
        <pc:spChg chg="mod">
          <ac:chgData name="Mitchell Wand" userId="de9b44c55c049659" providerId="LiveId" clId="{B8E4A2AB-21F2-4458-9F7A-706A0E6C6B13}" dt="2022-12-11T21:53:00.941" v="852" actId="20577"/>
          <ac:spMkLst>
            <pc:docMk/>
            <pc:sldMk cId="483219374" sldId="564"/>
            <ac:spMk id="2" creationId="{D6A80F26-3D05-9516-9072-90A0156F747B}"/>
          </ac:spMkLst>
        </pc:spChg>
        <pc:spChg chg="mod">
          <ac:chgData name="Mitchell Wand" userId="de9b44c55c049659" providerId="LiveId" clId="{B8E4A2AB-21F2-4458-9F7A-706A0E6C6B13}" dt="2022-12-11T21:52:13.936" v="824" actId="1076"/>
          <ac:spMkLst>
            <pc:docMk/>
            <pc:sldMk cId="483219374" sldId="564"/>
            <ac:spMk id="13" creationId="{6DB8828A-708E-C2C1-AEF6-D09FAA35D1EF}"/>
          </ac:spMkLst>
        </pc:spChg>
        <pc:spChg chg="mod">
          <ac:chgData name="Mitchell Wand" userId="de9b44c55c049659" providerId="LiveId" clId="{B8E4A2AB-21F2-4458-9F7A-706A0E6C6B13}" dt="2022-12-11T21:46:07.414" v="789" actId="14100"/>
          <ac:spMkLst>
            <pc:docMk/>
            <pc:sldMk cId="483219374" sldId="564"/>
            <ac:spMk id="21" creationId="{2A8D85B0-07E0-E42D-7D9D-0B78BDCEEC94}"/>
          </ac:spMkLst>
        </pc:spChg>
        <pc:grpChg chg="mod">
          <ac:chgData name="Mitchell Wand" userId="de9b44c55c049659" providerId="LiveId" clId="{B8E4A2AB-21F2-4458-9F7A-706A0E6C6B13}" dt="2022-12-11T21:46:23.319" v="790" actId="1076"/>
          <ac:grpSpMkLst>
            <pc:docMk/>
            <pc:sldMk cId="483219374" sldId="564"/>
            <ac:grpSpMk id="26" creationId="{03B46C80-7780-3757-1A12-25C3F40C8572}"/>
          </ac:grpSpMkLst>
        </pc:grpChg>
        <pc:grpChg chg="mod">
          <ac:chgData name="Mitchell Wand" userId="de9b44c55c049659" providerId="LiveId" clId="{B8E4A2AB-21F2-4458-9F7A-706A0E6C6B13}" dt="2022-12-11T21:48:38.994" v="798" actId="1076"/>
          <ac:grpSpMkLst>
            <pc:docMk/>
            <pc:sldMk cId="483219374" sldId="564"/>
            <ac:grpSpMk id="27" creationId="{F329FD96-BE25-7CBD-1B4B-C85CD13607A4}"/>
          </ac:grpSpMkLst>
        </pc:grpChg>
        <pc:cxnChg chg="mod">
          <ac:chgData name="Mitchell Wand" userId="de9b44c55c049659" providerId="LiveId" clId="{B8E4A2AB-21F2-4458-9F7A-706A0E6C6B13}" dt="2022-12-11T21:52:13.936" v="824" actId="1076"/>
          <ac:cxnSpMkLst>
            <pc:docMk/>
            <pc:sldMk cId="483219374" sldId="564"/>
            <ac:cxnSpMk id="15" creationId="{F6642CE7-DCB4-E082-7E9F-089DEB441CFD}"/>
          </ac:cxnSpMkLst>
        </pc:cxnChg>
        <pc:cxnChg chg="mod">
          <ac:chgData name="Mitchell Wand" userId="de9b44c55c049659" providerId="LiveId" clId="{B8E4A2AB-21F2-4458-9F7A-706A0E6C6B13}" dt="2022-12-11T21:48:51.899" v="799" actId="14100"/>
          <ac:cxnSpMkLst>
            <pc:docMk/>
            <pc:sldMk cId="483219374" sldId="564"/>
            <ac:cxnSpMk id="23" creationId="{F2D4B224-9341-5812-B136-61B981731CA0}"/>
          </ac:cxnSpMkLst>
        </pc:cxnChg>
      </pc:sldChg>
      <pc:sldChg chg="modSp new del mod">
        <pc:chgData name="Mitchell Wand" userId="de9b44c55c049659" providerId="LiveId" clId="{B8E4A2AB-21F2-4458-9F7A-706A0E6C6B13}" dt="2022-12-11T21:24:10.924" v="100" actId="2696"/>
        <pc:sldMkLst>
          <pc:docMk/>
          <pc:sldMk cId="499090145" sldId="577"/>
        </pc:sldMkLst>
        <pc:spChg chg="mod">
          <ac:chgData name="Mitchell Wand" userId="de9b44c55c049659" providerId="LiveId" clId="{B8E4A2AB-21F2-4458-9F7A-706A0E6C6B13}" dt="2022-12-11T21:16:02.867" v="29" actId="20577"/>
          <ac:spMkLst>
            <pc:docMk/>
            <pc:sldMk cId="499090145" sldId="577"/>
            <ac:spMk id="2" creationId="{4E06A240-0D65-549B-EBA2-A1D6BA34D781}"/>
          </ac:spMkLst>
        </pc:spChg>
      </pc:sldChg>
      <pc:sldChg chg="modSp new mod">
        <pc:chgData name="Mitchell Wand" userId="de9b44c55c049659" providerId="LiveId" clId="{B8E4A2AB-21F2-4458-9F7A-706A0E6C6B13}" dt="2022-12-11T21:27:33.269" v="145" actId="20577"/>
        <pc:sldMkLst>
          <pc:docMk/>
          <pc:sldMk cId="1290010112" sldId="577"/>
        </pc:sldMkLst>
        <pc:spChg chg="mod">
          <ac:chgData name="Mitchell Wand" userId="de9b44c55c049659" providerId="LiveId" clId="{B8E4A2AB-21F2-4458-9F7A-706A0E6C6B13}" dt="2022-12-11T21:27:33.269" v="145" actId="20577"/>
          <ac:spMkLst>
            <pc:docMk/>
            <pc:sldMk cId="1290010112" sldId="577"/>
            <ac:spMk id="2" creationId="{29121F2F-6CF4-38E5-4111-58D01708C3D0}"/>
          </ac:spMkLst>
        </pc:spChg>
      </pc:sldChg>
      <pc:sldChg chg="addSp modSp add del mod">
        <pc:chgData name="Mitchell Wand" userId="de9b44c55c049659" providerId="LiveId" clId="{B8E4A2AB-21F2-4458-9F7A-706A0E6C6B13}" dt="2022-12-11T21:53:12.878" v="853" actId="2696"/>
        <pc:sldMkLst>
          <pc:docMk/>
          <pc:sldMk cId="1114796971" sldId="578"/>
        </pc:sldMkLst>
        <pc:spChg chg="add mod">
          <ac:chgData name="Mitchell Wand" userId="de9b44c55c049659" providerId="LiveId" clId="{B8E4A2AB-21F2-4458-9F7A-706A0E6C6B13}" dt="2022-12-11T21:35:31.546" v="438" actId="20577"/>
          <ac:spMkLst>
            <pc:docMk/>
            <pc:sldMk cId="1114796971" sldId="578"/>
            <ac:spMk id="3" creationId="{8D756085-7EB2-3BE4-1E86-9291C66F6A40}"/>
          </ac:spMkLst>
        </pc:spChg>
      </pc:sldChg>
      <pc:sldChg chg="addSp modSp add del mod">
        <pc:chgData name="Mitchell Wand" userId="de9b44c55c049659" providerId="LiveId" clId="{B8E4A2AB-21F2-4458-9F7A-706A0E6C6B13}" dt="2022-12-11T21:33:30.198" v="413" actId="2696"/>
        <pc:sldMkLst>
          <pc:docMk/>
          <pc:sldMk cId="1472179882" sldId="578"/>
        </pc:sldMkLst>
        <pc:spChg chg="add mod">
          <ac:chgData name="Mitchell Wand" userId="de9b44c55c049659" providerId="LiveId" clId="{B8E4A2AB-21F2-4458-9F7A-706A0E6C6B13}" dt="2022-12-11T21:30:42.067" v="222" actId="122"/>
          <ac:spMkLst>
            <pc:docMk/>
            <pc:sldMk cId="1472179882" sldId="578"/>
            <ac:spMk id="6" creationId="{FEA82A8C-77D5-EF64-226B-D3CF625BF50B}"/>
          </ac:spMkLst>
        </pc:spChg>
      </pc:sldChg>
      <pc:sldChg chg="addSp delSp modSp new mod chgLayout modNotesTx">
        <pc:chgData name="Mitchell Wand" userId="de9b44c55c049659" providerId="LiveId" clId="{B8E4A2AB-21F2-4458-9F7A-706A0E6C6B13}" dt="2022-12-20T16:15:54.262" v="1995" actId="113"/>
        <pc:sldMkLst>
          <pc:docMk/>
          <pc:sldMk cId="3752443668" sldId="578"/>
        </pc:sldMkLst>
        <pc:spChg chg="mod ord">
          <ac:chgData name="Mitchell Wand" userId="de9b44c55c049659" providerId="LiveId" clId="{B8E4A2AB-21F2-4458-9F7A-706A0E6C6B13}" dt="2022-12-20T15:59:13.817" v="1042" actId="20577"/>
          <ac:spMkLst>
            <pc:docMk/>
            <pc:sldMk cId="3752443668" sldId="578"/>
            <ac:spMk id="2" creationId="{31B20D8D-8532-DA86-A683-B1C203EACE32}"/>
          </ac:spMkLst>
        </pc:spChg>
        <pc:spChg chg="mod ord">
          <ac:chgData name="Mitchell Wand" userId="de9b44c55c049659" providerId="LiveId" clId="{B8E4A2AB-21F2-4458-9F7A-706A0E6C6B13}" dt="2022-12-20T15:53:29.230" v="903" actId="700"/>
          <ac:spMkLst>
            <pc:docMk/>
            <pc:sldMk cId="3752443668" sldId="578"/>
            <ac:spMk id="3" creationId="{64699641-A0C9-C405-C80C-41C087A6B28C}"/>
          </ac:spMkLst>
        </pc:spChg>
        <pc:spChg chg="add mod">
          <ac:chgData name="Mitchell Wand" userId="de9b44c55c049659" providerId="LiveId" clId="{B8E4A2AB-21F2-4458-9F7A-706A0E6C6B13}" dt="2022-12-20T16:12:08.985" v="1737" actId="13926"/>
          <ac:spMkLst>
            <pc:docMk/>
            <pc:sldMk cId="3752443668" sldId="578"/>
            <ac:spMk id="5" creationId="{560A18AA-69C5-D290-77BA-EC0C2600C77F}"/>
          </ac:spMkLst>
        </pc:spChg>
        <pc:spChg chg="add del">
          <ac:chgData name="Mitchell Wand" userId="de9b44c55c049659" providerId="LiveId" clId="{B8E4A2AB-21F2-4458-9F7A-706A0E6C6B13}" dt="2022-12-20T16:01:49.456" v="1283" actId="22"/>
          <ac:spMkLst>
            <pc:docMk/>
            <pc:sldMk cId="3752443668" sldId="578"/>
            <ac:spMk id="7" creationId="{48C0F144-7459-3118-5218-F4ED773C5D5D}"/>
          </ac:spMkLst>
        </pc:spChg>
      </pc:sldChg>
      <pc:sldChg chg="modSp add mod modNotesTx">
        <pc:chgData name="Mitchell Wand" userId="de9b44c55c049659" providerId="LiveId" clId="{B8E4A2AB-21F2-4458-9F7A-706A0E6C6B13}" dt="2022-12-20T16:39:50.611" v="3221" actId="20577"/>
        <pc:sldMkLst>
          <pc:docMk/>
          <pc:sldMk cId="831730851" sldId="579"/>
        </pc:sldMkLst>
        <pc:spChg chg="mod">
          <ac:chgData name="Mitchell Wand" userId="de9b44c55c049659" providerId="LiveId" clId="{B8E4A2AB-21F2-4458-9F7A-706A0E6C6B13}" dt="2022-12-20T16:37:03.656" v="2949" actId="20577"/>
          <ac:spMkLst>
            <pc:docMk/>
            <pc:sldMk cId="831730851" sldId="579"/>
            <ac:spMk id="2" creationId="{B3DE27F2-3685-217F-F3EF-E022EB526D76}"/>
          </ac:spMkLst>
        </pc:spChg>
        <pc:spChg chg="mod">
          <ac:chgData name="Mitchell Wand" userId="de9b44c55c049659" providerId="LiveId" clId="{B8E4A2AB-21F2-4458-9F7A-706A0E6C6B13}" dt="2022-12-20T16:37:50.311" v="3029" actId="20577"/>
          <ac:spMkLst>
            <pc:docMk/>
            <pc:sldMk cId="831730851" sldId="579"/>
            <ac:spMk id="7" creationId="{CD50A8E0-85BE-235E-B3A1-9815DAFEE290}"/>
          </ac:spMkLst>
        </pc:spChg>
      </pc:sldChg>
      <pc:sldChg chg="add">
        <pc:chgData name="Mitchell Wand" userId="de9b44c55c049659" providerId="LiveId" clId="{B8E4A2AB-21F2-4458-9F7A-706A0E6C6B13}" dt="2022-12-20T16:41:21.569" v="3235"/>
        <pc:sldMkLst>
          <pc:docMk/>
          <pc:sldMk cId="1831664636" sldId="580"/>
        </pc:sldMkLst>
      </pc:sldChg>
    </pc:docChg>
  </pc:docChgLst>
  <pc:docChgLst>
    <pc:chgData name="Mitchell Wand" userId="de9b44c55c049659" providerId="LiveId" clId="{5F788236-F622-4F92-81A2-AAB773A767CB}"/>
    <pc:docChg chg="undo custSel addSld modSld">
      <pc:chgData name="Mitchell Wand" userId="de9b44c55c049659" providerId="LiveId" clId="{5F788236-F622-4F92-81A2-AAB773A767CB}" dt="2022-09-20T18:38:28.835" v="671" actId="20577"/>
      <pc:docMkLst>
        <pc:docMk/>
      </pc:docMkLst>
      <pc:sldChg chg="modNotesTx">
        <pc:chgData name="Mitchell Wand" userId="de9b44c55c049659" providerId="LiveId" clId="{5F788236-F622-4F92-81A2-AAB773A767CB}" dt="2022-09-20T17:28:28.152" v="82" actId="20577"/>
        <pc:sldMkLst>
          <pc:docMk/>
          <pc:sldMk cId="0" sldId="262"/>
        </pc:sldMkLst>
      </pc:sldChg>
      <pc:sldChg chg="modNotesTx">
        <pc:chgData name="Mitchell Wand" userId="de9b44c55c049659" providerId="LiveId" clId="{5F788236-F622-4F92-81A2-AAB773A767CB}" dt="2022-09-20T17:29:13.896" v="184" actId="20577"/>
        <pc:sldMkLst>
          <pc:docMk/>
          <pc:sldMk cId="966027799" sldId="514"/>
        </pc:sldMkLst>
      </pc:sldChg>
      <pc:sldChg chg="addSp modSp new mod modNotesTx">
        <pc:chgData name="Mitchell Wand" userId="de9b44c55c049659" providerId="LiveId" clId="{5F788236-F622-4F92-81A2-AAB773A767CB}" dt="2022-09-20T18:38:28.835" v="671" actId="20577"/>
        <pc:sldMkLst>
          <pc:docMk/>
          <pc:sldMk cId="3573365039" sldId="557"/>
        </pc:sldMkLst>
        <pc:spChg chg="mod">
          <ac:chgData name="Mitchell Wand" userId="de9b44c55c049659" providerId="LiveId" clId="{5F788236-F622-4F92-81A2-AAB773A767CB}" dt="2022-09-20T18:38:28.835" v="671" actId="20577"/>
          <ac:spMkLst>
            <pc:docMk/>
            <pc:sldMk cId="3573365039" sldId="557"/>
            <ac:spMk id="2" creationId="{4AB7B9C2-5D09-C319-491E-9E97079CFA3D}"/>
          </ac:spMkLst>
        </pc:spChg>
        <pc:spChg chg="mod">
          <ac:chgData name="Mitchell Wand" userId="de9b44c55c049659" providerId="LiveId" clId="{5F788236-F622-4F92-81A2-AAB773A767CB}" dt="2022-09-20T18:34:42.701" v="281"/>
          <ac:spMkLst>
            <pc:docMk/>
            <pc:sldMk cId="3573365039" sldId="557"/>
            <ac:spMk id="3" creationId="{E95A29C5-3A07-008B-EE77-48C8F818925D}"/>
          </ac:spMkLst>
        </pc:spChg>
        <pc:spChg chg="add mod">
          <ac:chgData name="Mitchell Wand" userId="de9b44c55c049659" providerId="LiveId" clId="{5F788236-F622-4F92-81A2-AAB773A767CB}" dt="2022-09-20T18:36:09.157" v="308" actId="6549"/>
          <ac:spMkLst>
            <pc:docMk/>
            <pc:sldMk cId="3573365039" sldId="557"/>
            <ac:spMk id="6" creationId="{D7EEA937-36F0-3A62-61A1-D81A0C7A205D}"/>
          </ac:spMkLst>
        </pc:spChg>
      </pc:sldChg>
    </pc:docChg>
  </pc:docChgLst>
  <pc:docChgLst>
    <pc:chgData name="Mitchell Wand" userId="de9b44c55c049659" providerId="LiveId" clId="{5A021FFA-7CC7-406D-B4C0-D2D5A8B1A44C}"/>
    <pc:docChg chg="undo custSel addSld delSld modSld sldOrd">
      <pc:chgData name="Mitchell Wand" userId="de9b44c55c049659" providerId="LiveId" clId="{5A021FFA-7CC7-406D-B4C0-D2D5A8B1A44C}" dt="2024-01-21T21:44:41.557" v="2662" actId="2696"/>
      <pc:docMkLst>
        <pc:docMk/>
      </pc:docMkLst>
      <pc:sldChg chg="del">
        <pc:chgData name="Mitchell Wand" userId="de9b44c55c049659" providerId="LiveId" clId="{5A021FFA-7CC7-406D-B4C0-D2D5A8B1A44C}" dt="2024-01-21T17:33:19.868" v="0" actId="2696"/>
        <pc:sldMkLst>
          <pc:docMk/>
          <pc:sldMk cId="3550346924" sldId="533"/>
        </pc:sldMkLst>
      </pc:sldChg>
      <pc:sldChg chg="addSp delSp modSp mod modNotesTx">
        <pc:chgData name="Mitchell Wand" userId="de9b44c55c049659" providerId="LiveId" clId="{5A021FFA-7CC7-406D-B4C0-D2D5A8B1A44C}" dt="2024-01-21T19:21:17.335" v="1810" actId="20577"/>
        <pc:sldMkLst>
          <pc:docMk/>
          <pc:sldMk cId="428863495" sldId="540"/>
        </pc:sldMkLst>
        <pc:spChg chg="mod">
          <ac:chgData name="Mitchell Wand" userId="de9b44c55c049659" providerId="LiveId" clId="{5A021FFA-7CC7-406D-B4C0-D2D5A8B1A44C}" dt="2024-01-21T19:19:34.719" v="1796" actId="20577"/>
          <ac:spMkLst>
            <pc:docMk/>
            <pc:sldMk cId="428863495" sldId="540"/>
            <ac:spMk id="2" creationId="{D1ADA5E5-23BE-735D-EF8B-8AEBB3ED4E23}"/>
          </ac:spMkLst>
        </pc:spChg>
        <pc:spChg chg="del mod">
          <ac:chgData name="Mitchell Wand" userId="de9b44c55c049659" providerId="LiveId" clId="{5A021FFA-7CC7-406D-B4C0-D2D5A8B1A44C}" dt="2024-01-21T19:19:19.835" v="1793" actId="478"/>
          <ac:spMkLst>
            <pc:docMk/>
            <pc:sldMk cId="428863495" sldId="540"/>
            <ac:spMk id="5" creationId="{557B634D-CE85-DDAE-08A3-34FB232BF123}"/>
          </ac:spMkLst>
        </pc:spChg>
        <pc:spChg chg="add mod">
          <ac:chgData name="Mitchell Wand" userId="de9b44c55c049659" providerId="LiveId" clId="{5A021FFA-7CC7-406D-B4C0-D2D5A8B1A44C}" dt="2024-01-21T19:20:53.384" v="1800" actId="20577"/>
          <ac:spMkLst>
            <pc:docMk/>
            <pc:sldMk cId="428863495" sldId="540"/>
            <ac:spMk id="9" creationId="{E17E5780-8929-B0FB-D7EE-0FC919639C15}"/>
          </ac:spMkLst>
        </pc:spChg>
      </pc:sldChg>
      <pc:sldChg chg="addSp modSp mod ord modNotesTx">
        <pc:chgData name="Mitchell Wand" userId="de9b44c55c049659" providerId="LiveId" clId="{5A021FFA-7CC7-406D-B4C0-D2D5A8B1A44C}" dt="2024-01-21T21:43:24.672" v="2644" actId="1076"/>
        <pc:sldMkLst>
          <pc:docMk/>
          <pc:sldMk cId="2192128478" sldId="546"/>
        </pc:sldMkLst>
        <pc:spChg chg="mod">
          <ac:chgData name="Mitchell Wand" userId="de9b44c55c049659" providerId="LiveId" clId="{5A021FFA-7CC7-406D-B4C0-D2D5A8B1A44C}" dt="2024-01-21T21:42:36.562" v="2575" actId="20577"/>
          <ac:spMkLst>
            <pc:docMk/>
            <pc:sldMk cId="2192128478" sldId="546"/>
            <ac:spMk id="2" creationId="{B3DE27F2-3685-217F-F3EF-E022EB526D76}"/>
          </ac:spMkLst>
        </pc:spChg>
        <pc:spChg chg="add mod">
          <ac:chgData name="Mitchell Wand" userId="de9b44c55c049659" providerId="LiveId" clId="{5A021FFA-7CC7-406D-B4C0-D2D5A8B1A44C}" dt="2024-01-21T21:43:24.672" v="2644" actId="1076"/>
          <ac:spMkLst>
            <pc:docMk/>
            <pc:sldMk cId="2192128478" sldId="546"/>
            <ac:spMk id="4" creationId="{90893A03-77C1-8E5D-C309-E1363AFDE22D}"/>
          </ac:spMkLst>
        </pc:spChg>
      </pc:sldChg>
      <pc:sldChg chg="del">
        <pc:chgData name="Mitchell Wand" userId="de9b44c55c049659" providerId="LiveId" clId="{5A021FFA-7CC7-406D-B4C0-D2D5A8B1A44C}" dt="2024-01-21T21:44:41.557" v="2662" actId="2696"/>
        <pc:sldMkLst>
          <pc:docMk/>
          <pc:sldMk cId="2176297323" sldId="555"/>
        </pc:sldMkLst>
      </pc:sldChg>
      <pc:sldChg chg="modNotesTx">
        <pc:chgData name="Mitchell Wand" userId="de9b44c55c049659" providerId="LiveId" clId="{5A021FFA-7CC7-406D-B4C0-D2D5A8B1A44C}" dt="2024-01-21T18:56:35.404" v="1369" actId="20577"/>
        <pc:sldMkLst>
          <pc:docMk/>
          <pc:sldMk cId="3230752806" sldId="562"/>
        </pc:sldMkLst>
      </pc:sldChg>
      <pc:sldChg chg="addSp delSp modSp mod modNotesTx">
        <pc:chgData name="Mitchell Wand" userId="de9b44c55c049659" providerId="LiveId" clId="{5A021FFA-7CC7-406D-B4C0-D2D5A8B1A44C}" dt="2024-01-21T19:12:19.396" v="1506" actId="20577"/>
        <pc:sldMkLst>
          <pc:docMk/>
          <pc:sldMk cId="483219374" sldId="564"/>
        </pc:sldMkLst>
        <pc:spChg chg="add mod">
          <ac:chgData name="Mitchell Wand" userId="de9b44c55c049659" providerId="LiveId" clId="{5A021FFA-7CC7-406D-B4C0-D2D5A8B1A44C}" dt="2024-01-21T19:11:23.086" v="1383" actId="1076"/>
          <ac:spMkLst>
            <pc:docMk/>
            <pc:sldMk cId="483219374" sldId="564"/>
            <ac:spMk id="5" creationId="{2929532D-E328-EFCE-FFDB-25F06E3F683E}"/>
          </ac:spMkLst>
        </pc:spChg>
        <pc:spChg chg="del">
          <ac:chgData name="Mitchell Wand" userId="de9b44c55c049659" providerId="LiveId" clId="{5A021FFA-7CC7-406D-B4C0-D2D5A8B1A44C}" dt="2024-01-21T19:11:19.780" v="1382" actId="478"/>
          <ac:spMkLst>
            <pc:docMk/>
            <pc:sldMk cId="483219374" sldId="564"/>
            <ac:spMk id="28" creationId="{2DE010B5-AD1C-8ABD-04AB-8363BEA9D45B}"/>
          </ac:spMkLst>
        </pc:spChg>
      </pc:sldChg>
      <pc:sldChg chg="addSp delSp modSp mod modNotesTx">
        <pc:chgData name="Mitchell Wand" userId="de9b44c55c049659" providerId="LiveId" clId="{5A021FFA-7CC7-406D-B4C0-D2D5A8B1A44C}" dt="2024-01-21T19:18:49.804" v="1789" actId="478"/>
        <pc:sldMkLst>
          <pc:docMk/>
          <pc:sldMk cId="4097829111" sldId="565"/>
        </pc:sldMkLst>
        <pc:spChg chg="add mod">
          <ac:chgData name="Mitchell Wand" userId="de9b44c55c049659" providerId="LiveId" clId="{5A021FFA-7CC7-406D-B4C0-D2D5A8B1A44C}" dt="2024-01-21T19:16:27.468" v="1561" actId="1076"/>
          <ac:spMkLst>
            <pc:docMk/>
            <pc:sldMk cId="4097829111" sldId="565"/>
            <ac:spMk id="2" creationId="{8049029A-ABF9-6EE8-8F04-6C79565BC9D0}"/>
          </ac:spMkLst>
        </pc:spChg>
        <pc:spChg chg="mod">
          <ac:chgData name="Mitchell Wand" userId="de9b44c55c049659" providerId="LiveId" clId="{5A021FFA-7CC7-406D-B4C0-D2D5A8B1A44C}" dt="2024-01-21T19:16:29.347" v="1562" actId="20577"/>
          <ac:spMkLst>
            <pc:docMk/>
            <pc:sldMk cId="4097829111" sldId="565"/>
            <ac:spMk id="3" creationId="{82D7EBF8-3327-9402-0343-155397C3C400}"/>
          </ac:spMkLst>
        </pc:spChg>
        <pc:spChg chg="add del mod">
          <ac:chgData name="Mitchell Wand" userId="de9b44c55c049659" providerId="LiveId" clId="{5A021FFA-7CC7-406D-B4C0-D2D5A8B1A44C}" dt="2024-01-21T19:18:49.804" v="1789" actId="478"/>
          <ac:spMkLst>
            <pc:docMk/>
            <pc:sldMk cId="4097829111" sldId="565"/>
            <ac:spMk id="6" creationId="{DA53504A-F7C7-D90B-7064-84920AB4DE7B}"/>
          </ac:spMkLst>
        </pc:spChg>
        <pc:spChg chg="del">
          <ac:chgData name="Mitchell Wand" userId="de9b44c55c049659" providerId="LiveId" clId="{5A021FFA-7CC7-406D-B4C0-D2D5A8B1A44C}" dt="2024-01-21T19:15:04.012" v="1510" actId="478"/>
          <ac:spMkLst>
            <pc:docMk/>
            <pc:sldMk cId="4097829111" sldId="565"/>
            <ac:spMk id="11" creationId="{6ED409E7-02FE-55D2-DF84-664E342C823E}"/>
          </ac:spMkLst>
        </pc:spChg>
      </pc:sldChg>
      <pc:sldChg chg="del">
        <pc:chgData name="Mitchell Wand" userId="de9b44c55c049659" providerId="LiveId" clId="{5A021FFA-7CC7-406D-B4C0-D2D5A8B1A44C}" dt="2024-01-21T19:20:10.441" v="1798" actId="47"/>
        <pc:sldMkLst>
          <pc:docMk/>
          <pc:sldMk cId="2010168872" sldId="566"/>
        </pc:sldMkLst>
      </pc:sldChg>
      <pc:sldChg chg="addSp delSp modSp mod">
        <pc:chgData name="Mitchell Wand" userId="de9b44c55c049659" providerId="LiveId" clId="{5A021FFA-7CC7-406D-B4C0-D2D5A8B1A44C}" dt="2024-01-21T19:23:20.272" v="1817" actId="20577"/>
        <pc:sldMkLst>
          <pc:docMk/>
          <pc:sldMk cId="3946685089" sldId="568"/>
        </pc:sldMkLst>
        <pc:spChg chg="mod">
          <ac:chgData name="Mitchell Wand" userId="de9b44c55c049659" providerId="LiveId" clId="{5A021FFA-7CC7-406D-B4C0-D2D5A8B1A44C}" dt="2024-01-21T19:23:11.902" v="1815" actId="20577"/>
          <ac:spMkLst>
            <pc:docMk/>
            <pc:sldMk cId="3946685089" sldId="568"/>
            <ac:spMk id="3" creationId="{7C3B298B-877B-9349-E897-7B1E471184D3}"/>
          </ac:spMkLst>
        </pc:spChg>
        <pc:spChg chg="del">
          <ac:chgData name="Mitchell Wand" userId="de9b44c55c049659" providerId="LiveId" clId="{5A021FFA-7CC7-406D-B4C0-D2D5A8B1A44C}" dt="2024-01-21T19:22:50.451" v="1811" actId="478"/>
          <ac:spMkLst>
            <pc:docMk/>
            <pc:sldMk cId="3946685089" sldId="568"/>
            <ac:spMk id="4" creationId="{E311C675-2535-D5A7-D677-AB7E68696ECA}"/>
          </ac:spMkLst>
        </pc:spChg>
        <pc:spChg chg="add mod">
          <ac:chgData name="Mitchell Wand" userId="de9b44c55c049659" providerId="LiveId" clId="{5A021FFA-7CC7-406D-B4C0-D2D5A8B1A44C}" dt="2024-01-21T19:23:20.272" v="1817" actId="20577"/>
          <ac:spMkLst>
            <pc:docMk/>
            <pc:sldMk cId="3946685089" sldId="568"/>
            <ac:spMk id="8" creationId="{9EB3B73C-6357-4D1B-5651-7FB2B3925D09}"/>
          </ac:spMkLst>
        </pc:spChg>
      </pc:sldChg>
      <pc:sldChg chg="addSp delSp modSp mod modNotesTx">
        <pc:chgData name="Mitchell Wand" userId="de9b44c55c049659" providerId="LiveId" clId="{5A021FFA-7CC7-406D-B4C0-D2D5A8B1A44C}" dt="2024-01-21T19:35:14.438" v="2103" actId="14100"/>
        <pc:sldMkLst>
          <pc:docMk/>
          <pc:sldMk cId="595747870" sldId="569"/>
        </pc:sldMkLst>
        <pc:spChg chg="add mod">
          <ac:chgData name="Mitchell Wand" userId="de9b44c55c049659" providerId="LiveId" clId="{5A021FFA-7CC7-406D-B4C0-D2D5A8B1A44C}" dt="2024-01-21T19:35:14.438" v="2103" actId="14100"/>
          <ac:spMkLst>
            <pc:docMk/>
            <pc:sldMk cId="595747870" sldId="569"/>
            <ac:spMk id="2" creationId="{3C8A2482-16C2-A303-9273-A9C75C0880C3}"/>
          </ac:spMkLst>
        </pc:spChg>
        <pc:spChg chg="mod">
          <ac:chgData name="Mitchell Wand" userId="de9b44c55c049659" providerId="LiveId" clId="{5A021FFA-7CC7-406D-B4C0-D2D5A8B1A44C}" dt="2024-01-21T19:25:12.328" v="1836" actId="20577"/>
          <ac:spMkLst>
            <pc:docMk/>
            <pc:sldMk cId="595747870" sldId="569"/>
            <ac:spMk id="12" creationId="{3AFEC1D8-E29C-B041-D173-AA741AFF287D}"/>
          </ac:spMkLst>
        </pc:spChg>
        <pc:cxnChg chg="add del mod">
          <ac:chgData name="Mitchell Wand" userId="de9b44c55c049659" providerId="LiveId" clId="{5A021FFA-7CC7-406D-B4C0-D2D5A8B1A44C}" dt="2024-01-21T19:25:05.411" v="1829" actId="478"/>
          <ac:cxnSpMkLst>
            <pc:docMk/>
            <pc:sldMk cId="595747870" sldId="569"/>
            <ac:cxnSpMk id="14" creationId="{6BCFB637-21E3-356B-6756-6849F7B503F0}"/>
          </ac:cxnSpMkLst>
        </pc:cxnChg>
      </pc:sldChg>
      <pc:sldChg chg="addSp delSp modSp mod">
        <pc:chgData name="Mitchell Wand" userId="de9b44c55c049659" providerId="LiveId" clId="{5A021FFA-7CC7-406D-B4C0-D2D5A8B1A44C}" dt="2024-01-21T19:39:46.487" v="2157" actId="1076"/>
        <pc:sldMkLst>
          <pc:docMk/>
          <pc:sldMk cId="550092684" sldId="571"/>
        </pc:sldMkLst>
        <pc:spChg chg="add del mod">
          <ac:chgData name="Mitchell Wand" userId="de9b44c55c049659" providerId="LiveId" clId="{5A021FFA-7CC7-406D-B4C0-D2D5A8B1A44C}" dt="2024-01-21T19:35:22.585" v="2105" actId="478"/>
          <ac:spMkLst>
            <pc:docMk/>
            <pc:sldMk cId="550092684" sldId="571"/>
            <ac:spMk id="4" creationId="{40143431-1BE8-5CE2-E907-ED75DCAAE097}"/>
          </ac:spMkLst>
        </pc:spChg>
        <pc:spChg chg="add mod">
          <ac:chgData name="Mitchell Wand" userId="de9b44c55c049659" providerId="LiveId" clId="{5A021FFA-7CC7-406D-B4C0-D2D5A8B1A44C}" dt="2024-01-21T19:39:46.487" v="2157" actId="1076"/>
          <ac:spMkLst>
            <pc:docMk/>
            <pc:sldMk cId="550092684" sldId="571"/>
            <ac:spMk id="6" creationId="{94F48C8A-5919-21EA-73EE-73F7DDD02B36}"/>
          </ac:spMkLst>
        </pc:spChg>
      </pc:sldChg>
      <pc:sldChg chg="modSp mod">
        <pc:chgData name="Mitchell Wand" userId="de9b44c55c049659" providerId="LiveId" clId="{5A021FFA-7CC7-406D-B4C0-D2D5A8B1A44C}" dt="2024-01-21T19:35:42.380" v="2107" actId="20577"/>
        <pc:sldMkLst>
          <pc:docMk/>
          <pc:sldMk cId="3203403669" sldId="572"/>
        </pc:sldMkLst>
        <pc:spChg chg="mod">
          <ac:chgData name="Mitchell Wand" userId="de9b44c55c049659" providerId="LiveId" clId="{5A021FFA-7CC7-406D-B4C0-D2D5A8B1A44C}" dt="2024-01-21T19:35:42.380" v="2107" actId="20577"/>
          <ac:spMkLst>
            <pc:docMk/>
            <pc:sldMk cId="3203403669" sldId="572"/>
            <ac:spMk id="5" creationId="{A60B0BCF-2FF0-55D6-6180-910C9D46BD05}"/>
          </ac:spMkLst>
        </pc:spChg>
      </pc:sldChg>
      <pc:sldChg chg="modSp mod">
        <pc:chgData name="Mitchell Wand" userId="de9b44c55c049659" providerId="LiveId" clId="{5A021FFA-7CC7-406D-B4C0-D2D5A8B1A44C}" dt="2024-01-21T19:38:34.210" v="2155" actId="1076"/>
        <pc:sldMkLst>
          <pc:docMk/>
          <pc:sldMk cId="50792563" sldId="573"/>
        </pc:sldMkLst>
        <pc:spChg chg="mod">
          <ac:chgData name="Mitchell Wand" userId="de9b44c55c049659" providerId="LiveId" clId="{5A021FFA-7CC7-406D-B4C0-D2D5A8B1A44C}" dt="2024-01-21T19:38:26.285" v="2154" actId="6549"/>
          <ac:spMkLst>
            <pc:docMk/>
            <pc:sldMk cId="50792563" sldId="573"/>
            <ac:spMk id="5" creationId="{04C6B9CE-73D4-BA82-BBD5-610F487DA14B}"/>
          </ac:spMkLst>
        </pc:spChg>
        <pc:spChg chg="mod">
          <ac:chgData name="Mitchell Wand" userId="de9b44c55c049659" providerId="LiveId" clId="{5A021FFA-7CC7-406D-B4C0-D2D5A8B1A44C}" dt="2024-01-21T19:38:34.210" v="2155" actId="1076"/>
          <ac:spMkLst>
            <pc:docMk/>
            <pc:sldMk cId="50792563" sldId="573"/>
            <ac:spMk id="10" creationId="{3F519637-12B1-562B-FCF7-32436255567B}"/>
          </ac:spMkLst>
        </pc:spChg>
      </pc:sldChg>
      <pc:sldChg chg="addSp modSp mod">
        <pc:chgData name="Mitchell Wand" userId="de9b44c55c049659" providerId="LiveId" clId="{5A021FFA-7CC7-406D-B4C0-D2D5A8B1A44C}" dt="2024-01-21T19:40:16.861" v="2180" actId="14100"/>
        <pc:sldMkLst>
          <pc:docMk/>
          <pc:sldMk cId="1101111660" sldId="574"/>
        </pc:sldMkLst>
        <pc:spChg chg="add mod">
          <ac:chgData name="Mitchell Wand" userId="de9b44c55c049659" providerId="LiveId" clId="{5A021FFA-7CC7-406D-B4C0-D2D5A8B1A44C}" dt="2024-01-21T19:40:16.861" v="2180" actId="14100"/>
          <ac:spMkLst>
            <pc:docMk/>
            <pc:sldMk cId="1101111660" sldId="574"/>
            <ac:spMk id="4" creationId="{DD1AB3DA-B03B-6F79-27BE-80AFD525DD04}"/>
          </ac:spMkLst>
        </pc:spChg>
        <pc:spChg chg="mod">
          <ac:chgData name="Mitchell Wand" userId="de9b44c55c049659" providerId="LiveId" clId="{5A021FFA-7CC7-406D-B4C0-D2D5A8B1A44C}" dt="2024-01-21T19:39:16.145" v="2156" actId="1076"/>
          <ac:spMkLst>
            <pc:docMk/>
            <pc:sldMk cId="1101111660" sldId="574"/>
            <ac:spMk id="6" creationId="{F0DD6D4C-0B22-A3FA-A3EF-F8BDF63ED748}"/>
          </ac:spMkLst>
        </pc:spChg>
      </pc:sldChg>
      <pc:sldChg chg="addSp modSp mod">
        <pc:chgData name="Mitchell Wand" userId="de9b44c55c049659" providerId="LiveId" clId="{5A021FFA-7CC7-406D-B4C0-D2D5A8B1A44C}" dt="2024-01-21T19:40:38.810" v="2182" actId="1076"/>
        <pc:sldMkLst>
          <pc:docMk/>
          <pc:sldMk cId="1746772526" sldId="575"/>
        </pc:sldMkLst>
        <pc:spChg chg="add mod">
          <ac:chgData name="Mitchell Wand" userId="de9b44c55c049659" providerId="LiveId" clId="{5A021FFA-7CC7-406D-B4C0-D2D5A8B1A44C}" dt="2024-01-21T19:40:38.810" v="2182" actId="1076"/>
          <ac:spMkLst>
            <pc:docMk/>
            <pc:sldMk cId="1746772526" sldId="575"/>
            <ac:spMk id="4" creationId="{9C2F9A52-BA33-DC61-B96A-E11285B0EE65}"/>
          </ac:spMkLst>
        </pc:spChg>
      </pc:sldChg>
      <pc:sldChg chg="modSp mod">
        <pc:chgData name="Mitchell Wand" userId="de9b44c55c049659" providerId="LiveId" clId="{5A021FFA-7CC7-406D-B4C0-D2D5A8B1A44C}" dt="2024-01-21T19:40:50.211" v="2188" actId="20577"/>
        <pc:sldMkLst>
          <pc:docMk/>
          <pc:sldMk cId="4262596729" sldId="576"/>
        </pc:sldMkLst>
        <pc:spChg chg="mod">
          <ac:chgData name="Mitchell Wand" userId="de9b44c55c049659" providerId="LiveId" clId="{5A021FFA-7CC7-406D-B4C0-D2D5A8B1A44C}" dt="2024-01-21T19:40:50.211" v="2188" actId="20577"/>
          <ac:spMkLst>
            <pc:docMk/>
            <pc:sldMk cId="4262596729" sldId="576"/>
            <ac:spMk id="7" creationId="{132890B5-EED7-8219-ADA2-C2AFDC735A03}"/>
          </ac:spMkLst>
        </pc:spChg>
      </pc:sldChg>
      <pc:sldChg chg="addSp modSp mod modNotesTx">
        <pc:chgData name="Mitchell Wand" userId="de9b44c55c049659" providerId="LiveId" clId="{5A021FFA-7CC7-406D-B4C0-D2D5A8B1A44C}" dt="2024-01-21T21:36:34.655" v="2279" actId="20577"/>
        <pc:sldMkLst>
          <pc:docMk/>
          <pc:sldMk cId="3752443668" sldId="578"/>
        </pc:sldMkLst>
        <pc:spChg chg="add mod">
          <ac:chgData name="Mitchell Wand" userId="de9b44c55c049659" providerId="LiveId" clId="{5A021FFA-7CC7-406D-B4C0-D2D5A8B1A44C}" dt="2024-01-21T21:36:34.655" v="2279" actId="20577"/>
          <ac:spMkLst>
            <pc:docMk/>
            <pc:sldMk cId="3752443668" sldId="578"/>
            <ac:spMk id="4" creationId="{915E4C98-57FC-EAD8-7E9D-5CC1781AD506}"/>
          </ac:spMkLst>
        </pc:spChg>
      </pc:sldChg>
      <pc:sldChg chg="addSp modSp mod ord">
        <pc:chgData name="Mitchell Wand" userId="de9b44c55c049659" providerId="LiveId" clId="{5A021FFA-7CC7-406D-B4C0-D2D5A8B1A44C}" dt="2024-01-21T21:42:16.424" v="2569" actId="14100"/>
        <pc:sldMkLst>
          <pc:docMk/>
          <pc:sldMk cId="831730851" sldId="579"/>
        </pc:sldMkLst>
        <pc:spChg chg="add mod">
          <ac:chgData name="Mitchell Wand" userId="de9b44c55c049659" providerId="LiveId" clId="{5A021FFA-7CC7-406D-B4C0-D2D5A8B1A44C}" dt="2024-01-21T21:39:47.653" v="2308"/>
          <ac:spMkLst>
            <pc:docMk/>
            <pc:sldMk cId="831730851" sldId="579"/>
            <ac:spMk id="4" creationId="{455689C7-7C27-5D24-90F6-149A2C5D118F}"/>
          </ac:spMkLst>
        </pc:spChg>
        <pc:spChg chg="mod">
          <ac:chgData name="Mitchell Wand" userId="de9b44c55c049659" providerId="LiveId" clId="{5A021FFA-7CC7-406D-B4C0-D2D5A8B1A44C}" dt="2024-01-21T21:42:16.424" v="2569" actId="14100"/>
          <ac:spMkLst>
            <pc:docMk/>
            <pc:sldMk cId="831730851" sldId="579"/>
            <ac:spMk id="5" creationId="{A4D17C1B-9DC9-4F66-74C1-40955C2E2C8A}"/>
          </ac:spMkLst>
        </pc:spChg>
        <pc:spChg chg="mod">
          <ac:chgData name="Mitchell Wand" userId="de9b44c55c049659" providerId="LiveId" clId="{5A021FFA-7CC7-406D-B4C0-D2D5A8B1A44C}" dt="2024-01-21T21:40:34.814" v="2365" actId="20577"/>
          <ac:spMkLst>
            <pc:docMk/>
            <pc:sldMk cId="831730851" sldId="579"/>
            <ac:spMk id="7" creationId="{CD50A8E0-85BE-235E-B3A1-9815DAFEE290}"/>
          </ac:spMkLst>
        </pc:spChg>
      </pc:sldChg>
      <pc:sldChg chg="modSp mod modNotesTx">
        <pc:chgData name="Mitchell Wand" userId="de9b44c55c049659" providerId="LiveId" clId="{5A021FFA-7CC7-406D-B4C0-D2D5A8B1A44C}" dt="2024-01-21T17:38:22.174" v="230" actId="20577"/>
        <pc:sldMkLst>
          <pc:docMk/>
          <pc:sldMk cId="2123259225" sldId="589"/>
        </pc:sldMkLst>
        <pc:spChg chg="mod">
          <ac:chgData name="Mitchell Wand" userId="de9b44c55c049659" providerId="LiveId" clId="{5A021FFA-7CC7-406D-B4C0-D2D5A8B1A44C}" dt="2024-01-21T17:37:06.717" v="114" actId="13926"/>
          <ac:spMkLst>
            <pc:docMk/>
            <pc:sldMk cId="2123259225" sldId="589"/>
            <ac:spMk id="6" creationId="{660837FA-52D5-16CE-D467-B827A3F4432E}"/>
          </ac:spMkLst>
        </pc:spChg>
      </pc:sldChg>
      <pc:sldChg chg="del">
        <pc:chgData name="Mitchell Wand" userId="de9b44c55c049659" providerId="LiveId" clId="{5A021FFA-7CC7-406D-B4C0-D2D5A8B1A44C}" dt="2024-01-21T18:55:25.700" v="1311" actId="2696"/>
        <pc:sldMkLst>
          <pc:docMk/>
          <pc:sldMk cId="2569718571" sldId="591"/>
        </pc:sldMkLst>
      </pc:sldChg>
      <pc:sldChg chg="modSp mod">
        <pc:chgData name="Mitchell Wand" userId="de9b44c55c049659" providerId="LiveId" clId="{5A021FFA-7CC7-406D-B4C0-D2D5A8B1A44C}" dt="2024-01-21T18:55:47.098" v="1330" actId="20577"/>
        <pc:sldMkLst>
          <pc:docMk/>
          <pc:sldMk cId="2248217326" sldId="594"/>
        </pc:sldMkLst>
        <pc:spChg chg="mod">
          <ac:chgData name="Mitchell Wand" userId="de9b44c55c049659" providerId="LiveId" clId="{5A021FFA-7CC7-406D-B4C0-D2D5A8B1A44C}" dt="2024-01-21T18:55:47.098" v="1330" actId="20577"/>
          <ac:spMkLst>
            <pc:docMk/>
            <pc:sldMk cId="2248217326" sldId="594"/>
            <ac:spMk id="4" creationId="{C2A15C0C-ED91-0841-C6C1-F5B20B479F10}"/>
          </ac:spMkLst>
        </pc:spChg>
      </pc:sldChg>
      <pc:sldChg chg="modSp mod">
        <pc:chgData name="Mitchell Wand" userId="de9b44c55c049659" providerId="LiveId" clId="{5A021FFA-7CC7-406D-B4C0-D2D5A8B1A44C}" dt="2024-01-21T17:36:13.683" v="111" actId="27636"/>
        <pc:sldMkLst>
          <pc:docMk/>
          <pc:sldMk cId="1806424147" sldId="595"/>
        </pc:sldMkLst>
        <pc:spChg chg="mod">
          <ac:chgData name="Mitchell Wand" userId="de9b44c55c049659" providerId="LiveId" clId="{5A021FFA-7CC7-406D-B4C0-D2D5A8B1A44C}" dt="2024-01-21T17:36:13.683" v="111" actId="27636"/>
          <ac:spMkLst>
            <pc:docMk/>
            <pc:sldMk cId="1806424147" sldId="595"/>
            <ac:spMk id="4" creationId="{B5E1B4CE-3863-CF19-A3DF-764BEF1C331B}"/>
          </ac:spMkLst>
        </pc:spChg>
      </pc:sldChg>
      <pc:sldChg chg="addSp delSp modSp mod modNotesTx">
        <pc:chgData name="Mitchell Wand" userId="de9b44c55c049659" providerId="LiveId" clId="{5A021FFA-7CC7-406D-B4C0-D2D5A8B1A44C}" dt="2024-01-21T18:52:31.835" v="1141" actId="20577"/>
        <pc:sldMkLst>
          <pc:docMk/>
          <pc:sldMk cId="2014121101" sldId="599"/>
        </pc:sldMkLst>
        <pc:spChg chg="add mod">
          <ac:chgData name="Mitchell Wand" userId="de9b44c55c049659" providerId="LiveId" clId="{5A021FFA-7CC7-406D-B4C0-D2D5A8B1A44C}" dt="2024-01-21T18:51:31.440" v="972" actId="1076"/>
          <ac:spMkLst>
            <pc:docMk/>
            <pc:sldMk cId="2014121101" sldId="599"/>
            <ac:spMk id="4" creationId="{3C64EC93-85B9-5965-EDF1-36405FDF8AC1}"/>
          </ac:spMkLst>
        </pc:spChg>
        <pc:spChg chg="mod">
          <ac:chgData name="Mitchell Wand" userId="de9b44c55c049659" providerId="LiveId" clId="{5A021FFA-7CC7-406D-B4C0-D2D5A8B1A44C}" dt="2024-01-21T18:51:21.165" v="971" actId="108"/>
          <ac:spMkLst>
            <pc:docMk/>
            <pc:sldMk cId="2014121101" sldId="599"/>
            <ac:spMk id="8" creationId="{0870D3A2-1A64-5CA7-9115-F91414A21756}"/>
          </ac:spMkLst>
        </pc:spChg>
        <pc:spChg chg="mod">
          <ac:chgData name="Mitchell Wand" userId="de9b44c55c049659" providerId="LiveId" clId="{5A021FFA-7CC7-406D-B4C0-D2D5A8B1A44C}" dt="2024-01-21T18:50:23.313" v="965" actId="1076"/>
          <ac:spMkLst>
            <pc:docMk/>
            <pc:sldMk cId="2014121101" sldId="599"/>
            <ac:spMk id="11" creationId="{FB831C62-F6AA-046A-4319-6A36C326E34E}"/>
          </ac:spMkLst>
        </pc:spChg>
        <pc:spChg chg="del">
          <ac:chgData name="Mitchell Wand" userId="de9b44c55c049659" providerId="LiveId" clId="{5A021FFA-7CC7-406D-B4C0-D2D5A8B1A44C}" dt="2024-01-21T18:47:01.269" v="847" actId="478"/>
          <ac:spMkLst>
            <pc:docMk/>
            <pc:sldMk cId="2014121101" sldId="599"/>
            <ac:spMk id="12" creationId="{9C68DA07-CC85-922B-9222-E294C05F67DD}"/>
          </ac:spMkLst>
        </pc:spChg>
      </pc:sldChg>
      <pc:sldChg chg="addSp delSp modSp mod modNotesTx">
        <pc:chgData name="Mitchell Wand" userId="de9b44c55c049659" providerId="LiveId" clId="{5A021FFA-7CC7-406D-B4C0-D2D5A8B1A44C}" dt="2024-01-21T18:46:14.354" v="846" actId="20577"/>
        <pc:sldMkLst>
          <pc:docMk/>
          <pc:sldMk cId="325976252" sldId="600"/>
        </pc:sldMkLst>
        <pc:spChg chg="mod">
          <ac:chgData name="Mitchell Wand" userId="de9b44c55c049659" providerId="LiveId" clId="{5A021FFA-7CC7-406D-B4C0-D2D5A8B1A44C}" dt="2024-01-21T18:21:25.283" v="651" actId="20577"/>
          <ac:spMkLst>
            <pc:docMk/>
            <pc:sldMk cId="325976252" sldId="600"/>
            <ac:spMk id="4" creationId="{4B10B6FC-CBB4-DDFA-ECA8-083A292551A0}"/>
          </ac:spMkLst>
        </pc:spChg>
        <pc:spChg chg="mod">
          <ac:chgData name="Mitchell Wand" userId="de9b44c55c049659" providerId="LiveId" clId="{5A021FFA-7CC7-406D-B4C0-D2D5A8B1A44C}" dt="2024-01-21T17:51:50.333" v="446" actId="1076"/>
          <ac:spMkLst>
            <pc:docMk/>
            <pc:sldMk cId="325976252" sldId="600"/>
            <ac:spMk id="5" creationId="{173CBFAD-7167-FA60-3769-128027AC27F6}"/>
          </ac:spMkLst>
        </pc:spChg>
        <pc:spChg chg="del">
          <ac:chgData name="Mitchell Wand" userId="de9b44c55c049659" providerId="LiveId" clId="{5A021FFA-7CC7-406D-B4C0-D2D5A8B1A44C}" dt="2024-01-21T17:51:42.248" v="445" actId="478"/>
          <ac:spMkLst>
            <pc:docMk/>
            <pc:sldMk cId="325976252" sldId="600"/>
            <ac:spMk id="6" creationId="{6E616EB4-615E-C0AD-5027-18CDC9F489CE}"/>
          </ac:spMkLst>
        </pc:spChg>
        <pc:spChg chg="add mod">
          <ac:chgData name="Mitchell Wand" userId="de9b44c55c049659" providerId="LiveId" clId="{5A021FFA-7CC7-406D-B4C0-D2D5A8B1A44C}" dt="2024-01-21T18:46:14.354" v="846" actId="20577"/>
          <ac:spMkLst>
            <pc:docMk/>
            <pc:sldMk cId="325976252" sldId="600"/>
            <ac:spMk id="7" creationId="{FDAACDF5-98FD-3534-BB03-DB82A61601AA}"/>
          </ac:spMkLst>
        </pc:spChg>
      </pc:sldChg>
      <pc:sldChg chg="addSp modSp mod modNotesTx">
        <pc:chgData name="Mitchell Wand" userId="de9b44c55c049659" providerId="LiveId" clId="{5A021FFA-7CC7-406D-B4C0-D2D5A8B1A44C}" dt="2024-01-21T18:55:10.925" v="1310" actId="20577"/>
        <pc:sldMkLst>
          <pc:docMk/>
          <pc:sldMk cId="1883259897" sldId="601"/>
        </pc:sldMkLst>
        <pc:spChg chg="add mod">
          <ac:chgData name="Mitchell Wand" userId="de9b44c55c049659" providerId="LiveId" clId="{5A021FFA-7CC7-406D-B4C0-D2D5A8B1A44C}" dt="2024-01-21T18:55:10.925" v="1310" actId="20577"/>
          <ac:spMkLst>
            <pc:docMk/>
            <pc:sldMk cId="1883259897" sldId="601"/>
            <ac:spMk id="4" creationId="{928E3BB7-0921-F61D-C011-C60A17C81F24}"/>
          </ac:spMkLst>
        </pc:spChg>
        <pc:spChg chg="mod">
          <ac:chgData name="Mitchell Wand" userId="de9b44c55c049659" providerId="LiveId" clId="{5A021FFA-7CC7-406D-B4C0-D2D5A8B1A44C}" dt="2024-01-21T18:53:04.703" v="1148" actId="20577"/>
          <ac:spMkLst>
            <pc:docMk/>
            <pc:sldMk cId="1883259897" sldId="601"/>
            <ac:spMk id="5" creationId="{1C76F5E4-A6FE-69EB-E1C8-448980393E58}"/>
          </ac:spMkLst>
        </pc:spChg>
      </pc:sldChg>
      <pc:sldChg chg="modNotesTx">
        <pc:chgData name="Mitchell Wand" userId="de9b44c55c049659" providerId="LiveId" clId="{5A021FFA-7CC7-406D-B4C0-D2D5A8B1A44C}" dt="2024-01-21T17:38:56.957" v="302" actId="20577"/>
        <pc:sldMkLst>
          <pc:docMk/>
          <pc:sldMk cId="1852777381" sldId="602"/>
        </pc:sldMkLst>
      </pc:sldChg>
      <pc:sldChg chg="addSp delSp modSp mod modNotesTx">
        <pc:chgData name="Mitchell Wand" userId="de9b44c55c049659" providerId="LiveId" clId="{5A021FFA-7CC7-406D-B4C0-D2D5A8B1A44C}" dt="2024-01-21T17:50:19.105" v="444" actId="20577"/>
        <pc:sldMkLst>
          <pc:docMk/>
          <pc:sldMk cId="2918216172" sldId="603"/>
        </pc:sldMkLst>
        <pc:spChg chg="mod">
          <ac:chgData name="Mitchell Wand" userId="de9b44c55c049659" providerId="LiveId" clId="{5A021FFA-7CC7-406D-B4C0-D2D5A8B1A44C}" dt="2024-01-21T17:46:10.146" v="349" actId="20577"/>
          <ac:spMkLst>
            <pc:docMk/>
            <pc:sldMk cId="2918216172" sldId="603"/>
            <ac:spMk id="2" creationId="{D0F34D36-7AFC-C977-D8B9-1CA48E475953}"/>
          </ac:spMkLst>
        </pc:spChg>
        <pc:spChg chg="mod">
          <ac:chgData name="Mitchell Wand" userId="de9b44c55c049659" providerId="LiveId" clId="{5A021FFA-7CC7-406D-B4C0-D2D5A8B1A44C}" dt="2024-01-21T17:41:36.728" v="304" actId="1076"/>
          <ac:spMkLst>
            <pc:docMk/>
            <pc:sldMk cId="2918216172" sldId="603"/>
            <ac:spMk id="3" creationId="{A4B1C00C-56E2-81C2-B712-ECAC121D2675}"/>
          </ac:spMkLst>
        </pc:spChg>
        <pc:spChg chg="add del mod">
          <ac:chgData name="Mitchell Wand" userId="de9b44c55c049659" providerId="LiveId" clId="{5A021FFA-7CC7-406D-B4C0-D2D5A8B1A44C}" dt="2024-01-21T17:49:54.051" v="440" actId="478"/>
          <ac:spMkLst>
            <pc:docMk/>
            <pc:sldMk cId="2918216172" sldId="603"/>
            <ac:spMk id="5" creationId="{F5C959E2-6C95-7369-B4B7-59B1263A474C}"/>
          </ac:spMkLst>
        </pc:spChg>
        <pc:spChg chg="mod">
          <ac:chgData name="Mitchell Wand" userId="de9b44c55c049659" providerId="LiveId" clId="{5A021FFA-7CC7-406D-B4C0-D2D5A8B1A44C}" dt="2024-01-21T17:41:27.351" v="303" actId="1076"/>
          <ac:spMkLst>
            <pc:docMk/>
            <pc:sldMk cId="2918216172" sldId="603"/>
            <ac:spMk id="6" creationId="{2835DE73-A127-0753-86E7-7D5C35F1C90C}"/>
          </ac:spMkLst>
        </pc:spChg>
        <pc:spChg chg="mod">
          <ac:chgData name="Mitchell Wand" userId="de9b44c55c049659" providerId="LiveId" clId="{5A021FFA-7CC7-406D-B4C0-D2D5A8B1A44C}" dt="2024-01-21T17:50:11.679" v="442" actId="1076"/>
          <ac:spMkLst>
            <pc:docMk/>
            <pc:sldMk cId="2918216172" sldId="603"/>
            <ac:spMk id="7" creationId="{4B9E83AB-9C01-479B-E254-1A31B0CFBD13}"/>
          </ac:spMkLst>
        </pc:spChg>
        <pc:spChg chg="add mod">
          <ac:chgData name="Mitchell Wand" userId="de9b44c55c049659" providerId="LiveId" clId="{5A021FFA-7CC7-406D-B4C0-D2D5A8B1A44C}" dt="2024-01-21T17:50:15.717" v="443" actId="1076"/>
          <ac:spMkLst>
            <pc:docMk/>
            <pc:sldMk cId="2918216172" sldId="603"/>
            <ac:spMk id="8" creationId="{6632C714-5202-0898-55DE-9D4586D6C35A}"/>
          </ac:spMkLst>
        </pc:spChg>
      </pc:sldChg>
      <pc:sldChg chg="modSp add mod">
        <pc:chgData name="Mitchell Wand" userId="de9b44c55c049659" providerId="LiveId" clId="{5A021FFA-7CC7-406D-B4C0-D2D5A8B1A44C}" dt="2024-01-21T21:44:35.131" v="2661" actId="20577"/>
        <pc:sldMkLst>
          <pc:docMk/>
          <pc:sldMk cId="2457417242" sldId="604"/>
        </pc:sldMkLst>
        <pc:spChg chg="mod">
          <ac:chgData name="Mitchell Wand" userId="de9b44c55c049659" providerId="LiveId" clId="{5A021FFA-7CC7-406D-B4C0-D2D5A8B1A44C}" dt="2024-01-21T21:44:11.973" v="2651" actId="20577"/>
          <ac:spMkLst>
            <pc:docMk/>
            <pc:sldMk cId="2457417242" sldId="604"/>
            <ac:spMk id="2" creationId="{E743D407-5B53-49A7-9907-E801EA7FFD8E}"/>
          </ac:spMkLst>
        </pc:spChg>
        <pc:spChg chg="mod">
          <ac:chgData name="Mitchell Wand" userId="de9b44c55c049659" providerId="LiveId" clId="{5A021FFA-7CC7-406D-B4C0-D2D5A8B1A44C}" dt="2024-01-21T21:44:35.131" v="2661" actId="20577"/>
          <ac:spMkLst>
            <pc:docMk/>
            <pc:sldMk cId="2457417242" sldId="604"/>
            <ac:spMk id="3" creationId="{AC300E2B-BFD0-4090-AFC5-FE82683F997F}"/>
          </ac:spMkLst>
        </pc:spChg>
      </pc:sldChg>
    </pc:docChg>
  </pc:docChgLst>
  <pc:docChgLst>
    <pc:chgData name="Mitchell Wand" userId="de9b44c55c049659" providerId="LiveId" clId="{79353A4D-F61A-45F9-B125-AF65454E5131}"/>
    <pc:docChg chg="undo redo custSel addSld delSld modSld sldOrd">
      <pc:chgData name="Mitchell Wand" userId="de9b44c55c049659" providerId="LiveId" clId="{79353A4D-F61A-45F9-B125-AF65454E5131}" dt="2022-11-14T22:49:11.610" v="5534" actId="20577"/>
      <pc:docMkLst>
        <pc:docMk/>
      </pc:docMkLst>
      <pc:sldChg chg="addSp modSp mod ord modAnim">
        <pc:chgData name="Mitchell Wand" userId="de9b44c55c049659" providerId="LiveId" clId="{79353A4D-F61A-45F9-B125-AF65454E5131}" dt="2022-11-14T22:39:03.310" v="5387"/>
        <pc:sldMkLst>
          <pc:docMk/>
          <pc:sldMk cId="0" sldId="277"/>
        </pc:sldMkLst>
        <pc:spChg chg="add mod">
          <ac:chgData name="Mitchell Wand" userId="de9b44c55c049659" providerId="LiveId" clId="{79353A4D-F61A-45F9-B125-AF65454E5131}" dt="2022-11-14T22:32:30.737" v="5111" actId="14100"/>
          <ac:spMkLst>
            <pc:docMk/>
            <pc:sldMk cId="0" sldId="277"/>
            <ac:spMk id="2" creationId="{5AD3FFB0-2B71-96EE-8EF1-89A745969D68}"/>
          </ac:spMkLst>
        </pc:spChg>
        <pc:spChg chg="add mod">
          <ac:chgData name="Mitchell Wand" userId="de9b44c55c049659" providerId="LiveId" clId="{79353A4D-F61A-45F9-B125-AF65454E5131}" dt="2022-11-14T22:38:49.888" v="5385" actId="1076"/>
          <ac:spMkLst>
            <pc:docMk/>
            <pc:sldMk cId="0" sldId="277"/>
            <ac:spMk id="3" creationId="{E43F281C-3064-741C-32FB-27D132908455}"/>
          </ac:spMkLst>
        </pc:spChg>
        <pc:spChg chg="mod">
          <ac:chgData name="Mitchell Wand" userId="de9b44c55c049659" providerId="LiveId" clId="{79353A4D-F61A-45F9-B125-AF65454E5131}" dt="2022-11-14T22:37:58.183" v="5336" actId="20577"/>
          <ac:spMkLst>
            <pc:docMk/>
            <pc:sldMk cId="0" sldId="277"/>
            <ac:spMk id="517" creationId="{00000000-0000-0000-0000-000000000000}"/>
          </ac:spMkLst>
        </pc:spChg>
      </pc:sldChg>
      <pc:sldChg chg="addSp modSp mod ord">
        <pc:chgData name="Mitchell Wand" userId="de9b44c55c049659" providerId="LiveId" clId="{79353A4D-F61A-45F9-B125-AF65454E5131}" dt="2022-11-14T22:40:47.986" v="5509" actId="20577"/>
        <pc:sldMkLst>
          <pc:docMk/>
          <pc:sldMk cId="644150587" sldId="289"/>
        </pc:sldMkLst>
        <pc:spChg chg="add mod">
          <ac:chgData name="Mitchell Wand" userId="de9b44c55c049659" providerId="LiveId" clId="{79353A4D-F61A-45F9-B125-AF65454E5131}" dt="2022-11-14T22:40:47.986" v="5509" actId="20577"/>
          <ac:spMkLst>
            <pc:docMk/>
            <pc:sldMk cId="644150587" sldId="289"/>
            <ac:spMk id="2" creationId="{3F0A062B-F3EA-5C16-CD75-06D64B818D3B}"/>
          </ac:spMkLst>
        </pc:spChg>
      </pc:sldChg>
      <pc:sldChg chg="del">
        <pc:chgData name="Mitchell Wand" userId="de9b44c55c049659" providerId="LiveId" clId="{79353A4D-F61A-45F9-B125-AF65454E5131}" dt="2022-11-14T21:57:38.785" v="4345" actId="2696"/>
        <pc:sldMkLst>
          <pc:docMk/>
          <pc:sldMk cId="1466156146" sldId="497"/>
        </pc:sldMkLst>
      </pc:sldChg>
      <pc:sldChg chg="modSp mod modNotesTx">
        <pc:chgData name="Mitchell Wand" userId="de9b44c55c049659" providerId="LiveId" clId="{79353A4D-F61A-45F9-B125-AF65454E5131}" dt="2022-11-13T21:12:38.400" v="3733" actId="20577"/>
        <pc:sldMkLst>
          <pc:docMk/>
          <pc:sldMk cId="3824388766" sldId="498"/>
        </pc:sldMkLst>
        <pc:spChg chg="mod">
          <ac:chgData name="Mitchell Wand" userId="de9b44c55c049659" providerId="LiveId" clId="{79353A4D-F61A-45F9-B125-AF65454E5131}" dt="2022-11-13T21:09:51.086" v="3560" actId="20577"/>
          <ac:spMkLst>
            <pc:docMk/>
            <pc:sldMk cId="3824388766" sldId="498"/>
            <ac:spMk id="18" creationId="{1002E598-970F-DA4F-9E4B-CDA40E328AC9}"/>
          </ac:spMkLst>
        </pc:spChg>
        <pc:spChg chg="mod">
          <ac:chgData name="Mitchell Wand" userId="de9b44c55c049659" providerId="LiveId" clId="{79353A4D-F61A-45F9-B125-AF65454E5131}" dt="2022-11-13T21:10:33.360" v="3563" actId="20577"/>
          <ac:spMkLst>
            <pc:docMk/>
            <pc:sldMk cId="3824388766" sldId="498"/>
            <ac:spMk id="19" creationId="{C282803E-0A89-3A4A-8801-831B206F649F}"/>
          </ac:spMkLst>
        </pc:spChg>
      </pc:sldChg>
      <pc:sldChg chg="addSp delSp modSp mod modNotesTx">
        <pc:chgData name="Mitchell Wand" userId="de9b44c55c049659" providerId="LiveId" clId="{79353A4D-F61A-45F9-B125-AF65454E5131}" dt="2022-11-13T21:23:57.024" v="3968" actId="1076"/>
        <pc:sldMkLst>
          <pc:docMk/>
          <pc:sldMk cId="2156973252" sldId="503"/>
        </pc:sldMkLst>
        <pc:spChg chg="mod">
          <ac:chgData name="Mitchell Wand" userId="de9b44c55c049659" providerId="LiveId" clId="{79353A4D-F61A-45F9-B125-AF65454E5131}" dt="2022-11-13T21:23:57.024" v="3968" actId="1076"/>
          <ac:spMkLst>
            <pc:docMk/>
            <pc:sldMk cId="2156973252" sldId="503"/>
            <ac:spMk id="2" creationId="{60022A31-5B42-4853-96E6-6BDF0F34B932}"/>
          </ac:spMkLst>
        </pc:spChg>
        <pc:spChg chg="mod">
          <ac:chgData name="Mitchell Wand" userId="de9b44c55c049659" providerId="LiveId" clId="{79353A4D-F61A-45F9-B125-AF65454E5131}" dt="2022-11-13T21:11:51.811" v="3638" actId="20577"/>
          <ac:spMkLst>
            <pc:docMk/>
            <pc:sldMk cId="2156973252" sldId="503"/>
            <ac:spMk id="10" creationId="{982D0330-E4CD-DB66-9628-EED9BC6B8AE0}"/>
          </ac:spMkLst>
        </pc:spChg>
        <pc:spChg chg="mod">
          <ac:chgData name="Mitchell Wand" userId="de9b44c55c049659" providerId="LiveId" clId="{79353A4D-F61A-45F9-B125-AF65454E5131}" dt="2022-11-13T21:11:58.262" v="3645" actId="20577"/>
          <ac:spMkLst>
            <pc:docMk/>
            <pc:sldMk cId="2156973252" sldId="503"/>
            <ac:spMk id="11" creationId="{25AE02E9-DC28-A7F0-4EC6-39D09C845B67}"/>
          </ac:spMkLst>
        </pc:spChg>
        <pc:spChg chg="mod topLvl">
          <ac:chgData name="Mitchell Wand" userId="de9b44c55c049659" providerId="LiveId" clId="{79353A4D-F61A-45F9-B125-AF65454E5131}" dt="2022-11-13T21:23:56.036" v="3967" actId="164"/>
          <ac:spMkLst>
            <pc:docMk/>
            <pc:sldMk cId="2156973252" sldId="503"/>
            <ac:spMk id="112" creationId="{7B8C17ED-422D-4551-9C80-9390BCF3EBAB}"/>
          </ac:spMkLst>
        </pc:spChg>
        <pc:spChg chg="mod topLvl">
          <ac:chgData name="Mitchell Wand" userId="de9b44c55c049659" providerId="LiveId" clId="{79353A4D-F61A-45F9-B125-AF65454E5131}" dt="2022-11-13T21:22:45.766" v="3965" actId="164"/>
          <ac:spMkLst>
            <pc:docMk/>
            <pc:sldMk cId="2156973252" sldId="503"/>
            <ac:spMk id="113" creationId="{0A63EEED-1E79-483F-A378-90EC0B06F03C}"/>
          </ac:spMkLst>
        </pc:spChg>
        <pc:spChg chg="mod topLvl">
          <ac:chgData name="Mitchell Wand" userId="de9b44c55c049659" providerId="LiveId" clId="{79353A4D-F61A-45F9-B125-AF65454E5131}" dt="2022-11-13T21:22:45.766" v="3965" actId="164"/>
          <ac:spMkLst>
            <pc:docMk/>
            <pc:sldMk cId="2156973252" sldId="503"/>
            <ac:spMk id="114" creationId="{41E677D6-B481-444B-9835-F1A8F76FE768}"/>
          </ac:spMkLst>
        </pc:spChg>
        <pc:spChg chg="mod topLvl">
          <ac:chgData name="Mitchell Wand" userId="de9b44c55c049659" providerId="LiveId" clId="{79353A4D-F61A-45F9-B125-AF65454E5131}" dt="2022-11-13T21:22:45.766" v="3965" actId="164"/>
          <ac:spMkLst>
            <pc:docMk/>
            <pc:sldMk cId="2156973252" sldId="503"/>
            <ac:spMk id="115" creationId="{1D280C3E-44B3-4217-9808-045CB8DCAFC8}"/>
          </ac:spMkLst>
        </pc:spChg>
        <pc:grpChg chg="add mod">
          <ac:chgData name="Mitchell Wand" userId="de9b44c55c049659" providerId="LiveId" clId="{79353A4D-F61A-45F9-B125-AF65454E5131}" dt="2022-11-13T21:23:56.036" v="3967" actId="164"/>
          <ac:grpSpMkLst>
            <pc:docMk/>
            <pc:sldMk cId="2156973252" sldId="503"/>
            <ac:grpSpMk id="9" creationId="{F9E72ABD-F34F-C5DC-6FC3-52223C011E83}"/>
          </ac:grpSpMkLst>
        </pc:grpChg>
        <pc:grpChg chg="add mod">
          <ac:chgData name="Mitchell Wand" userId="de9b44c55c049659" providerId="LiveId" clId="{79353A4D-F61A-45F9-B125-AF65454E5131}" dt="2022-11-13T21:23:56.036" v="3967" actId="164"/>
          <ac:grpSpMkLst>
            <pc:docMk/>
            <pc:sldMk cId="2156973252" sldId="503"/>
            <ac:grpSpMk id="15" creationId="{8C77CECC-7734-8E12-DEFC-BC9FDED5E323}"/>
          </ac:grpSpMkLst>
        </pc:grpChg>
        <pc:grpChg chg="mod">
          <ac:chgData name="Mitchell Wand" userId="de9b44c55c049659" providerId="LiveId" clId="{79353A4D-F61A-45F9-B125-AF65454E5131}" dt="2022-11-13T21:21:15.299" v="3960" actId="554"/>
          <ac:grpSpMkLst>
            <pc:docMk/>
            <pc:sldMk cId="2156973252" sldId="503"/>
            <ac:grpSpMk id="76" creationId="{7F340681-005E-4B33-89A1-FC8FF0FD3ED0}"/>
          </ac:grpSpMkLst>
        </pc:grpChg>
        <pc:grpChg chg="del mod">
          <ac:chgData name="Mitchell Wand" userId="de9b44c55c049659" providerId="LiveId" clId="{79353A4D-F61A-45F9-B125-AF65454E5131}" dt="2022-11-13T21:22:06.014" v="3961" actId="165"/>
          <ac:grpSpMkLst>
            <pc:docMk/>
            <pc:sldMk cId="2156973252" sldId="503"/>
            <ac:grpSpMk id="111" creationId="{6B59CE3D-A7A1-489F-833A-CC6A16A6AF24}"/>
          </ac:grpSpMkLst>
        </pc:grpChg>
        <pc:grpChg chg="mod">
          <ac:chgData name="Mitchell Wand" userId="de9b44c55c049659" providerId="LiveId" clId="{79353A4D-F61A-45F9-B125-AF65454E5131}" dt="2022-11-13T21:22:30.179" v="3963" actId="1076"/>
          <ac:grpSpMkLst>
            <pc:docMk/>
            <pc:sldMk cId="2156973252" sldId="503"/>
            <ac:grpSpMk id="116" creationId="{304FE898-2DC2-48C6-BB35-5DDC21278EE7}"/>
          </ac:grpSpMkLst>
        </pc:grpChg>
      </pc:sldChg>
      <pc:sldChg chg="modSp mod">
        <pc:chgData name="Mitchell Wand" userId="de9b44c55c049659" providerId="LiveId" clId="{79353A4D-F61A-45F9-B125-AF65454E5131}" dt="2022-11-14T21:57:54.322" v="4369" actId="20577"/>
        <pc:sldMkLst>
          <pc:docMk/>
          <pc:sldMk cId="2501318828" sldId="505"/>
        </pc:sldMkLst>
        <pc:spChg chg="mod">
          <ac:chgData name="Mitchell Wand" userId="de9b44c55c049659" providerId="LiveId" clId="{79353A4D-F61A-45F9-B125-AF65454E5131}" dt="2022-11-14T21:57:54.322" v="4369" actId="20577"/>
          <ac:spMkLst>
            <pc:docMk/>
            <pc:sldMk cId="2501318828" sldId="505"/>
            <ac:spMk id="576" creationId="{00000000-0000-0000-0000-000000000000}"/>
          </ac:spMkLst>
        </pc:spChg>
      </pc:sldChg>
      <pc:sldChg chg="del">
        <pc:chgData name="Mitchell Wand" userId="de9b44c55c049659" providerId="LiveId" clId="{79353A4D-F61A-45F9-B125-AF65454E5131}" dt="2022-11-14T20:09:05.436" v="4276" actId="2696"/>
        <pc:sldMkLst>
          <pc:docMk/>
          <pc:sldMk cId="2559829495" sldId="506"/>
        </pc:sldMkLst>
      </pc:sldChg>
      <pc:sldChg chg="del">
        <pc:chgData name="Mitchell Wand" userId="de9b44c55c049659" providerId="LiveId" clId="{79353A4D-F61A-45F9-B125-AF65454E5131}" dt="2022-11-14T20:14:29.869" v="4344" actId="47"/>
        <pc:sldMkLst>
          <pc:docMk/>
          <pc:sldMk cId="1079278055" sldId="507"/>
        </pc:sldMkLst>
      </pc:sldChg>
      <pc:sldChg chg="addSp modSp del mod">
        <pc:chgData name="Mitchell Wand" userId="de9b44c55c049659" providerId="LiveId" clId="{79353A4D-F61A-45F9-B125-AF65454E5131}" dt="2022-11-14T20:14:29.869" v="4344" actId="47"/>
        <pc:sldMkLst>
          <pc:docMk/>
          <pc:sldMk cId="2563281367" sldId="508"/>
        </pc:sldMkLst>
        <pc:spChg chg="add mod">
          <ac:chgData name="Mitchell Wand" userId="de9b44c55c049659" providerId="LiveId" clId="{79353A4D-F61A-45F9-B125-AF65454E5131}" dt="2022-09-23T12:52:51.271" v="133" actId="20577"/>
          <ac:spMkLst>
            <pc:docMk/>
            <pc:sldMk cId="2563281367" sldId="508"/>
            <ac:spMk id="4" creationId="{1A4BCA31-A3B2-574B-251F-78B6BA624497}"/>
          </ac:spMkLst>
        </pc:spChg>
      </pc:sldChg>
      <pc:sldChg chg="del">
        <pc:chgData name="Mitchell Wand" userId="de9b44c55c049659" providerId="LiveId" clId="{79353A4D-F61A-45F9-B125-AF65454E5131}" dt="2022-11-14T20:14:29.869" v="4344" actId="47"/>
        <pc:sldMkLst>
          <pc:docMk/>
          <pc:sldMk cId="4183443890" sldId="509"/>
        </pc:sldMkLst>
      </pc:sldChg>
      <pc:sldChg chg="del">
        <pc:chgData name="Mitchell Wand" userId="de9b44c55c049659" providerId="LiveId" clId="{79353A4D-F61A-45F9-B125-AF65454E5131}" dt="2022-11-14T20:14:29.869" v="4344" actId="47"/>
        <pc:sldMkLst>
          <pc:docMk/>
          <pc:sldMk cId="577938702" sldId="510"/>
        </pc:sldMkLst>
      </pc:sldChg>
      <pc:sldChg chg="del">
        <pc:chgData name="Mitchell Wand" userId="de9b44c55c049659" providerId="LiveId" clId="{79353A4D-F61A-45F9-B125-AF65454E5131}" dt="2022-11-14T20:14:29.869" v="4344" actId="47"/>
        <pc:sldMkLst>
          <pc:docMk/>
          <pc:sldMk cId="379119910" sldId="511"/>
        </pc:sldMkLst>
      </pc:sldChg>
      <pc:sldChg chg="del">
        <pc:chgData name="Mitchell Wand" userId="de9b44c55c049659" providerId="LiveId" clId="{79353A4D-F61A-45F9-B125-AF65454E5131}" dt="2022-11-13T16:08:50.250" v="2380" actId="47"/>
        <pc:sldMkLst>
          <pc:docMk/>
          <pc:sldMk cId="1835690987" sldId="532"/>
        </pc:sldMkLst>
      </pc:sldChg>
      <pc:sldChg chg="modSp mod ord">
        <pc:chgData name="Mitchell Wand" userId="de9b44c55c049659" providerId="LiveId" clId="{79353A4D-F61A-45F9-B125-AF65454E5131}" dt="2022-11-13T14:32:44.471" v="651" actId="6549"/>
        <pc:sldMkLst>
          <pc:docMk/>
          <pc:sldMk cId="3550346924" sldId="533"/>
        </pc:sldMkLst>
        <pc:spChg chg="mod">
          <ac:chgData name="Mitchell Wand" userId="de9b44c55c049659" providerId="LiveId" clId="{79353A4D-F61A-45F9-B125-AF65454E5131}" dt="2022-11-13T14:32:16.246" v="629" actId="20577"/>
          <ac:spMkLst>
            <pc:docMk/>
            <pc:sldMk cId="3550346924" sldId="533"/>
            <ac:spMk id="2" creationId="{1BCF4A04-97B8-CE3D-2855-709EBCFFDD82}"/>
          </ac:spMkLst>
        </pc:spChg>
        <pc:spChg chg="mod">
          <ac:chgData name="Mitchell Wand" userId="de9b44c55c049659" providerId="LiveId" clId="{79353A4D-F61A-45F9-B125-AF65454E5131}" dt="2022-11-13T14:32:44.471" v="651" actId="6549"/>
          <ac:spMkLst>
            <pc:docMk/>
            <pc:sldMk cId="3550346924" sldId="533"/>
            <ac:spMk id="4" creationId="{B5E1B4CE-3863-CF19-A3DF-764BEF1C331B}"/>
          </ac:spMkLst>
        </pc:spChg>
      </pc:sldChg>
      <pc:sldChg chg="addSp modSp del mod">
        <pc:chgData name="Mitchell Wand" userId="de9b44c55c049659" providerId="LiveId" clId="{79353A4D-F61A-45F9-B125-AF65454E5131}" dt="2022-11-13T16:08:50.250" v="2380" actId="47"/>
        <pc:sldMkLst>
          <pc:docMk/>
          <pc:sldMk cId="132680440" sldId="534"/>
        </pc:sldMkLst>
        <pc:spChg chg="add mod">
          <ac:chgData name="Mitchell Wand" userId="de9b44c55c049659" providerId="LiveId" clId="{79353A4D-F61A-45F9-B125-AF65454E5131}" dt="2022-11-12T21:43:37.022" v="279" actId="1076"/>
          <ac:spMkLst>
            <pc:docMk/>
            <pc:sldMk cId="132680440" sldId="534"/>
            <ac:spMk id="3" creationId="{7DD61EFB-EEAE-C233-2019-413A1D3A6073}"/>
          </ac:spMkLst>
        </pc:spChg>
        <pc:spChg chg="add mod">
          <ac:chgData name="Mitchell Wand" userId="de9b44c55c049659" providerId="LiveId" clId="{79353A4D-F61A-45F9-B125-AF65454E5131}" dt="2022-11-12T21:43:57.909" v="281" actId="1076"/>
          <ac:spMkLst>
            <pc:docMk/>
            <pc:sldMk cId="132680440" sldId="534"/>
            <ac:spMk id="12" creationId="{DC81820E-E3B1-B79F-5DA9-22118B6E1D48}"/>
          </ac:spMkLst>
        </pc:spChg>
      </pc:sldChg>
      <pc:sldChg chg="del">
        <pc:chgData name="Mitchell Wand" userId="de9b44c55c049659" providerId="LiveId" clId="{79353A4D-F61A-45F9-B125-AF65454E5131}" dt="2022-11-13T16:08:50.250" v="2380" actId="47"/>
        <pc:sldMkLst>
          <pc:docMk/>
          <pc:sldMk cId="2193774554" sldId="536"/>
        </pc:sldMkLst>
      </pc:sldChg>
      <pc:sldChg chg="del">
        <pc:chgData name="Mitchell Wand" userId="de9b44c55c049659" providerId="LiveId" clId="{79353A4D-F61A-45F9-B125-AF65454E5131}" dt="2022-11-13T16:57:45.036" v="2925" actId="47"/>
        <pc:sldMkLst>
          <pc:docMk/>
          <pc:sldMk cId="4286834267" sldId="537"/>
        </pc:sldMkLst>
      </pc:sldChg>
      <pc:sldChg chg="addSp delSp modSp mod modClrScheme modAnim chgLayout">
        <pc:chgData name="Mitchell Wand" userId="de9b44c55c049659" providerId="LiveId" clId="{79353A4D-F61A-45F9-B125-AF65454E5131}" dt="2022-11-14T22:47:48.025" v="5532" actId="13926"/>
        <pc:sldMkLst>
          <pc:docMk/>
          <pc:sldMk cId="428863495" sldId="540"/>
        </pc:sldMkLst>
        <pc:spChg chg="mod ord">
          <ac:chgData name="Mitchell Wand" userId="de9b44c55c049659" providerId="LiveId" clId="{79353A4D-F61A-45F9-B125-AF65454E5131}" dt="2022-11-13T18:16:22.423" v="3550"/>
          <ac:spMkLst>
            <pc:docMk/>
            <pc:sldMk cId="428863495" sldId="540"/>
            <ac:spMk id="2" creationId="{D1ADA5E5-23BE-735D-EF8B-8AEBB3ED4E23}"/>
          </ac:spMkLst>
        </pc:spChg>
        <pc:spChg chg="mod">
          <ac:chgData name="Mitchell Wand" userId="de9b44c55c049659" providerId="LiveId" clId="{79353A4D-F61A-45F9-B125-AF65454E5131}" dt="2022-11-13T16:53:10.900" v="2827" actId="1076"/>
          <ac:spMkLst>
            <pc:docMk/>
            <pc:sldMk cId="428863495" sldId="540"/>
            <ac:spMk id="3" creationId="{AF914EDD-2D38-EC82-7738-4D1396C604E6}"/>
          </ac:spMkLst>
        </pc:spChg>
        <pc:spChg chg="mod ord">
          <ac:chgData name="Mitchell Wand" userId="de9b44c55c049659" providerId="LiveId" clId="{79353A4D-F61A-45F9-B125-AF65454E5131}" dt="2022-11-13T16:52:57.542" v="2823" actId="700"/>
          <ac:spMkLst>
            <pc:docMk/>
            <pc:sldMk cId="428863495" sldId="540"/>
            <ac:spMk id="4" creationId="{76B546A4-9606-96F4-F313-7A77521962AE}"/>
          </ac:spMkLst>
        </pc:spChg>
        <pc:spChg chg="add mod">
          <ac:chgData name="Mitchell Wand" userId="de9b44c55c049659" providerId="LiveId" clId="{79353A4D-F61A-45F9-B125-AF65454E5131}" dt="2022-11-13T16:55:20.896" v="2842" actId="20577"/>
          <ac:spMkLst>
            <pc:docMk/>
            <pc:sldMk cId="428863495" sldId="540"/>
            <ac:spMk id="5" creationId="{557B634D-CE85-DDAE-08A3-34FB232BF123}"/>
          </ac:spMkLst>
        </pc:spChg>
        <pc:spChg chg="add mod">
          <ac:chgData name="Mitchell Wand" userId="de9b44c55c049659" providerId="LiveId" clId="{79353A4D-F61A-45F9-B125-AF65454E5131}" dt="2022-11-13T16:57:28.554" v="2923" actId="164"/>
          <ac:spMkLst>
            <pc:docMk/>
            <pc:sldMk cId="428863495" sldId="540"/>
            <ac:spMk id="6" creationId="{3409C2F2-DF21-C6F8-2F37-61F61A4DA87A}"/>
          </ac:spMkLst>
        </pc:spChg>
        <pc:spChg chg="mod">
          <ac:chgData name="Mitchell Wand" userId="de9b44c55c049659" providerId="LiveId" clId="{79353A4D-F61A-45F9-B125-AF65454E5131}" dt="2022-11-14T22:47:48.025" v="5532" actId="13926"/>
          <ac:spMkLst>
            <pc:docMk/>
            <pc:sldMk cId="428863495" sldId="540"/>
            <ac:spMk id="8" creationId="{CF2BAC3C-B7C6-4351-F8BA-E62094EEBBBD}"/>
          </ac:spMkLst>
        </pc:spChg>
        <pc:spChg chg="del">
          <ac:chgData name="Mitchell Wand" userId="de9b44c55c049659" providerId="LiveId" clId="{79353A4D-F61A-45F9-B125-AF65454E5131}" dt="2022-11-13T16:53:48.954" v="2832" actId="478"/>
          <ac:spMkLst>
            <pc:docMk/>
            <pc:sldMk cId="428863495" sldId="540"/>
            <ac:spMk id="12" creationId="{17F21303-1FB8-D831-C3AD-AFAECF4EACED}"/>
          </ac:spMkLst>
        </pc:spChg>
        <pc:grpChg chg="add mod">
          <ac:chgData name="Mitchell Wand" userId="de9b44c55c049659" providerId="LiveId" clId="{79353A4D-F61A-45F9-B125-AF65454E5131}" dt="2022-11-13T16:57:28.554" v="2923" actId="164"/>
          <ac:grpSpMkLst>
            <pc:docMk/>
            <pc:sldMk cId="428863495" sldId="540"/>
            <ac:grpSpMk id="11" creationId="{6C27BC45-3522-6A46-8F0B-74FD3FFF82B4}"/>
          </ac:grpSpMkLst>
        </pc:grpChg>
        <pc:cxnChg chg="add mod">
          <ac:chgData name="Mitchell Wand" userId="de9b44c55c049659" providerId="LiveId" clId="{79353A4D-F61A-45F9-B125-AF65454E5131}" dt="2022-11-13T16:57:28.554" v="2923" actId="164"/>
          <ac:cxnSpMkLst>
            <pc:docMk/>
            <pc:sldMk cId="428863495" sldId="540"/>
            <ac:cxnSpMk id="7" creationId="{6E784195-AC48-3826-2C6F-D397CAC2C187}"/>
          </ac:cxnSpMkLst>
        </pc:cxnChg>
      </pc:sldChg>
      <pc:sldChg chg="modSp del mod">
        <pc:chgData name="Mitchell Wand" userId="de9b44c55c049659" providerId="LiveId" clId="{79353A4D-F61A-45F9-B125-AF65454E5131}" dt="2022-11-13T18:17:28.488" v="3552" actId="47"/>
        <pc:sldMkLst>
          <pc:docMk/>
          <pc:sldMk cId="4058058303" sldId="541"/>
        </pc:sldMkLst>
        <pc:spChg chg="mod">
          <ac:chgData name="Mitchell Wand" userId="de9b44c55c049659" providerId="LiveId" clId="{79353A4D-F61A-45F9-B125-AF65454E5131}" dt="2022-11-13T17:55:09.779" v="3281" actId="20577"/>
          <ac:spMkLst>
            <pc:docMk/>
            <pc:sldMk cId="4058058303" sldId="541"/>
            <ac:spMk id="2" creationId="{72C6A7E9-8FE6-9D62-342E-CF2D894BE48B}"/>
          </ac:spMkLst>
        </pc:spChg>
      </pc:sldChg>
      <pc:sldChg chg="del">
        <pc:chgData name="Mitchell Wand" userId="de9b44c55c049659" providerId="LiveId" clId="{79353A4D-F61A-45F9-B125-AF65454E5131}" dt="2022-11-13T18:17:28.488" v="3552" actId="47"/>
        <pc:sldMkLst>
          <pc:docMk/>
          <pc:sldMk cId="2685177394" sldId="542"/>
        </pc:sldMkLst>
      </pc:sldChg>
      <pc:sldChg chg="ord">
        <pc:chgData name="Mitchell Wand" userId="de9b44c55c049659" providerId="LiveId" clId="{79353A4D-F61A-45F9-B125-AF65454E5131}" dt="2022-11-14T22:31:15.866" v="5028"/>
        <pc:sldMkLst>
          <pc:docMk/>
          <pc:sldMk cId="439902945" sldId="543"/>
        </pc:sldMkLst>
      </pc:sldChg>
      <pc:sldChg chg="add del ord">
        <pc:chgData name="Mitchell Wand" userId="de9b44c55c049659" providerId="LiveId" clId="{79353A4D-F61A-45F9-B125-AF65454E5131}" dt="2022-11-13T16:08:50.250" v="2380" actId="47"/>
        <pc:sldMkLst>
          <pc:docMk/>
          <pc:sldMk cId="1644959403" sldId="558"/>
        </pc:sldMkLst>
      </pc:sldChg>
      <pc:sldChg chg="modSp new mod">
        <pc:chgData name="Mitchell Wand" userId="de9b44c55c049659" providerId="LiveId" clId="{79353A4D-F61A-45F9-B125-AF65454E5131}" dt="2022-11-13T13:23:27.205" v="546" actId="20577"/>
        <pc:sldMkLst>
          <pc:docMk/>
          <pc:sldMk cId="3287098034" sldId="559"/>
        </pc:sldMkLst>
        <pc:spChg chg="mod">
          <ac:chgData name="Mitchell Wand" userId="de9b44c55c049659" providerId="LiveId" clId="{79353A4D-F61A-45F9-B125-AF65454E5131}" dt="2022-11-12T22:03:14.898" v="293" actId="20577"/>
          <ac:spMkLst>
            <pc:docMk/>
            <pc:sldMk cId="3287098034" sldId="559"/>
            <ac:spMk id="2" creationId="{74C183F8-A518-09E8-BBDE-00CD7A685D30}"/>
          </ac:spMkLst>
        </pc:spChg>
        <pc:spChg chg="mod">
          <ac:chgData name="Mitchell Wand" userId="de9b44c55c049659" providerId="LiveId" clId="{79353A4D-F61A-45F9-B125-AF65454E5131}" dt="2022-11-13T13:23:27.205" v="546" actId="20577"/>
          <ac:spMkLst>
            <pc:docMk/>
            <pc:sldMk cId="3287098034" sldId="559"/>
            <ac:spMk id="3" creationId="{2F19334D-78D6-D4C1-0D13-2D1761FC5EB6}"/>
          </ac:spMkLst>
        </pc:spChg>
      </pc:sldChg>
      <pc:sldChg chg="modSp new mod">
        <pc:chgData name="Mitchell Wand" userId="de9b44c55c049659" providerId="LiveId" clId="{79353A4D-F61A-45F9-B125-AF65454E5131}" dt="2022-11-14T22:42:28.742" v="5517" actId="20577"/>
        <pc:sldMkLst>
          <pc:docMk/>
          <pc:sldMk cId="226957645" sldId="560"/>
        </pc:sldMkLst>
        <pc:spChg chg="mod">
          <ac:chgData name="Mitchell Wand" userId="de9b44c55c049659" providerId="LiveId" clId="{79353A4D-F61A-45F9-B125-AF65454E5131}" dt="2022-11-14T22:42:28.742" v="5517" actId="20577"/>
          <ac:spMkLst>
            <pc:docMk/>
            <pc:sldMk cId="226957645" sldId="560"/>
            <ac:spMk id="2" creationId="{F0197F1B-AB6B-840B-6109-A5F224D49245}"/>
          </ac:spMkLst>
        </pc:spChg>
        <pc:spChg chg="mod">
          <ac:chgData name="Mitchell Wand" userId="de9b44c55c049659" providerId="LiveId" clId="{79353A4D-F61A-45F9-B125-AF65454E5131}" dt="2022-11-13T15:19:07.441" v="1990" actId="313"/>
          <ac:spMkLst>
            <pc:docMk/>
            <pc:sldMk cId="226957645" sldId="560"/>
            <ac:spMk id="3" creationId="{2703E4AB-0914-33F5-4E7F-B4F98687C364}"/>
          </ac:spMkLst>
        </pc:spChg>
      </pc:sldChg>
      <pc:sldChg chg="addSp modSp new del mod">
        <pc:chgData name="Mitchell Wand" userId="de9b44c55c049659" providerId="LiveId" clId="{79353A4D-F61A-45F9-B125-AF65454E5131}" dt="2022-11-13T15:19:41.276" v="1991" actId="2696"/>
        <pc:sldMkLst>
          <pc:docMk/>
          <pc:sldMk cId="2835134090" sldId="561"/>
        </pc:sldMkLst>
        <pc:spChg chg="add mod">
          <ac:chgData name="Mitchell Wand" userId="de9b44c55c049659" providerId="LiveId" clId="{79353A4D-F61A-45F9-B125-AF65454E5131}" dt="2022-11-13T15:12:39.831" v="1707" actId="14100"/>
          <ac:spMkLst>
            <pc:docMk/>
            <pc:sldMk cId="2835134090" sldId="561"/>
            <ac:spMk id="6" creationId="{936F9B9A-FCA5-94E5-CED5-098F3DDBF90D}"/>
          </ac:spMkLst>
        </pc:spChg>
      </pc:sldChg>
      <pc:sldChg chg="addSp modSp new mod">
        <pc:chgData name="Mitchell Wand" userId="de9b44c55c049659" providerId="LiveId" clId="{79353A4D-F61A-45F9-B125-AF65454E5131}" dt="2022-11-13T16:07:45.829" v="2379" actId="20577"/>
        <pc:sldMkLst>
          <pc:docMk/>
          <pc:sldMk cId="3230752806" sldId="562"/>
        </pc:sldMkLst>
        <pc:spChg chg="mod">
          <ac:chgData name="Mitchell Wand" userId="de9b44c55c049659" providerId="LiveId" clId="{79353A4D-F61A-45F9-B125-AF65454E5131}" dt="2022-11-13T14:58:03.104" v="1420" actId="113"/>
          <ac:spMkLst>
            <pc:docMk/>
            <pc:sldMk cId="3230752806" sldId="562"/>
            <ac:spMk id="2" creationId="{371A4363-5344-419B-5AEF-450B27727E5A}"/>
          </ac:spMkLst>
        </pc:spChg>
        <pc:spChg chg="mod">
          <ac:chgData name="Mitchell Wand" userId="de9b44c55c049659" providerId="LiveId" clId="{79353A4D-F61A-45F9-B125-AF65454E5131}" dt="2022-11-13T16:07:45.829" v="2379" actId="20577"/>
          <ac:spMkLst>
            <pc:docMk/>
            <pc:sldMk cId="3230752806" sldId="562"/>
            <ac:spMk id="3" creationId="{24423ED5-45FE-4290-2CF1-E4FDC208B8EF}"/>
          </ac:spMkLst>
        </pc:spChg>
        <pc:spChg chg="add mod">
          <ac:chgData name="Mitchell Wand" userId="de9b44c55c049659" providerId="LiveId" clId="{79353A4D-F61A-45F9-B125-AF65454E5131}" dt="2022-11-13T16:07:41.002" v="2368" actId="20577"/>
          <ac:spMkLst>
            <pc:docMk/>
            <pc:sldMk cId="3230752806" sldId="562"/>
            <ac:spMk id="5" creationId="{A3912F45-26A9-2E66-7E96-CD4344501056}"/>
          </ac:spMkLst>
        </pc:spChg>
      </pc:sldChg>
      <pc:sldChg chg="new del">
        <pc:chgData name="Mitchell Wand" userId="de9b44c55c049659" providerId="LiveId" clId="{79353A4D-F61A-45F9-B125-AF65454E5131}" dt="2022-11-13T14:58:39.517" v="1422" actId="2696"/>
        <pc:sldMkLst>
          <pc:docMk/>
          <pc:sldMk cId="116346519" sldId="563"/>
        </pc:sldMkLst>
      </pc:sldChg>
      <pc:sldChg chg="modSp new mod">
        <pc:chgData name="Mitchell Wand" userId="de9b44c55c049659" providerId="LiveId" clId="{79353A4D-F61A-45F9-B125-AF65454E5131}" dt="2022-11-13T15:18:41.328" v="1970" actId="20577"/>
        <pc:sldMkLst>
          <pc:docMk/>
          <pc:sldMk cId="1944203305" sldId="563"/>
        </pc:sldMkLst>
        <pc:spChg chg="mod">
          <ac:chgData name="Mitchell Wand" userId="de9b44c55c049659" providerId="LiveId" clId="{79353A4D-F61A-45F9-B125-AF65454E5131}" dt="2022-11-13T15:18:41.328" v="1970" actId="20577"/>
          <ac:spMkLst>
            <pc:docMk/>
            <pc:sldMk cId="1944203305" sldId="563"/>
            <ac:spMk id="2" creationId="{3D4A7036-D8CD-3773-7DD8-49BE101CD482}"/>
          </ac:spMkLst>
        </pc:spChg>
      </pc:sldChg>
      <pc:sldChg chg="addSp delSp modSp new mod modClrScheme modAnim chgLayout">
        <pc:chgData name="Mitchell Wand" userId="de9b44c55c049659" providerId="LiveId" clId="{79353A4D-F61A-45F9-B125-AF65454E5131}" dt="2022-11-14T22:46:33.775" v="5530"/>
        <pc:sldMkLst>
          <pc:docMk/>
          <pc:sldMk cId="483219374" sldId="564"/>
        </pc:sldMkLst>
        <pc:spChg chg="mod ord">
          <ac:chgData name="Mitchell Wand" userId="de9b44c55c049659" providerId="LiveId" clId="{79353A4D-F61A-45F9-B125-AF65454E5131}" dt="2022-11-13T15:43:41.453" v="2049" actId="700"/>
          <ac:spMkLst>
            <pc:docMk/>
            <pc:sldMk cId="483219374" sldId="564"/>
            <ac:spMk id="2" creationId="{D6A80F26-3D05-9516-9072-90A0156F747B}"/>
          </ac:spMkLst>
        </pc:spChg>
        <pc:spChg chg="del">
          <ac:chgData name="Mitchell Wand" userId="de9b44c55c049659" providerId="LiveId" clId="{79353A4D-F61A-45F9-B125-AF65454E5131}" dt="2022-11-13T15:43:41.453" v="2049" actId="700"/>
          <ac:spMkLst>
            <pc:docMk/>
            <pc:sldMk cId="483219374" sldId="564"/>
            <ac:spMk id="3" creationId="{8D2225DF-948E-A742-7236-20A93107164F}"/>
          </ac:spMkLst>
        </pc:spChg>
        <pc:spChg chg="mod ord">
          <ac:chgData name="Mitchell Wand" userId="de9b44c55c049659" providerId="LiveId" clId="{79353A4D-F61A-45F9-B125-AF65454E5131}" dt="2022-11-13T15:43:41.453" v="2049" actId="700"/>
          <ac:spMkLst>
            <pc:docMk/>
            <pc:sldMk cId="483219374" sldId="564"/>
            <ac:spMk id="4" creationId="{657C8D98-764A-9D99-09D4-3EA7558FD282}"/>
          </ac:spMkLst>
        </pc:spChg>
        <pc:spChg chg="add del mod">
          <ac:chgData name="Mitchell Wand" userId="de9b44c55c049659" providerId="LiveId" clId="{79353A4D-F61A-45F9-B125-AF65454E5131}" dt="2022-11-13T15:51:17.118" v="2062" actId="21"/>
          <ac:spMkLst>
            <pc:docMk/>
            <pc:sldMk cId="483219374" sldId="564"/>
            <ac:spMk id="6" creationId="{CD20E911-E3B2-63C2-F02F-7E381CEC4F88}"/>
          </ac:spMkLst>
        </pc:spChg>
        <pc:spChg chg="add mod">
          <ac:chgData name="Mitchell Wand" userId="de9b44c55c049659" providerId="LiveId" clId="{79353A4D-F61A-45F9-B125-AF65454E5131}" dt="2022-11-14T22:43:19.870" v="5518" actId="14100"/>
          <ac:spMkLst>
            <pc:docMk/>
            <pc:sldMk cId="483219374" sldId="564"/>
            <ac:spMk id="8" creationId="{6223A7A7-ED26-72B8-818A-2A0C5066AAAD}"/>
          </ac:spMkLst>
        </pc:spChg>
        <pc:spChg chg="add del mod">
          <ac:chgData name="Mitchell Wand" userId="de9b44c55c049659" providerId="LiveId" clId="{79353A4D-F61A-45F9-B125-AF65454E5131}" dt="2022-11-13T15:54:05.848" v="2079" actId="478"/>
          <ac:spMkLst>
            <pc:docMk/>
            <pc:sldMk cId="483219374" sldId="564"/>
            <ac:spMk id="10" creationId="{3AF020A4-D9D2-7692-5722-834AC43FE771}"/>
          </ac:spMkLst>
        </pc:spChg>
        <pc:spChg chg="add mod">
          <ac:chgData name="Mitchell Wand" userId="de9b44c55c049659" providerId="LiveId" clId="{79353A4D-F61A-45F9-B125-AF65454E5131}" dt="2022-11-13T15:56:19.494" v="2093" actId="208"/>
          <ac:spMkLst>
            <pc:docMk/>
            <pc:sldMk cId="483219374" sldId="564"/>
            <ac:spMk id="12" creationId="{FAFF8F41-3560-E45C-BD4F-631ADBAAD165}"/>
          </ac:spMkLst>
        </pc:spChg>
        <pc:spChg chg="add mod">
          <ac:chgData name="Mitchell Wand" userId="de9b44c55c049659" providerId="LiveId" clId="{79353A4D-F61A-45F9-B125-AF65454E5131}" dt="2022-11-13T16:05:35.934" v="2334" actId="164"/>
          <ac:spMkLst>
            <pc:docMk/>
            <pc:sldMk cId="483219374" sldId="564"/>
            <ac:spMk id="13" creationId="{6DB8828A-708E-C2C1-AEF6-D09FAA35D1EF}"/>
          </ac:spMkLst>
        </pc:spChg>
        <pc:spChg chg="add mod">
          <ac:chgData name="Mitchell Wand" userId="de9b44c55c049659" providerId="LiveId" clId="{79353A4D-F61A-45F9-B125-AF65454E5131}" dt="2022-11-13T16:05:45.368" v="2335" actId="164"/>
          <ac:spMkLst>
            <pc:docMk/>
            <pc:sldMk cId="483219374" sldId="564"/>
            <ac:spMk id="21" creationId="{2A8D85B0-07E0-E42D-7D9D-0B78BDCEEC94}"/>
          </ac:spMkLst>
        </pc:spChg>
        <pc:spChg chg="add mod">
          <ac:chgData name="Mitchell Wand" userId="de9b44c55c049659" providerId="LiveId" clId="{79353A4D-F61A-45F9-B125-AF65454E5131}" dt="2022-11-13T16:07:14.676" v="2357" actId="1076"/>
          <ac:spMkLst>
            <pc:docMk/>
            <pc:sldMk cId="483219374" sldId="564"/>
            <ac:spMk id="28" creationId="{2DE010B5-AD1C-8ABD-04AB-8363BEA9D45B}"/>
          </ac:spMkLst>
        </pc:spChg>
        <pc:spChg chg="add mod">
          <ac:chgData name="Mitchell Wand" userId="de9b44c55c049659" providerId="LiveId" clId="{79353A4D-F61A-45F9-B125-AF65454E5131}" dt="2022-11-13T16:28:34.948" v="2450" actId="1076"/>
          <ac:spMkLst>
            <pc:docMk/>
            <pc:sldMk cId="483219374" sldId="564"/>
            <ac:spMk id="29" creationId="{094A7B22-C634-4C28-1D51-003012C40FD4}"/>
          </ac:spMkLst>
        </pc:spChg>
        <pc:spChg chg="add mod">
          <ac:chgData name="Mitchell Wand" userId="de9b44c55c049659" providerId="LiveId" clId="{79353A4D-F61A-45F9-B125-AF65454E5131}" dt="2022-11-14T22:45:14.473" v="5526" actId="1076"/>
          <ac:spMkLst>
            <pc:docMk/>
            <pc:sldMk cId="483219374" sldId="564"/>
            <ac:spMk id="31" creationId="{85AFD483-C273-062C-5DCA-1639D10BF494}"/>
          </ac:spMkLst>
        </pc:spChg>
        <pc:grpChg chg="add mod">
          <ac:chgData name="Mitchell Wand" userId="de9b44c55c049659" providerId="LiveId" clId="{79353A4D-F61A-45F9-B125-AF65454E5131}" dt="2022-11-13T16:05:35.934" v="2334" actId="164"/>
          <ac:grpSpMkLst>
            <pc:docMk/>
            <pc:sldMk cId="483219374" sldId="564"/>
            <ac:grpSpMk id="26" creationId="{03B46C80-7780-3757-1A12-25C3F40C8572}"/>
          </ac:grpSpMkLst>
        </pc:grpChg>
        <pc:grpChg chg="add mod">
          <ac:chgData name="Mitchell Wand" userId="de9b44c55c049659" providerId="LiveId" clId="{79353A4D-F61A-45F9-B125-AF65454E5131}" dt="2022-11-13T16:05:45.368" v="2335" actId="164"/>
          <ac:grpSpMkLst>
            <pc:docMk/>
            <pc:sldMk cId="483219374" sldId="564"/>
            <ac:grpSpMk id="27" creationId="{F329FD96-BE25-7CBD-1B4B-C85CD13607A4}"/>
          </ac:grpSpMkLst>
        </pc:grpChg>
        <pc:cxnChg chg="add mod">
          <ac:chgData name="Mitchell Wand" userId="de9b44c55c049659" providerId="LiveId" clId="{79353A4D-F61A-45F9-B125-AF65454E5131}" dt="2022-11-13T16:05:35.934" v="2334" actId="164"/>
          <ac:cxnSpMkLst>
            <pc:docMk/>
            <pc:sldMk cId="483219374" sldId="564"/>
            <ac:cxnSpMk id="15" creationId="{F6642CE7-DCB4-E082-7E9F-089DEB441CFD}"/>
          </ac:cxnSpMkLst>
        </pc:cxnChg>
        <pc:cxnChg chg="add mod">
          <ac:chgData name="Mitchell Wand" userId="de9b44c55c049659" providerId="LiveId" clId="{79353A4D-F61A-45F9-B125-AF65454E5131}" dt="2022-11-14T22:44:18.209" v="5519" actId="14100"/>
          <ac:cxnSpMkLst>
            <pc:docMk/>
            <pc:sldMk cId="483219374" sldId="564"/>
            <ac:cxnSpMk id="23" creationId="{F2D4B224-9341-5812-B136-61B981731CA0}"/>
          </ac:cxnSpMkLst>
        </pc:cxnChg>
      </pc:sldChg>
      <pc:sldChg chg="addSp delSp modSp add mod modClrScheme modAnim chgLayout">
        <pc:chgData name="Mitchell Wand" userId="de9b44c55c049659" providerId="LiveId" clId="{79353A4D-F61A-45F9-B125-AF65454E5131}" dt="2022-11-14T22:47:28.892" v="5531" actId="13926"/>
        <pc:sldMkLst>
          <pc:docMk/>
          <pc:sldMk cId="4097829111" sldId="565"/>
        </pc:sldMkLst>
        <pc:spChg chg="del mod">
          <ac:chgData name="Mitchell Wand" userId="de9b44c55c049659" providerId="LiveId" clId="{79353A4D-F61A-45F9-B125-AF65454E5131}" dt="2022-11-13T16:31:02.343" v="2521" actId="478"/>
          <ac:spMkLst>
            <pc:docMk/>
            <pc:sldMk cId="4097829111" sldId="565"/>
            <ac:spMk id="2" creationId="{782D39F5-643D-BB20-5928-E0CBC1057746}"/>
          </ac:spMkLst>
        </pc:spChg>
        <pc:spChg chg="mod ord">
          <ac:chgData name="Mitchell Wand" userId="de9b44c55c049659" providerId="LiveId" clId="{79353A4D-F61A-45F9-B125-AF65454E5131}" dt="2022-11-13T16:33:13.681" v="2536" actId="1076"/>
          <ac:spMkLst>
            <pc:docMk/>
            <pc:sldMk cId="4097829111" sldId="565"/>
            <ac:spMk id="3" creationId="{82D7EBF8-3327-9402-0343-155397C3C400}"/>
          </ac:spMkLst>
        </pc:spChg>
        <pc:spChg chg="mod ord">
          <ac:chgData name="Mitchell Wand" userId="de9b44c55c049659" providerId="LiveId" clId="{79353A4D-F61A-45F9-B125-AF65454E5131}" dt="2022-11-13T16:31:07.374" v="2522" actId="700"/>
          <ac:spMkLst>
            <pc:docMk/>
            <pc:sldMk cId="4097829111" sldId="565"/>
            <ac:spMk id="4" creationId="{B67985D7-319F-CFFF-24B9-7C57E70FB3A1}"/>
          </ac:spMkLst>
        </pc:spChg>
        <pc:spChg chg="mod">
          <ac:chgData name="Mitchell Wand" userId="de9b44c55c049659" providerId="LiveId" clId="{79353A4D-F61A-45F9-B125-AF65454E5131}" dt="2022-11-13T16:29:56.803" v="2457" actId="1076"/>
          <ac:spMkLst>
            <pc:docMk/>
            <pc:sldMk cId="4097829111" sldId="565"/>
            <ac:spMk id="7" creationId="{A72B653F-6546-D11D-87EB-9FDD66B6FC90}"/>
          </ac:spMkLst>
        </pc:spChg>
        <pc:spChg chg="mod">
          <ac:chgData name="Mitchell Wand" userId="de9b44c55c049659" providerId="LiveId" clId="{79353A4D-F61A-45F9-B125-AF65454E5131}" dt="2022-11-14T22:47:28.892" v="5531" actId="13926"/>
          <ac:spMkLst>
            <pc:docMk/>
            <pc:sldMk cId="4097829111" sldId="565"/>
            <ac:spMk id="8" creationId="{EEB0647A-FD84-88CA-AE13-A167A669C61B}"/>
          </ac:spMkLst>
        </pc:spChg>
        <pc:spChg chg="del">
          <ac:chgData name="Mitchell Wand" userId="de9b44c55c049659" providerId="LiveId" clId="{79353A4D-F61A-45F9-B125-AF65454E5131}" dt="2022-11-13T16:31:13.173" v="2523" actId="478"/>
          <ac:spMkLst>
            <pc:docMk/>
            <pc:sldMk cId="4097829111" sldId="565"/>
            <ac:spMk id="9" creationId="{C5D43409-349B-BD6B-9FBC-06D3B09E95A8}"/>
          </ac:spMkLst>
        </pc:spChg>
        <pc:spChg chg="add del mod">
          <ac:chgData name="Mitchell Wand" userId="de9b44c55c049659" providerId="LiveId" clId="{79353A4D-F61A-45F9-B125-AF65454E5131}" dt="2022-11-13T16:31:07.374" v="2522" actId="700"/>
          <ac:spMkLst>
            <pc:docMk/>
            <pc:sldMk cId="4097829111" sldId="565"/>
            <ac:spMk id="10" creationId="{7955A269-E023-ACBA-ED17-39F4A0126CC3}"/>
          </ac:spMkLst>
        </pc:spChg>
        <pc:spChg chg="add mod">
          <ac:chgData name="Mitchell Wand" userId="de9b44c55c049659" providerId="LiveId" clId="{79353A4D-F61A-45F9-B125-AF65454E5131}" dt="2022-11-13T16:55:00.085" v="2838" actId="1076"/>
          <ac:spMkLst>
            <pc:docMk/>
            <pc:sldMk cId="4097829111" sldId="565"/>
            <ac:spMk id="11" creationId="{6ED409E7-02FE-55D2-DF84-664E342C823E}"/>
          </ac:spMkLst>
        </pc:spChg>
        <pc:spChg chg="mod">
          <ac:chgData name="Mitchell Wand" userId="de9b44c55c049659" providerId="LiveId" clId="{79353A4D-F61A-45F9-B125-AF65454E5131}" dt="2022-11-13T16:34:16.502" v="2582" actId="255"/>
          <ac:spMkLst>
            <pc:docMk/>
            <pc:sldMk cId="4097829111" sldId="565"/>
            <ac:spMk id="13" creationId="{3A753265-00EB-FB34-4238-445D1DFAACB7}"/>
          </ac:spMkLst>
        </pc:spChg>
        <pc:spChg chg="mod">
          <ac:chgData name="Mitchell Wand" userId="de9b44c55c049659" providerId="LiveId" clId="{79353A4D-F61A-45F9-B125-AF65454E5131}" dt="2022-11-13T16:38:30.220" v="2721" actId="20577"/>
          <ac:spMkLst>
            <pc:docMk/>
            <pc:sldMk cId="4097829111" sldId="565"/>
            <ac:spMk id="17" creationId="{C8DD4A33-B160-11B4-49AC-7EE88C77C8E6}"/>
          </ac:spMkLst>
        </pc:spChg>
        <pc:grpChg chg="add mod">
          <ac:chgData name="Mitchell Wand" userId="de9b44c55c049659" providerId="LiveId" clId="{79353A4D-F61A-45F9-B125-AF65454E5131}" dt="2022-11-13T16:38:14.722" v="2714" actId="1076"/>
          <ac:grpSpMkLst>
            <pc:docMk/>
            <pc:sldMk cId="4097829111" sldId="565"/>
            <ac:grpSpMk id="12" creationId="{FB0B799A-7614-1F8C-151C-CE24F763961C}"/>
          </ac:grpSpMkLst>
        </pc:grpChg>
        <pc:grpChg chg="add mod">
          <ac:chgData name="Mitchell Wand" userId="de9b44c55c049659" providerId="LiveId" clId="{79353A4D-F61A-45F9-B125-AF65454E5131}" dt="2022-11-13T16:36:16.860" v="2700" actId="1076"/>
          <ac:grpSpMkLst>
            <pc:docMk/>
            <pc:sldMk cId="4097829111" sldId="565"/>
            <ac:grpSpMk id="16" creationId="{3A13EAD1-367A-C6D8-AA84-91FF9396A3E7}"/>
          </ac:grpSpMkLst>
        </pc:grpChg>
        <pc:cxnChg chg="mod">
          <ac:chgData name="Mitchell Wand" userId="de9b44c55c049659" providerId="LiveId" clId="{79353A4D-F61A-45F9-B125-AF65454E5131}" dt="2022-11-13T16:38:22.147" v="2715" actId="14100"/>
          <ac:cxnSpMkLst>
            <pc:docMk/>
            <pc:sldMk cId="4097829111" sldId="565"/>
            <ac:cxnSpMk id="14" creationId="{784F4BC8-9ADE-2387-B1CC-0C559A44D76E}"/>
          </ac:cxnSpMkLst>
        </pc:cxnChg>
        <pc:cxnChg chg="mod">
          <ac:chgData name="Mitchell Wand" userId="de9b44c55c049659" providerId="LiveId" clId="{79353A4D-F61A-45F9-B125-AF65454E5131}" dt="2022-11-13T16:37:48.327" v="2711" actId="14100"/>
          <ac:cxnSpMkLst>
            <pc:docMk/>
            <pc:sldMk cId="4097829111" sldId="565"/>
            <ac:cxnSpMk id="18" creationId="{4B8B6853-3B90-5CEE-259D-CA1FB5E4A524}"/>
          </ac:cxnSpMkLst>
        </pc:cxnChg>
      </pc:sldChg>
      <pc:sldChg chg="addSp delSp modSp new mod modClrScheme delAnim modAnim chgLayout">
        <pc:chgData name="Mitchell Wand" userId="de9b44c55c049659" providerId="LiveId" clId="{79353A4D-F61A-45F9-B125-AF65454E5131}" dt="2022-11-13T18:10:53.119" v="3450" actId="1076"/>
        <pc:sldMkLst>
          <pc:docMk/>
          <pc:sldMk cId="2010168872" sldId="566"/>
        </pc:sldMkLst>
        <pc:spChg chg="mod ord">
          <ac:chgData name="Mitchell Wand" userId="de9b44c55c049659" providerId="LiveId" clId="{79353A4D-F61A-45F9-B125-AF65454E5131}" dt="2022-11-13T17:36:09.054" v="2927" actId="700"/>
          <ac:spMkLst>
            <pc:docMk/>
            <pc:sldMk cId="2010168872" sldId="566"/>
            <ac:spMk id="2" creationId="{ED854E5E-DC04-8C06-D50D-8E330B41038A}"/>
          </ac:spMkLst>
        </pc:spChg>
        <pc:spChg chg="add mod ord">
          <ac:chgData name="Mitchell Wand" userId="de9b44c55c049659" providerId="LiveId" clId="{79353A4D-F61A-45F9-B125-AF65454E5131}" dt="2022-11-13T17:40:15.808" v="3059" actId="20577"/>
          <ac:spMkLst>
            <pc:docMk/>
            <pc:sldMk cId="2010168872" sldId="566"/>
            <ac:spMk id="3" creationId="{7C3B298B-877B-9349-E897-7B1E471184D3}"/>
          </ac:spMkLst>
        </pc:spChg>
        <pc:spChg chg="add del mod">
          <ac:chgData name="Mitchell Wand" userId="de9b44c55c049659" providerId="LiveId" clId="{79353A4D-F61A-45F9-B125-AF65454E5131}" dt="2022-11-13T17:40:16.437" v="3061"/>
          <ac:spMkLst>
            <pc:docMk/>
            <pc:sldMk cId="2010168872" sldId="566"/>
            <ac:spMk id="5" creationId="{DDE5E0AF-ED18-D813-004F-075FE0123EDF}"/>
          </ac:spMkLst>
        </pc:spChg>
        <pc:spChg chg="add del mod">
          <ac:chgData name="Mitchell Wand" userId="de9b44c55c049659" providerId="LiveId" clId="{79353A4D-F61A-45F9-B125-AF65454E5131}" dt="2022-11-13T17:49:47.113" v="3068" actId="478"/>
          <ac:spMkLst>
            <pc:docMk/>
            <pc:sldMk cId="2010168872" sldId="566"/>
            <ac:spMk id="7" creationId="{A3A00DE5-8FEF-D5C2-C8EC-1E62585FA9FD}"/>
          </ac:spMkLst>
        </pc:spChg>
        <pc:spChg chg="add del">
          <ac:chgData name="Mitchell Wand" userId="de9b44c55c049659" providerId="LiveId" clId="{79353A4D-F61A-45F9-B125-AF65454E5131}" dt="2022-11-13T17:50:09.098" v="3078" actId="22"/>
          <ac:spMkLst>
            <pc:docMk/>
            <pc:sldMk cId="2010168872" sldId="566"/>
            <ac:spMk id="9" creationId="{59DFA196-0A30-930F-A053-84CD10A6377F}"/>
          </ac:spMkLst>
        </pc:spChg>
        <pc:spChg chg="add del mod">
          <ac:chgData name="Mitchell Wand" userId="de9b44c55c049659" providerId="LiveId" clId="{79353A4D-F61A-45F9-B125-AF65454E5131}" dt="2022-11-13T17:50:31.362" v="3082" actId="478"/>
          <ac:spMkLst>
            <pc:docMk/>
            <pc:sldMk cId="2010168872" sldId="566"/>
            <ac:spMk id="11" creationId="{27771C53-4BC8-2FC9-5258-37877CC21C84}"/>
          </ac:spMkLst>
        </pc:spChg>
        <pc:spChg chg="add mod">
          <ac:chgData name="Mitchell Wand" userId="de9b44c55c049659" providerId="LiveId" clId="{79353A4D-F61A-45F9-B125-AF65454E5131}" dt="2022-11-13T18:09:17.056" v="3441" actId="1076"/>
          <ac:spMkLst>
            <pc:docMk/>
            <pc:sldMk cId="2010168872" sldId="566"/>
            <ac:spMk id="13" creationId="{AC0996C5-F2A9-1227-F6A1-0CB7A59F462B}"/>
          </ac:spMkLst>
        </pc:spChg>
        <pc:spChg chg="add del mod">
          <ac:chgData name="Mitchell Wand" userId="de9b44c55c049659" providerId="LiveId" clId="{79353A4D-F61A-45F9-B125-AF65454E5131}" dt="2022-11-13T17:51:39.029" v="3092" actId="478"/>
          <ac:spMkLst>
            <pc:docMk/>
            <pc:sldMk cId="2010168872" sldId="566"/>
            <ac:spMk id="15" creationId="{E233C41E-E8F8-88D2-D647-CF19C4DCFED4}"/>
          </ac:spMkLst>
        </pc:spChg>
        <pc:spChg chg="add mod">
          <ac:chgData name="Mitchell Wand" userId="de9b44c55c049659" providerId="LiveId" clId="{79353A4D-F61A-45F9-B125-AF65454E5131}" dt="2022-11-13T17:52:33.712" v="3100" actId="208"/>
          <ac:spMkLst>
            <pc:docMk/>
            <pc:sldMk cId="2010168872" sldId="566"/>
            <ac:spMk id="17" creationId="{4ED7A119-E633-4082-4432-3004E1FB8153}"/>
          </ac:spMkLst>
        </pc:spChg>
        <pc:spChg chg="mod topLvl">
          <ac:chgData name="Mitchell Wand" userId="de9b44c55c049659" providerId="LiveId" clId="{79353A4D-F61A-45F9-B125-AF65454E5131}" dt="2022-11-13T18:09:40.282" v="3446" actId="478"/>
          <ac:spMkLst>
            <pc:docMk/>
            <pc:sldMk cId="2010168872" sldId="566"/>
            <ac:spMk id="19" creationId="{2A1B5BC6-9E7D-953E-4074-4A377380046E}"/>
          </ac:spMkLst>
        </pc:spChg>
        <pc:spChg chg="add mod">
          <ac:chgData name="Mitchell Wand" userId="de9b44c55c049659" providerId="LiveId" clId="{79353A4D-F61A-45F9-B125-AF65454E5131}" dt="2022-11-13T18:10:53.119" v="3450" actId="1076"/>
          <ac:spMkLst>
            <pc:docMk/>
            <pc:sldMk cId="2010168872" sldId="566"/>
            <ac:spMk id="22" creationId="{34149E64-439E-AA75-747A-259CC95A27A9}"/>
          </ac:spMkLst>
        </pc:spChg>
        <pc:spChg chg="add mod">
          <ac:chgData name="Mitchell Wand" userId="de9b44c55c049659" providerId="LiveId" clId="{79353A4D-F61A-45F9-B125-AF65454E5131}" dt="2022-11-13T18:10:23.924" v="3449" actId="692"/>
          <ac:spMkLst>
            <pc:docMk/>
            <pc:sldMk cId="2010168872" sldId="566"/>
            <ac:spMk id="23" creationId="{2025DB32-A496-619D-352A-6F0ED6560E43}"/>
          </ac:spMkLst>
        </pc:spChg>
        <pc:grpChg chg="add del mod">
          <ac:chgData name="Mitchell Wand" userId="de9b44c55c049659" providerId="LiveId" clId="{79353A4D-F61A-45F9-B125-AF65454E5131}" dt="2022-11-13T18:09:40.282" v="3446" actId="478"/>
          <ac:grpSpMkLst>
            <pc:docMk/>
            <pc:sldMk cId="2010168872" sldId="566"/>
            <ac:grpSpMk id="18" creationId="{1338DDF2-0F54-1A52-6F4B-8786B4CF9E21}"/>
          </ac:grpSpMkLst>
        </pc:grpChg>
        <pc:cxnChg chg="del mod topLvl">
          <ac:chgData name="Mitchell Wand" userId="de9b44c55c049659" providerId="LiveId" clId="{79353A4D-F61A-45F9-B125-AF65454E5131}" dt="2022-11-13T18:09:40.282" v="3446" actId="478"/>
          <ac:cxnSpMkLst>
            <pc:docMk/>
            <pc:sldMk cId="2010168872" sldId="566"/>
            <ac:cxnSpMk id="20" creationId="{44CA62DE-3262-0CD5-3C39-17E7FB2810D1}"/>
          </ac:cxnSpMkLst>
        </pc:cxnChg>
      </pc:sldChg>
      <pc:sldChg chg="modSp new del mod">
        <pc:chgData name="Mitchell Wand" userId="de9b44c55c049659" providerId="LiveId" clId="{79353A4D-F61A-45F9-B125-AF65454E5131}" dt="2022-11-13T18:17:10.803" v="3551" actId="2696"/>
        <pc:sldMkLst>
          <pc:docMk/>
          <pc:sldMk cId="4163171960" sldId="567"/>
        </pc:sldMkLst>
        <pc:spChg chg="mod">
          <ac:chgData name="Mitchell Wand" userId="de9b44c55c049659" providerId="LiveId" clId="{79353A4D-F61A-45F9-B125-AF65454E5131}" dt="2022-11-13T18:06:25.944" v="3355" actId="20577"/>
          <ac:spMkLst>
            <pc:docMk/>
            <pc:sldMk cId="4163171960" sldId="567"/>
            <ac:spMk id="2" creationId="{14C1C7D9-A677-F693-A346-E945BFE94942}"/>
          </ac:spMkLst>
        </pc:spChg>
      </pc:sldChg>
      <pc:sldChg chg="addSp delSp modSp add mod delAnim modAnim">
        <pc:chgData name="Mitchell Wand" userId="de9b44c55c049659" providerId="LiveId" clId="{79353A4D-F61A-45F9-B125-AF65454E5131}" dt="2022-11-14T22:48:25.809" v="5533" actId="13926"/>
        <pc:sldMkLst>
          <pc:docMk/>
          <pc:sldMk cId="3946685089" sldId="568"/>
        </pc:sldMkLst>
        <pc:spChg chg="mod">
          <ac:chgData name="Mitchell Wand" userId="de9b44c55c049659" providerId="LiveId" clId="{79353A4D-F61A-45F9-B125-AF65454E5131}" dt="2022-11-13T18:07:17.668" v="3430" actId="20577"/>
          <ac:spMkLst>
            <pc:docMk/>
            <pc:sldMk cId="3946685089" sldId="568"/>
            <ac:spMk id="3" creationId="{7C3B298B-877B-9349-E897-7B1E471184D3}"/>
          </ac:spMkLst>
        </pc:spChg>
        <pc:spChg chg="add mod">
          <ac:chgData name="Mitchell Wand" userId="de9b44c55c049659" providerId="LiveId" clId="{79353A4D-F61A-45F9-B125-AF65454E5131}" dt="2022-11-13T18:10:59.563" v="3453" actId="20577"/>
          <ac:spMkLst>
            <pc:docMk/>
            <pc:sldMk cId="3946685089" sldId="568"/>
            <ac:spMk id="4" creationId="{E311C675-2535-D5A7-D677-AB7E68696ECA}"/>
          </ac:spMkLst>
        </pc:spChg>
        <pc:spChg chg="add mod">
          <ac:chgData name="Mitchell Wand" userId="de9b44c55c049659" providerId="LiveId" clId="{79353A4D-F61A-45F9-B125-AF65454E5131}" dt="2022-11-13T18:13:14.790" v="3530" actId="1076"/>
          <ac:spMkLst>
            <pc:docMk/>
            <pc:sldMk cId="3946685089" sldId="568"/>
            <ac:spMk id="5" creationId="{09A238BA-43C0-95C3-4758-E86F58ADFBD2}"/>
          </ac:spMkLst>
        </pc:spChg>
        <pc:spChg chg="add mod">
          <ac:chgData name="Mitchell Wand" userId="de9b44c55c049659" providerId="LiveId" clId="{79353A4D-F61A-45F9-B125-AF65454E5131}" dt="2022-11-13T18:13:40.368" v="3533" actId="692"/>
          <ac:spMkLst>
            <pc:docMk/>
            <pc:sldMk cId="3946685089" sldId="568"/>
            <ac:spMk id="6" creationId="{60589552-59F8-32E1-1E4F-CE659D0FB77F}"/>
          </ac:spMkLst>
        </pc:spChg>
        <pc:spChg chg="add mod">
          <ac:chgData name="Mitchell Wand" userId="de9b44c55c049659" providerId="LiveId" clId="{79353A4D-F61A-45F9-B125-AF65454E5131}" dt="2022-11-13T18:14:40.948" v="3536" actId="14100"/>
          <ac:spMkLst>
            <pc:docMk/>
            <pc:sldMk cId="3946685089" sldId="568"/>
            <ac:spMk id="7" creationId="{E86DA39B-0171-E001-AE5F-0A8E90B8A04F}"/>
          </ac:spMkLst>
        </pc:spChg>
        <pc:spChg chg="mod">
          <ac:chgData name="Mitchell Wand" userId="de9b44c55c049659" providerId="LiveId" clId="{79353A4D-F61A-45F9-B125-AF65454E5131}" dt="2022-11-13T18:11:49.997" v="3457" actId="1076"/>
          <ac:spMkLst>
            <pc:docMk/>
            <pc:sldMk cId="3946685089" sldId="568"/>
            <ac:spMk id="13" creationId="{AC0996C5-F2A9-1227-F6A1-0CB7A59F462B}"/>
          </ac:spMkLst>
        </pc:spChg>
        <pc:spChg chg="mod">
          <ac:chgData name="Mitchell Wand" userId="de9b44c55c049659" providerId="LiveId" clId="{79353A4D-F61A-45F9-B125-AF65454E5131}" dt="2022-11-14T22:48:25.809" v="5533" actId="13926"/>
          <ac:spMkLst>
            <pc:docMk/>
            <pc:sldMk cId="3946685089" sldId="568"/>
            <ac:spMk id="17" creationId="{4ED7A119-E633-4082-4432-3004E1FB8153}"/>
          </ac:spMkLst>
        </pc:spChg>
        <pc:grpChg chg="del">
          <ac:chgData name="Mitchell Wand" userId="de9b44c55c049659" providerId="LiveId" clId="{79353A4D-F61A-45F9-B125-AF65454E5131}" dt="2022-11-13T18:07:25.021" v="3431" actId="478"/>
          <ac:grpSpMkLst>
            <pc:docMk/>
            <pc:sldMk cId="3946685089" sldId="568"/>
            <ac:grpSpMk id="18" creationId="{1338DDF2-0F54-1A52-6F4B-8786B4CF9E21}"/>
          </ac:grpSpMkLst>
        </pc:grpChg>
        <pc:cxnChg chg="mod">
          <ac:chgData name="Mitchell Wand" userId="de9b44c55c049659" providerId="LiveId" clId="{79353A4D-F61A-45F9-B125-AF65454E5131}" dt="2022-11-13T18:07:25.021" v="3431" actId="478"/>
          <ac:cxnSpMkLst>
            <pc:docMk/>
            <pc:sldMk cId="3946685089" sldId="568"/>
            <ac:cxnSpMk id="20" creationId="{44CA62DE-3262-0CD5-3C39-17E7FB2810D1}"/>
          </ac:cxnSpMkLst>
        </pc:cxnChg>
      </pc:sldChg>
      <pc:sldChg chg="addSp delSp modSp new mod modClrScheme modAnim chgLayout">
        <pc:chgData name="Mitchell Wand" userId="de9b44c55c049659" providerId="LiveId" clId="{79353A4D-F61A-45F9-B125-AF65454E5131}" dt="2022-11-14T22:34:56.376" v="5174"/>
        <pc:sldMkLst>
          <pc:docMk/>
          <pc:sldMk cId="595747870" sldId="569"/>
        </pc:sldMkLst>
        <pc:spChg chg="del mod ord">
          <ac:chgData name="Mitchell Wand" userId="de9b44c55c049659" providerId="LiveId" clId="{79353A4D-F61A-45F9-B125-AF65454E5131}" dt="2022-11-14T19:46:45.155" v="3970" actId="700"/>
          <ac:spMkLst>
            <pc:docMk/>
            <pc:sldMk cId="595747870" sldId="569"/>
            <ac:spMk id="2" creationId="{F245868A-B3B7-13C3-93E8-6B199FB58DAD}"/>
          </ac:spMkLst>
        </pc:spChg>
        <pc:spChg chg="del">
          <ac:chgData name="Mitchell Wand" userId="de9b44c55c049659" providerId="LiveId" clId="{79353A4D-F61A-45F9-B125-AF65454E5131}" dt="2022-11-14T19:46:45.155" v="3970" actId="700"/>
          <ac:spMkLst>
            <pc:docMk/>
            <pc:sldMk cId="595747870" sldId="569"/>
            <ac:spMk id="3" creationId="{0DCD1473-4D2D-D527-D722-AE24F2E01FC9}"/>
          </ac:spMkLst>
        </pc:spChg>
        <pc:spChg chg="del">
          <ac:chgData name="Mitchell Wand" userId="de9b44c55c049659" providerId="LiveId" clId="{79353A4D-F61A-45F9-B125-AF65454E5131}" dt="2022-11-14T19:46:45.155" v="3970" actId="700"/>
          <ac:spMkLst>
            <pc:docMk/>
            <pc:sldMk cId="595747870" sldId="569"/>
            <ac:spMk id="4" creationId="{B7B6F32C-A009-EBAF-3CA3-FAA1A7991D16}"/>
          </ac:spMkLst>
        </pc:spChg>
        <pc:spChg chg="mod ord">
          <ac:chgData name="Mitchell Wand" userId="de9b44c55c049659" providerId="LiveId" clId="{79353A4D-F61A-45F9-B125-AF65454E5131}" dt="2022-11-14T19:46:45.155" v="3970" actId="700"/>
          <ac:spMkLst>
            <pc:docMk/>
            <pc:sldMk cId="595747870" sldId="569"/>
            <ac:spMk id="5" creationId="{F4825E82-BADD-E5B5-783F-CF248DD4B6CC}"/>
          </ac:spMkLst>
        </pc:spChg>
        <pc:spChg chg="add mod ord">
          <ac:chgData name="Mitchell Wand" userId="de9b44c55c049659" providerId="LiveId" clId="{79353A4D-F61A-45F9-B125-AF65454E5131}" dt="2022-11-14T22:02:56.740" v="4419" actId="20577"/>
          <ac:spMkLst>
            <pc:docMk/>
            <pc:sldMk cId="595747870" sldId="569"/>
            <ac:spMk id="6" creationId="{1AC23C95-B21D-55F8-58C7-DC5B1173D5BD}"/>
          </ac:spMkLst>
        </pc:spChg>
        <pc:spChg chg="add mod">
          <ac:chgData name="Mitchell Wand" userId="de9b44c55c049659" providerId="LiveId" clId="{79353A4D-F61A-45F9-B125-AF65454E5131}" dt="2022-11-14T22:02:28.960" v="4389" actId="14100"/>
          <ac:spMkLst>
            <pc:docMk/>
            <pc:sldMk cId="595747870" sldId="569"/>
            <ac:spMk id="8" creationId="{2A2F4657-110E-E0C5-B1D3-174B061287C0}"/>
          </ac:spMkLst>
        </pc:spChg>
        <pc:spChg chg="add del">
          <ac:chgData name="Mitchell Wand" userId="de9b44c55c049659" providerId="LiveId" clId="{79353A4D-F61A-45F9-B125-AF65454E5131}" dt="2022-11-14T20:00:46.452" v="4012" actId="22"/>
          <ac:spMkLst>
            <pc:docMk/>
            <pc:sldMk cId="595747870" sldId="569"/>
            <ac:spMk id="10" creationId="{835BF48B-E1FC-EACB-0976-6888A5898F77}"/>
          </ac:spMkLst>
        </pc:spChg>
        <pc:spChg chg="add del mod">
          <ac:chgData name="Mitchell Wand" userId="de9b44c55c049659" providerId="LiveId" clId="{79353A4D-F61A-45F9-B125-AF65454E5131}" dt="2022-11-14T20:03:43.365" v="4093"/>
          <ac:spMkLst>
            <pc:docMk/>
            <pc:sldMk cId="595747870" sldId="569"/>
            <ac:spMk id="11" creationId="{5506114C-B057-2BE0-69B0-BED20EFE0F8E}"/>
          </ac:spMkLst>
        </pc:spChg>
        <pc:spChg chg="add mod">
          <ac:chgData name="Mitchell Wand" userId="de9b44c55c049659" providerId="LiveId" clId="{79353A4D-F61A-45F9-B125-AF65454E5131}" dt="2022-11-14T22:34:50.122" v="5173" actId="164"/>
          <ac:spMkLst>
            <pc:docMk/>
            <pc:sldMk cId="595747870" sldId="569"/>
            <ac:spMk id="12" creationId="{3AFEC1D8-E29C-B041-D173-AA741AFF287D}"/>
          </ac:spMkLst>
        </pc:spChg>
        <pc:grpChg chg="add mod">
          <ac:chgData name="Mitchell Wand" userId="de9b44c55c049659" providerId="LiveId" clId="{79353A4D-F61A-45F9-B125-AF65454E5131}" dt="2022-11-14T22:34:50.122" v="5173" actId="164"/>
          <ac:grpSpMkLst>
            <pc:docMk/>
            <pc:sldMk cId="595747870" sldId="569"/>
            <ac:grpSpMk id="20" creationId="{8C1CEDF4-C392-EF33-32DA-23F5FA997051}"/>
          </ac:grpSpMkLst>
        </pc:grpChg>
        <pc:cxnChg chg="add mod">
          <ac:chgData name="Mitchell Wand" userId="de9b44c55c049659" providerId="LiveId" clId="{79353A4D-F61A-45F9-B125-AF65454E5131}" dt="2022-11-14T22:34:50.122" v="5173" actId="164"/>
          <ac:cxnSpMkLst>
            <pc:docMk/>
            <pc:sldMk cId="595747870" sldId="569"/>
            <ac:cxnSpMk id="14" creationId="{6BCFB637-21E3-356B-6756-6849F7B503F0}"/>
          </ac:cxnSpMkLst>
        </pc:cxnChg>
        <pc:cxnChg chg="add mod">
          <ac:chgData name="Mitchell Wand" userId="de9b44c55c049659" providerId="LiveId" clId="{79353A4D-F61A-45F9-B125-AF65454E5131}" dt="2022-11-14T22:34:50.122" v="5173" actId="164"/>
          <ac:cxnSpMkLst>
            <pc:docMk/>
            <pc:sldMk cId="595747870" sldId="569"/>
            <ac:cxnSpMk id="16" creationId="{1BF5DC1A-4205-11A3-461E-CAE415763022}"/>
          </ac:cxnSpMkLst>
        </pc:cxnChg>
        <pc:cxnChg chg="add mod">
          <ac:chgData name="Mitchell Wand" userId="de9b44c55c049659" providerId="LiveId" clId="{79353A4D-F61A-45F9-B125-AF65454E5131}" dt="2022-11-14T22:34:50.122" v="5173" actId="164"/>
          <ac:cxnSpMkLst>
            <pc:docMk/>
            <pc:sldMk cId="595747870" sldId="569"/>
            <ac:cxnSpMk id="18" creationId="{81624328-9F81-2C29-D46C-C4E57862AC57}"/>
          </ac:cxnSpMkLst>
        </pc:cxnChg>
      </pc:sldChg>
      <pc:sldChg chg="addSp delSp modSp new del mod modAnim">
        <pc:chgData name="Mitchell Wand" userId="de9b44c55c049659" providerId="LiveId" clId="{79353A4D-F61A-45F9-B125-AF65454E5131}" dt="2022-11-14T22:31:09.818" v="5026" actId="47"/>
        <pc:sldMkLst>
          <pc:docMk/>
          <pc:sldMk cId="3030709529" sldId="570"/>
        </pc:sldMkLst>
        <pc:spChg chg="mod">
          <ac:chgData name="Mitchell Wand" userId="de9b44c55c049659" providerId="LiveId" clId="{79353A4D-F61A-45F9-B125-AF65454E5131}" dt="2022-11-14T20:01:40.096" v="4076"/>
          <ac:spMkLst>
            <pc:docMk/>
            <pc:sldMk cId="3030709529" sldId="570"/>
            <ac:spMk id="2" creationId="{F24A63CF-6FB4-F871-389C-53B63891C3CF}"/>
          </ac:spMkLst>
        </pc:spChg>
        <pc:spChg chg="add mod">
          <ac:chgData name="Mitchell Wand" userId="de9b44c55c049659" providerId="LiveId" clId="{79353A4D-F61A-45F9-B125-AF65454E5131}" dt="2022-11-14T20:02:13.569" v="4089" actId="20577"/>
          <ac:spMkLst>
            <pc:docMk/>
            <pc:sldMk cId="3030709529" sldId="570"/>
            <ac:spMk id="5" creationId="{16C201B2-DD8B-F03A-1D8E-1861E85E90BE}"/>
          </ac:spMkLst>
        </pc:spChg>
        <pc:spChg chg="add mod">
          <ac:chgData name="Mitchell Wand" userId="de9b44c55c049659" providerId="LiveId" clId="{79353A4D-F61A-45F9-B125-AF65454E5131}" dt="2022-11-14T20:12:01.509" v="4341" actId="164"/>
          <ac:spMkLst>
            <pc:docMk/>
            <pc:sldMk cId="3030709529" sldId="570"/>
            <ac:spMk id="6" creationId="{53E36BD3-7118-FF1E-D432-6CAB8431D780}"/>
          </ac:spMkLst>
        </pc:spChg>
        <pc:spChg chg="add mod">
          <ac:chgData name="Mitchell Wand" userId="de9b44c55c049659" providerId="LiveId" clId="{79353A4D-F61A-45F9-B125-AF65454E5131}" dt="2022-11-14T20:12:01.509" v="4341" actId="164"/>
          <ac:spMkLst>
            <pc:docMk/>
            <pc:sldMk cId="3030709529" sldId="570"/>
            <ac:spMk id="7" creationId="{35DEBFBE-3F12-2D94-EA07-4F42B32E8EC2}"/>
          </ac:spMkLst>
        </pc:spChg>
        <pc:spChg chg="add mod">
          <ac:chgData name="Mitchell Wand" userId="de9b44c55c049659" providerId="LiveId" clId="{79353A4D-F61A-45F9-B125-AF65454E5131}" dt="2022-11-14T20:12:01.509" v="4341" actId="164"/>
          <ac:spMkLst>
            <pc:docMk/>
            <pc:sldMk cId="3030709529" sldId="570"/>
            <ac:spMk id="8" creationId="{8CFDFFF1-00AF-E9F5-A8D4-3830D4A2C2C7}"/>
          </ac:spMkLst>
        </pc:spChg>
        <pc:spChg chg="add mod">
          <ac:chgData name="Mitchell Wand" userId="de9b44c55c049659" providerId="LiveId" clId="{79353A4D-F61A-45F9-B125-AF65454E5131}" dt="2022-11-14T20:11:09.752" v="4340" actId="1076"/>
          <ac:spMkLst>
            <pc:docMk/>
            <pc:sldMk cId="3030709529" sldId="570"/>
            <ac:spMk id="9" creationId="{FC9CD21A-6DC1-2054-1943-7F7C894A3297}"/>
          </ac:spMkLst>
        </pc:spChg>
        <pc:spChg chg="add del">
          <ac:chgData name="Mitchell Wand" userId="de9b44c55c049659" providerId="LiveId" clId="{79353A4D-F61A-45F9-B125-AF65454E5131}" dt="2022-11-14T20:10:43.475" v="4338" actId="478"/>
          <ac:spMkLst>
            <pc:docMk/>
            <pc:sldMk cId="3030709529" sldId="570"/>
            <ac:spMk id="12" creationId="{4173EE38-6598-9DFA-C6A9-AC59FEE35037}"/>
          </ac:spMkLst>
        </pc:spChg>
        <pc:grpChg chg="add mod">
          <ac:chgData name="Mitchell Wand" userId="de9b44c55c049659" providerId="LiveId" clId="{79353A4D-F61A-45F9-B125-AF65454E5131}" dt="2022-11-14T20:12:01.509" v="4341" actId="164"/>
          <ac:grpSpMkLst>
            <pc:docMk/>
            <pc:sldMk cId="3030709529" sldId="570"/>
            <ac:grpSpMk id="13" creationId="{1671250C-5D85-C203-6B93-2C0F89612974}"/>
          </ac:grpSpMkLst>
        </pc:grpChg>
        <pc:cxnChg chg="add del mod">
          <ac:chgData name="Mitchell Wand" userId="de9b44c55c049659" providerId="LiveId" clId="{79353A4D-F61A-45F9-B125-AF65454E5131}" dt="2022-11-14T20:10:19.785" v="4336" actId="478"/>
          <ac:cxnSpMkLst>
            <pc:docMk/>
            <pc:sldMk cId="3030709529" sldId="570"/>
            <ac:cxnSpMk id="11" creationId="{27560A1E-1246-A991-BE97-ACB4C778A89B}"/>
          </ac:cxnSpMkLst>
        </pc:cxnChg>
      </pc:sldChg>
      <pc:sldChg chg="addSp delSp modSp new mod delAnim modAnim">
        <pc:chgData name="Mitchell Wand" userId="de9b44c55c049659" providerId="LiveId" clId="{79353A4D-F61A-45F9-B125-AF65454E5131}" dt="2022-11-14T22:09:35.086" v="4550"/>
        <pc:sldMkLst>
          <pc:docMk/>
          <pc:sldMk cId="550092684" sldId="571"/>
        </pc:sldMkLst>
        <pc:spChg chg="mod">
          <ac:chgData name="Mitchell Wand" userId="de9b44c55c049659" providerId="LiveId" clId="{79353A4D-F61A-45F9-B125-AF65454E5131}" dt="2022-11-14T22:03:32.239" v="4515" actId="20577"/>
          <ac:spMkLst>
            <pc:docMk/>
            <pc:sldMk cId="550092684" sldId="571"/>
            <ac:spMk id="2" creationId="{D645DE2D-E883-0F6F-50FA-1509F7D70DC5}"/>
          </ac:spMkLst>
        </pc:spChg>
        <pc:spChg chg="add del mod">
          <ac:chgData name="Mitchell Wand" userId="de9b44c55c049659" providerId="LiveId" clId="{79353A4D-F61A-45F9-B125-AF65454E5131}" dt="2022-11-14T22:06:05.369" v="4537" actId="1076"/>
          <ac:spMkLst>
            <pc:docMk/>
            <pc:sldMk cId="550092684" sldId="571"/>
            <ac:spMk id="5" creationId="{2846BFC8-81D5-969F-7B6C-D9F9AC7D87AC}"/>
          </ac:spMkLst>
        </pc:spChg>
        <pc:spChg chg="add del">
          <ac:chgData name="Mitchell Wand" userId="de9b44c55c049659" providerId="LiveId" clId="{79353A4D-F61A-45F9-B125-AF65454E5131}" dt="2022-11-14T22:05:00.041" v="4530" actId="22"/>
          <ac:spMkLst>
            <pc:docMk/>
            <pc:sldMk cId="550092684" sldId="571"/>
            <ac:spMk id="7" creationId="{B19F67BE-D7D6-263B-348C-2F94AF054731}"/>
          </ac:spMkLst>
        </pc:spChg>
        <pc:spChg chg="mod topLvl">
          <ac:chgData name="Mitchell Wand" userId="de9b44c55c049659" providerId="LiveId" clId="{79353A4D-F61A-45F9-B125-AF65454E5131}" dt="2022-11-14T22:06:55.812" v="4542" actId="1076"/>
          <ac:spMkLst>
            <pc:docMk/>
            <pc:sldMk cId="550092684" sldId="571"/>
            <ac:spMk id="9" creationId="{D927EB58-2B48-60FC-18A2-C95B211CAA5C}"/>
          </ac:spMkLst>
        </pc:spChg>
        <pc:spChg chg="del mod topLvl">
          <ac:chgData name="Mitchell Wand" userId="de9b44c55c049659" providerId="LiveId" clId="{79353A4D-F61A-45F9-B125-AF65454E5131}" dt="2022-11-14T22:06:32.039" v="4540" actId="478"/>
          <ac:spMkLst>
            <pc:docMk/>
            <pc:sldMk cId="550092684" sldId="571"/>
            <ac:spMk id="10" creationId="{92C130F4-1D36-4622-F024-942C964E1A02}"/>
          </ac:spMkLst>
        </pc:spChg>
        <pc:spChg chg="del mod">
          <ac:chgData name="Mitchell Wand" userId="de9b44c55c049659" providerId="LiveId" clId="{79353A4D-F61A-45F9-B125-AF65454E5131}" dt="2022-11-14T22:06:00.495" v="4535" actId="478"/>
          <ac:spMkLst>
            <pc:docMk/>
            <pc:sldMk cId="550092684" sldId="571"/>
            <ac:spMk id="11" creationId="{30463B51-9672-452A-261F-4A241F5C817B}"/>
          </ac:spMkLst>
        </pc:spChg>
        <pc:spChg chg="add mod">
          <ac:chgData name="Mitchell Wand" userId="de9b44c55c049659" providerId="LiveId" clId="{79353A4D-F61A-45F9-B125-AF65454E5131}" dt="2022-11-14T22:09:35.086" v="4550"/>
          <ac:spMkLst>
            <pc:docMk/>
            <pc:sldMk cId="550092684" sldId="571"/>
            <ac:spMk id="12" creationId="{56995D0F-5E17-2479-340E-62244FD8F3F1}"/>
          </ac:spMkLst>
        </pc:spChg>
        <pc:grpChg chg="add del mod">
          <ac:chgData name="Mitchell Wand" userId="de9b44c55c049659" providerId="LiveId" clId="{79353A4D-F61A-45F9-B125-AF65454E5131}" dt="2022-11-14T22:06:32.039" v="4540" actId="478"/>
          <ac:grpSpMkLst>
            <pc:docMk/>
            <pc:sldMk cId="550092684" sldId="571"/>
            <ac:grpSpMk id="8" creationId="{2FFD8E96-1041-63F9-685D-D549542E68E0}"/>
          </ac:grpSpMkLst>
        </pc:grpChg>
      </pc:sldChg>
      <pc:sldChg chg="addSp delSp modSp new mod">
        <pc:chgData name="Mitchell Wand" userId="de9b44c55c049659" providerId="LiveId" clId="{79353A4D-F61A-45F9-B125-AF65454E5131}" dt="2022-11-14T22:16:58.580" v="4655" actId="21"/>
        <pc:sldMkLst>
          <pc:docMk/>
          <pc:sldMk cId="3203403669" sldId="572"/>
        </pc:sldMkLst>
        <pc:spChg chg="mod">
          <ac:chgData name="Mitchell Wand" userId="de9b44c55c049659" providerId="LiveId" clId="{79353A4D-F61A-45F9-B125-AF65454E5131}" dt="2022-11-14T22:10:19.646" v="4557" actId="20577"/>
          <ac:spMkLst>
            <pc:docMk/>
            <pc:sldMk cId="3203403669" sldId="572"/>
            <ac:spMk id="2" creationId="{C9266A3A-7B04-8847-AB8F-8B270794E953}"/>
          </ac:spMkLst>
        </pc:spChg>
        <pc:spChg chg="add mod">
          <ac:chgData name="Mitchell Wand" userId="de9b44c55c049659" providerId="LiveId" clId="{79353A4D-F61A-45F9-B125-AF65454E5131}" dt="2022-11-14T22:13:12.073" v="4578" actId="1076"/>
          <ac:spMkLst>
            <pc:docMk/>
            <pc:sldMk cId="3203403669" sldId="572"/>
            <ac:spMk id="5" creationId="{A60B0BCF-2FF0-55D6-6180-910C9D46BD05}"/>
          </ac:spMkLst>
        </pc:spChg>
        <pc:spChg chg="add mod">
          <ac:chgData name="Mitchell Wand" userId="de9b44c55c049659" providerId="LiveId" clId="{79353A4D-F61A-45F9-B125-AF65454E5131}" dt="2022-11-14T22:13:22.700" v="4580" actId="1076"/>
          <ac:spMkLst>
            <pc:docMk/>
            <pc:sldMk cId="3203403669" sldId="572"/>
            <ac:spMk id="6" creationId="{364140E1-9D6F-FE26-3EB2-C439F3FBAD20}"/>
          </ac:spMkLst>
        </pc:spChg>
        <pc:spChg chg="add mod">
          <ac:chgData name="Mitchell Wand" userId="de9b44c55c049659" providerId="LiveId" clId="{79353A4D-F61A-45F9-B125-AF65454E5131}" dt="2022-11-14T22:13:17.086" v="4579" actId="1076"/>
          <ac:spMkLst>
            <pc:docMk/>
            <pc:sldMk cId="3203403669" sldId="572"/>
            <ac:spMk id="8" creationId="{98B119BE-C0BB-036D-A839-A1A909132FA0}"/>
          </ac:spMkLst>
        </pc:spChg>
        <pc:spChg chg="add del mod">
          <ac:chgData name="Mitchell Wand" userId="de9b44c55c049659" providerId="LiveId" clId="{79353A4D-F61A-45F9-B125-AF65454E5131}" dt="2022-11-14T22:16:58.580" v="4655" actId="21"/>
          <ac:spMkLst>
            <pc:docMk/>
            <pc:sldMk cId="3203403669" sldId="572"/>
            <ac:spMk id="9" creationId="{73B25412-6A86-C08D-4641-0FF161E7A77D}"/>
          </ac:spMkLst>
        </pc:spChg>
      </pc:sldChg>
      <pc:sldChg chg="addSp delSp modSp new mod modAnim">
        <pc:chgData name="Mitchell Wand" userId="de9b44c55c049659" providerId="LiveId" clId="{79353A4D-F61A-45F9-B125-AF65454E5131}" dt="2022-11-14T22:17:31.081" v="4662"/>
        <pc:sldMkLst>
          <pc:docMk/>
          <pc:sldMk cId="50792563" sldId="573"/>
        </pc:sldMkLst>
        <pc:spChg chg="mod">
          <ac:chgData name="Mitchell Wand" userId="de9b44c55c049659" providerId="LiveId" clId="{79353A4D-F61A-45F9-B125-AF65454E5131}" dt="2022-11-14T22:15:00.134" v="4628"/>
          <ac:spMkLst>
            <pc:docMk/>
            <pc:sldMk cId="50792563" sldId="573"/>
            <ac:spMk id="2" creationId="{AB98C9BE-A0AB-CC89-9FF7-D41EE64867A5}"/>
          </ac:spMkLst>
        </pc:spChg>
        <pc:spChg chg="add mod">
          <ac:chgData name="Mitchell Wand" userId="de9b44c55c049659" providerId="LiveId" clId="{79353A4D-F61A-45F9-B125-AF65454E5131}" dt="2022-11-14T22:16:21.102" v="4646" actId="20577"/>
          <ac:spMkLst>
            <pc:docMk/>
            <pc:sldMk cId="50792563" sldId="573"/>
            <ac:spMk id="5" creationId="{04C6B9CE-73D4-BA82-BBD5-610F487DA14B}"/>
          </ac:spMkLst>
        </pc:spChg>
        <pc:spChg chg="add del">
          <ac:chgData name="Mitchell Wand" userId="de9b44c55c049659" providerId="LiveId" clId="{79353A4D-F61A-45F9-B125-AF65454E5131}" dt="2022-11-14T22:15:29.774" v="4634" actId="22"/>
          <ac:spMkLst>
            <pc:docMk/>
            <pc:sldMk cId="50792563" sldId="573"/>
            <ac:spMk id="7" creationId="{DA11A8DC-25D5-ED1C-7B95-F884359AC547}"/>
          </ac:spMkLst>
        </pc:spChg>
        <pc:spChg chg="add del mod">
          <ac:chgData name="Mitchell Wand" userId="de9b44c55c049659" providerId="LiveId" clId="{79353A4D-F61A-45F9-B125-AF65454E5131}" dt="2022-11-14T22:15:49.869" v="4638"/>
          <ac:spMkLst>
            <pc:docMk/>
            <pc:sldMk cId="50792563" sldId="573"/>
            <ac:spMk id="8" creationId="{922E8415-6A32-49E2-BE3D-4ECDDC649681}"/>
          </ac:spMkLst>
        </pc:spChg>
        <pc:spChg chg="add mod">
          <ac:chgData name="Mitchell Wand" userId="de9b44c55c049659" providerId="LiveId" clId="{79353A4D-F61A-45F9-B125-AF65454E5131}" dt="2022-11-14T22:16:33.580" v="4648" actId="1076"/>
          <ac:spMkLst>
            <pc:docMk/>
            <pc:sldMk cId="50792563" sldId="573"/>
            <ac:spMk id="9" creationId="{FC37290C-1AED-0892-090B-7081CA4BB1F0}"/>
          </ac:spMkLst>
        </pc:spChg>
        <pc:spChg chg="add mod">
          <ac:chgData name="Mitchell Wand" userId="de9b44c55c049659" providerId="LiveId" clId="{79353A4D-F61A-45F9-B125-AF65454E5131}" dt="2022-11-14T22:17:26.855" v="4661" actId="1076"/>
          <ac:spMkLst>
            <pc:docMk/>
            <pc:sldMk cId="50792563" sldId="573"/>
            <ac:spMk id="10" creationId="{3F519637-12B1-562B-FCF7-32436255567B}"/>
          </ac:spMkLst>
        </pc:spChg>
      </pc:sldChg>
      <pc:sldChg chg="addSp modSp new mod">
        <pc:chgData name="Mitchell Wand" userId="de9b44c55c049659" providerId="LiveId" clId="{79353A4D-F61A-45F9-B125-AF65454E5131}" dt="2022-11-14T22:49:11.610" v="5534" actId="20577"/>
        <pc:sldMkLst>
          <pc:docMk/>
          <pc:sldMk cId="1101111660" sldId="574"/>
        </pc:sldMkLst>
        <pc:spChg chg="mod">
          <ac:chgData name="Mitchell Wand" userId="de9b44c55c049659" providerId="LiveId" clId="{79353A4D-F61A-45F9-B125-AF65454E5131}" dt="2022-11-14T22:17:57.429" v="4687" actId="20577"/>
          <ac:spMkLst>
            <pc:docMk/>
            <pc:sldMk cId="1101111660" sldId="574"/>
            <ac:spMk id="2" creationId="{BBFA9106-1F84-C57C-2778-E7382D78E768}"/>
          </ac:spMkLst>
        </pc:spChg>
        <pc:spChg chg="add mod">
          <ac:chgData name="Mitchell Wand" userId="de9b44c55c049659" providerId="LiveId" clId="{79353A4D-F61A-45F9-B125-AF65454E5131}" dt="2022-11-14T22:49:11.610" v="5534" actId="20577"/>
          <ac:spMkLst>
            <pc:docMk/>
            <pc:sldMk cId="1101111660" sldId="574"/>
            <ac:spMk id="5" creationId="{C36C11C7-2959-8DDE-45FF-6F65EE98F645}"/>
          </ac:spMkLst>
        </pc:spChg>
        <pc:spChg chg="add mod">
          <ac:chgData name="Mitchell Wand" userId="de9b44c55c049659" providerId="LiveId" clId="{79353A4D-F61A-45F9-B125-AF65454E5131}" dt="2022-11-14T22:20:39.705" v="4788" actId="1076"/>
          <ac:spMkLst>
            <pc:docMk/>
            <pc:sldMk cId="1101111660" sldId="574"/>
            <ac:spMk id="6" creationId="{F0DD6D4C-0B22-A3FA-A3EF-F8BDF63ED748}"/>
          </ac:spMkLst>
        </pc:spChg>
      </pc:sldChg>
      <pc:sldChg chg="addSp modSp new mod">
        <pc:chgData name="Mitchell Wand" userId="de9b44c55c049659" providerId="LiveId" clId="{79353A4D-F61A-45F9-B125-AF65454E5131}" dt="2022-11-14T22:27:04.300" v="4995" actId="1076"/>
        <pc:sldMkLst>
          <pc:docMk/>
          <pc:sldMk cId="1746772526" sldId="575"/>
        </pc:sldMkLst>
        <pc:spChg chg="mod">
          <ac:chgData name="Mitchell Wand" userId="de9b44c55c049659" providerId="LiveId" clId="{79353A4D-F61A-45F9-B125-AF65454E5131}" dt="2022-11-14T22:21:39.536" v="4851" actId="5793"/>
          <ac:spMkLst>
            <pc:docMk/>
            <pc:sldMk cId="1746772526" sldId="575"/>
            <ac:spMk id="2" creationId="{FA562E22-E31C-EDD5-CDEB-2B61A20CD4CF}"/>
          </ac:spMkLst>
        </pc:spChg>
        <pc:spChg chg="add mod">
          <ac:chgData name="Mitchell Wand" userId="de9b44c55c049659" providerId="LiveId" clId="{79353A4D-F61A-45F9-B125-AF65454E5131}" dt="2022-11-14T22:25:15.126" v="4861" actId="14100"/>
          <ac:spMkLst>
            <pc:docMk/>
            <pc:sldMk cId="1746772526" sldId="575"/>
            <ac:spMk id="5" creationId="{B3894D03-3C40-FDC5-DFF4-80760ACA686F}"/>
          </ac:spMkLst>
        </pc:spChg>
        <pc:spChg chg="add mod">
          <ac:chgData name="Mitchell Wand" userId="de9b44c55c049659" providerId="LiveId" clId="{79353A4D-F61A-45F9-B125-AF65454E5131}" dt="2022-11-14T22:27:04.300" v="4995" actId="1076"/>
          <ac:spMkLst>
            <pc:docMk/>
            <pc:sldMk cId="1746772526" sldId="575"/>
            <ac:spMk id="6" creationId="{8D3A1B01-ED5E-3943-57D8-F09761324313}"/>
          </ac:spMkLst>
        </pc:spChg>
      </pc:sldChg>
      <pc:sldChg chg="addSp delSp modSp new mod">
        <pc:chgData name="Mitchell Wand" userId="de9b44c55c049659" providerId="LiveId" clId="{79353A4D-F61A-45F9-B125-AF65454E5131}" dt="2022-11-14T22:30:36.658" v="5025" actId="1076"/>
        <pc:sldMkLst>
          <pc:docMk/>
          <pc:sldMk cId="4262596729" sldId="576"/>
        </pc:sldMkLst>
        <pc:spChg chg="mod">
          <ac:chgData name="Mitchell Wand" userId="de9b44c55c049659" providerId="LiveId" clId="{79353A4D-F61A-45F9-B125-AF65454E5131}" dt="2022-11-14T22:27:50.024" v="5006" actId="20577"/>
          <ac:spMkLst>
            <pc:docMk/>
            <pc:sldMk cId="4262596729" sldId="576"/>
            <ac:spMk id="2" creationId="{DED27730-7F39-656C-D43E-D2573D4BF095}"/>
          </ac:spMkLst>
        </pc:spChg>
        <pc:spChg chg="add del mod">
          <ac:chgData name="Mitchell Wand" userId="de9b44c55c049659" providerId="LiveId" clId="{79353A4D-F61A-45F9-B125-AF65454E5131}" dt="2022-11-14T22:28:59.962" v="5014" actId="478"/>
          <ac:spMkLst>
            <pc:docMk/>
            <pc:sldMk cId="4262596729" sldId="576"/>
            <ac:spMk id="4" creationId="{DE981445-1FBA-314D-70B2-9B4459E9173C}"/>
          </ac:spMkLst>
        </pc:spChg>
        <pc:spChg chg="add del">
          <ac:chgData name="Mitchell Wand" userId="de9b44c55c049659" providerId="LiveId" clId="{79353A4D-F61A-45F9-B125-AF65454E5131}" dt="2022-11-14T22:28:40.294" v="5009" actId="22"/>
          <ac:spMkLst>
            <pc:docMk/>
            <pc:sldMk cId="4262596729" sldId="576"/>
            <ac:spMk id="6" creationId="{AF8FA67D-AD11-8FB2-4854-B7E2E826390B}"/>
          </ac:spMkLst>
        </pc:spChg>
        <pc:spChg chg="add mod">
          <ac:chgData name="Mitchell Wand" userId="de9b44c55c049659" providerId="LiveId" clId="{79353A4D-F61A-45F9-B125-AF65454E5131}" dt="2022-11-14T22:30:22.397" v="5023" actId="20577"/>
          <ac:spMkLst>
            <pc:docMk/>
            <pc:sldMk cId="4262596729" sldId="576"/>
            <ac:spMk id="7" creationId="{132890B5-EED7-8219-ADA2-C2AFDC735A03}"/>
          </ac:spMkLst>
        </pc:spChg>
        <pc:spChg chg="add mod">
          <ac:chgData name="Mitchell Wand" userId="de9b44c55c049659" providerId="LiveId" clId="{79353A4D-F61A-45F9-B125-AF65454E5131}" dt="2022-11-14T22:30:36.658" v="5025" actId="1076"/>
          <ac:spMkLst>
            <pc:docMk/>
            <pc:sldMk cId="4262596729" sldId="576"/>
            <ac:spMk id="8" creationId="{B4A1DBFB-6BA1-2340-223C-AB24D1415C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C3746-7874-6E3C-3B88-2DAE7032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F7D2A-B374-989D-3669-955A7007C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FE54D-BE69-F7D0-7522-3A6223AEACC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900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the behavior of promises.  But how do we program with them?</a:t>
            </a:r>
          </a:p>
        </p:txBody>
      </p:sp>
    </p:spTree>
    <p:extLst>
      <p:ext uri="{BB962C8B-B14F-4D97-AF65-F5344CB8AC3E}">
        <p14:creationId xmlns:p14="http://schemas.microsoft.com/office/powerpoint/2010/main" val="412271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3400100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95A8-1639-549D-208F-36F223015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3BF4-97DD-D92D-F77D-8A05FC73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16555-94DA-18B7-A61E-AF514E233433}"/>
              </a:ext>
            </a:extLst>
          </p:cNvPr>
          <p:cNvSpPr>
            <a:spLocks noGrp="1"/>
          </p:cNvSpPr>
          <p:nvPr>
            <p:ph type="body" idx="1"/>
          </p:nvPr>
        </p:nvSpPr>
        <p:spPr/>
        <p:txBody>
          <a:bodyPr/>
          <a:lstStyle/>
          <a:p>
            <a:r>
              <a:rPr lang="en-US" dirty="0"/>
              <a:t>Here's an example, showing a little more detail.</a:t>
            </a:r>
          </a:p>
        </p:txBody>
      </p:sp>
    </p:spTree>
    <p:extLst>
      <p:ext uri="{BB962C8B-B14F-4D97-AF65-F5344CB8AC3E}">
        <p14:creationId xmlns:p14="http://schemas.microsoft.com/office/powerpoint/2010/main" val="296850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CF66-50D9-37BD-AC82-F0F70C994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3CBA4-BD94-5E0E-34B9-A5F7C8386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2D28F-EE58-AF70-1030-9884C1D3C660}"/>
              </a:ext>
            </a:extLst>
          </p:cNvPr>
          <p:cNvSpPr>
            <a:spLocks noGrp="1"/>
          </p:cNvSpPr>
          <p:nvPr>
            <p:ph type="body" idx="1"/>
          </p:nvPr>
        </p:nvSpPr>
        <p:spPr/>
        <p:txBody>
          <a:bodyPr/>
          <a:lstStyle/>
          <a:p>
            <a:r>
              <a:rPr lang="en-US" dirty="0" err="1"/>
              <a:t>promiseToPrint</a:t>
            </a:r>
            <a:r>
              <a:rPr lang="en-US" dirty="0"/>
              <a:t> prints out the message and then resolves, leaving the console.log ready to execute.  But there may be more code in the active promise, so the console.log can't run until that code is finished.</a:t>
            </a:r>
          </a:p>
          <a:p>
            <a:r>
              <a:rPr lang="en-US" dirty="0"/>
              <a:t>This may look like an odd value for the async to return, but it actually works out well…</a:t>
            </a:r>
          </a:p>
        </p:txBody>
      </p:sp>
    </p:spTree>
    <p:extLst>
      <p:ext uri="{BB962C8B-B14F-4D97-AF65-F5344CB8AC3E}">
        <p14:creationId xmlns:p14="http://schemas.microsoft.com/office/powerpoint/2010/main" val="412550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talked about async functions "from the inside out".  Now let's look at them "from the outside in": how they appear to the functions that call them and how we can use them to build interesting things.   </a:t>
            </a:r>
          </a:p>
          <a:p>
            <a:endParaRPr lang="en-US" dirty="0"/>
          </a:p>
          <a:p>
            <a:r>
              <a:rPr lang="en-US" dirty="0"/>
              <a:t>We'll present a series of examples to illustrate typical patterns for using async functions.</a:t>
            </a:r>
          </a:p>
        </p:txBody>
      </p:sp>
    </p:spTree>
    <p:extLst>
      <p:ext uri="{BB962C8B-B14F-4D97-AF65-F5344CB8AC3E}">
        <p14:creationId xmlns:p14="http://schemas.microsoft.com/office/powerpoint/2010/main" val="202087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a:t>
            </a:r>
          </a:p>
          <a:p>
            <a:pPr marL="228600" indent="-228600">
              <a:buAutoNum type="arabicPeriod"/>
            </a:pPr>
            <a:r>
              <a:rPr lang="en-US" dirty="0"/>
              <a:t>the example1(10) finishing doesn't print until AFTER main1 finishes</a:t>
            </a:r>
          </a:p>
          <a:p>
            <a:pPr marL="228600" indent="-228600">
              <a:buAutoNum type="arabicPeriod"/>
            </a:pPr>
            <a:r>
              <a:rPr lang="en-US" dirty="0"/>
              <a:t>the console.log of res isn't something we would normally do, but it demonstrates that example1(10) returned a promise to its caller (main1) (and also that this promise is in the 'pending' state.</a:t>
            </a:r>
          </a:p>
        </p:txBody>
      </p:sp>
    </p:spTree>
    <p:extLst>
      <p:ext uri="{BB962C8B-B14F-4D97-AF65-F5344CB8AC3E}">
        <p14:creationId xmlns:p14="http://schemas.microsoft.com/office/powerpoint/2010/main" val="3942755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 to make output appear&gt;</a:t>
            </a:r>
          </a:p>
          <a:p>
            <a:r>
              <a:rPr lang="en-US" dirty="0"/>
              <a:t>Here we see that the "asynchronous" portions of example1 are not executed until after their caller has finished.</a:t>
            </a:r>
          </a:p>
        </p:txBody>
      </p:sp>
    </p:spTree>
    <p:extLst>
      <p:ext uri="{BB962C8B-B14F-4D97-AF65-F5344CB8AC3E}">
        <p14:creationId xmlns:p14="http://schemas.microsoft.com/office/powerpoint/2010/main" val="22831553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say 'await example1()', then the rest of the caller doesn't execute until example1 is finished.</a:t>
            </a:r>
          </a:p>
          <a:p>
            <a:r>
              <a:rPr lang="en-US" dirty="0"/>
              <a:t>&lt;click to show output&gt;</a:t>
            </a:r>
          </a:p>
        </p:txBody>
      </p:sp>
    </p:spTree>
    <p:extLst>
      <p:ext uri="{BB962C8B-B14F-4D97-AF65-F5344CB8AC3E}">
        <p14:creationId xmlns:p14="http://schemas.microsoft.com/office/powerpoint/2010/main" val="1696654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'return n+10') &lt;click to show output&gt;</a:t>
            </a:r>
          </a:p>
        </p:txBody>
      </p:sp>
    </p:spTree>
    <p:extLst>
      <p:ext uri="{BB962C8B-B14F-4D97-AF65-F5344CB8AC3E}">
        <p14:creationId xmlns:p14="http://schemas.microsoft.com/office/powerpoint/2010/main" val="24186507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8599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to make the output easier to read, we've simplified </a:t>
            </a:r>
            <a:r>
              <a:rPr lang="en-US" b="1" dirty="0" err="1"/>
              <a:t>makeRequest</a:t>
            </a:r>
            <a:r>
              <a:rPr lang="en-US" b="1" dirty="0"/>
              <a:t> </a:t>
            </a:r>
            <a:r>
              <a:rPr lang="en-US" b="0" dirty="0"/>
              <a:t>so that it prints out only the number of the request that was responded to.</a:t>
            </a:r>
          </a:p>
          <a:p>
            <a:endParaRPr lang="en-US" b="0" dirty="0"/>
          </a:p>
          <a:p>
            <a:r>
              <a:rPr lang="en-US" b="0" dirty="0"/>
              <a:t>Note</a:t>
            </a:r>
            <a:r>
              <a:rPr lang="en-US" dirty="0"/>
              <a:t> that the responses don't arrive in the same order that they were sent!</a:t>
            </a:r>
          </a:p>
        </p:txBody>
      </p:sp>
    </p:spTree>
    <p:extLst>
      <p:ext uri="{BB962C8B-B14F-4D97-AF65-F5344CB8AC3E}">
        <p14:creationId xmlns:p14="http://schemas.microsoft.com/office/powerpoint/2010/main" val="1889825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requests are started in order; they return in the order they come back from the remote server, but the list of responses is printed only when they are all back.  And we have the await </a:t>
            </a:r>
            <a:r>
              <a:rPr lang="en-US" dirty="0" err="1"/>
              <a:t>Promise.all</a:t>
            </a:r>
            <a:r>
              <a:rPr lang="en-US" dirty="0"/>
              <a:t>… so all this happens before the '</a:t>
            </a:r>
            <a:r>
              <a:rPr lang="en-US" dirty="0" err="1"/>
              <a:t>manyConcurrentRequests</a:t>
            </a:r>
            <a:r>
              <a:rPr lang="en-US" dirty="0"/>
              <a:t> finished'.</a:t>
            </a:r>
          </a:p>
        </p:txBody>
      </p:sp>
    </p:spTree>
    <p:extLst>
      <p:ext uri="{BB962C8B-B14F-4D97-AF65-F5344CB8AC3E}">
        <p14:creationId xmlns:p14="http://schemas.microsoft.com/office/powerpoint/2010/main" val="20157339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67838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949689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3152283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36362216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a:t>
            </a:r>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2346919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23044 is not the ID of any student</a:t>
            </a:r>
          </a:p>
        </p:txBody>
      </p:sp>
    </p:spTree>
    <p:extLst>
      <p:ext uri="{BB962C8B-B14F-4D97-AF65-F5344CB8AC3E}">
        <p14:creationId xmlns:p14="http://schemas.microsoft.com/office/powerpoint/2010/main" val="15672534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probably would have been better to put the try/catch here, where we intend to recover from the error. </a:t>
            </a:r>
          </a:p>
        </p:txBody>
      </p:sp>
    </p:spTree>
    <p:extLst>
      <p:ext uri="{BB962C8B-B14F-4D97-AF65-F5344CB8AC3E}">
        <p14:creationId xmlns:p14="http://schemas.microsoft.com/office/powerpoint/2010/main" val="1560468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54</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JS is single-threaded language, you can’t execute more than one “thing” at any time!</a:t>
            </a:r>
          </a:p>
        </p:txBody>
      </p:sp>
    </p:spTree>
    <p:extLst>
      <p:ext uri="{BB962C8B-B14F-4D97-AF65-F5344CB8AC3E}">
        <p14:creationId xmlns:p14="http://schemas.microsoft.com/office/powerpoint/2010/main" val="1429480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E52A9-ACE1-6450-3ED4-036A4355C2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5FA3B-A8E2-0892-88B2-EA195E3619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205A4E-1081-2BDC-5360-5660A3BA7194}"/>
              </a:ext>
            </a:extLst>
          </p:cNvPr>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Here we have a picture of the promise pool. It's </a:t>
            </a:r>
            <a:r>
              <a:rPr lang="en-US" sz="1100" dirty="0">
                <a:solidFill>
                  <a:schemeClr val="tx1"/>
                </a:solidFill>
              </a:rPr>
              <a:t>also possible for more than one promise to be waiting for a given promise, or for a promise to be waiting for more than one other promise,</a:t>
            </a:r>
          </a:p>
          <a:p>
            <a:endParaRPr lang="en-US" dirty="0"/>
          </a:p>
          <a:p>
            <a:endParaRPr lang="en-US" dirty="0"/>
          </a:p>
        </p:txBody>
      </p:sp>
    </p:spTree>
    <p:extLst>
      <p:ext uri="{BB962C8B-B14F-4D97-AF65-F5344CB8AC3E}">
        <p14:creationId xmlns:p14="http://schemas.microsoft.com/office/powerpoint/2010/main" val="873603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04C16-8D56-8471-4751-8E403778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3FAC-44F7-37EE-EBE2-6F7B19F0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2023D-A130-79E0-4371-D2FE50DBE609}"/>
              </a:ext>
            </a:extLst>
          </p:cNvPr>
          <p:cNvSpPr>
            <a:spLocks noGrp="1"/>
          </p:cNvSpPr>
          <p:nvPr>
            <p:ph type="body" idx="1"/>
          </p:nvPr>
        </p:nvSpPr>
        <p:spPr/>
        <p:txBody>
          <a:bodyPr/>
          <a:lstStyle/>
          <a:p>
            <a:r>
              <a:rPr lang="en-US" dirty="0"/>
              <a:t>Here we have a picture of the promise pool after the currently executing promise succeeds.  Note that the promise in the lower-left-hand corner, which used to be yellow (pending), is now green (ready).</a:t>
            </a:r>
          </a:p>
          <a:p>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sz="1100" dirty="0">
                <a:solidFill>
                  <a:schemeClr val="tx1"/>
                </a:solidFill>
              </a:rPr>
              <a:t>The currently executing promise may have created some new promises, not shown here.  Some of them might be ready, too.</a:t>
            </a:r>
          </a:p>
          <a:p>
            <a:r>
              <a:rPr lang="en-US" dirty="0"/>
              <a:t> </a:t>
            </a:r>
          </a:p>
        </p:txBody>
      </p:sp>
    </p:spTree>
    <p:extLst>
      <p:ext uri="{BB962C8B-B14F-4D97-AF65-F5344CB8AC3E}">
        <p14:creationId xmlns:p14="http://schemas.microsoft.com/office/powerpoint/2010/main" val="368741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1/19/2025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99EE-C6CE-1495-25D9-0AC318101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9697F9-CB14-0A9B-054E-33CBD88CAC6A}"/>
              </a:ext>
            </a:extLst>
          </p:cNvPr>
          <p:cNvSpPr>
            <a:spLocks noGrp="1"/>
          </p:cNvSpPr>
          <p:nvPr>
            <p:ph type="title"/>
          </p:nvPr>
        </p:nvSpPr>
        <p:spPr/>
        <p:txBody>
          <a:bodyPr/>
          <a:lstStyle/>
          <a:p>
            <a:r>
              <a:rPr lang="en-US" dirty="0"/>
              <a:t>When the currently executing promise succeeds, the pool will look like this:</a:t>
            </a:r>
          </a:p>
        </p:txBody>
      </p:sp>
      <p:sp>
        <p:nvSpPr>
          <p:cNvPr id="4" name="Slide Number Placeholder 3">
            <a:extLst>
              <a:ext uri="{FF2B5EF4-FFF2-40B4-BE49-F238E27FC236}">
                <a16:creationId xmlns:a16="http://schemas.microsoft.com/office/drawing/2014/main" id="{6BDDC359-3AFA-6D77-FF55-E4730FCFCC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7561ED2E-8B05-8D74-4ED9-F5CDFE8B4D5C}"/>
              </a:ext>
            </a:extLst>
          </p:cNvPr>
          <p:cNvGrpSpPr/>
          <p:nvPr/>
        </p:nvGrpSpPr>
        <p:grpSpPr>
          <a:xfrm>
            <a:off x="1462400" y="1878850"/>
            <a:ext cx="2942655" cy="3879304"/>
            <a:chOff x="6966004" y="2091278"/>
            <a:chExt cx="2942655" cy="3879304"/>
          </a:xfrm>
        </p:grpSpPr>
        <p:sp>
          <p:nvSpPr>
            <p:cNvPr id="20" name="Rectangle 19">
              <a:extLst>
                <a:ext uri="{FF2B5EF4-FFF2-40B4-BE49-F238E27FC236}">
                  <a16:creationId xmlns:a16="http://schemas.microsoft.com/office/drawing/2014/main" id="{51210855-7C98-F01B-BFE1-43AC2B453FE3}"/>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 name="Rectangle 1">
              <a:extLst>
                <a:ext uri="{FF2B5EF4-FFF2-40B4-BE49-F238E27FC236}">
                  <a16:creationId xmlns:a16="http://schemas.microsoft.com/office/drawing/2014/main" id="{0FE61ED8-86F3-0B60-4079-6E68E5D938F7}"/>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783914C4-D0C2-2035-5047-11509CF87E72}"/>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8FE8FD1E-9F1E-B41B-76D2-6A80667805CE}"/>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03B60400-C2EE-4A19-65DF-E4F934F9D3C7}"/>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C2194DA4-29CC-D6E3-18F9-86450CF1DF4A}"/>
                </a:ext>
              </a:extLst>
            </p:cNvPr>
            <p:cNvCxnSpPr>
              <a:cxnSpLocks/>
              <a:stCxn id="6" idx="0"/>
              <a:endCxn id="9"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32FBC05-77D7-EFA9-7E1C-5CD3C36F352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AAF9A9B-68D9-FE21-F54D-F85E929D46BA}"/>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4" name="Rectangle 23">
              <a:extLst>
                <a:ext uri="{FF2B5EF4-FFF2-40B4-BE49-F238E27FC236}">
                  <a16:creationId xmlns:a16="http://schemas.microsoft.com/office/drawing/2014/main" id="{569C6AE9-24A3-0C28-9872-7ACBD9C489F5}"/>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25B1B714-5537-341E-16AB-68E39DC2E5B7}"/>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5C959973-81C1-D557-628F-78843EDE1AA8}"/>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0A32E84-FC13-F5D1-3644-0C15D0D1558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D22A418F-4700-5019-4450-51AC99B69F9A}"/>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BA0B6B0A-6F2C-D5B1-C723-E92EDC412BF3}"/>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66054B21-8EBC-DEAA-0A88-AE5ED3B9A3E2}"/>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pending but not ready</a:t>
              </a:r>
            </a:p>
          </p:txBody>
        </p:sp>
        <p:sp>
          <p:nvSpPr>
            <p:cNvPr id="32" name="Cloud 31">
              <a:extLst>
                <a:ext uri="{FF2B5EF4-FFF2-40B4-BE49-F238E27FC236}">
                  <a16:creationId xmlns:a16="http://schemas.microsoft.com/office/drawing/2014/main" id="{765338BD-3A48-CD9D-FF12-D7945C7C9DF2}"/>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35" name="Straight Arrow Connector 34">
            <a:extLst>
              <a:ext uri="{FF2B5EF4-FFF2-40B4-BE49-F238E27FC236}">
                <a16:creationId xmlns:a16="http://schemas.microsoft.com/office/drawing/2014/main" id="{D3C8DBAA-86ED-EC9D-530C-07C21B090AA8}"/>
              </a:ext>
            </a:extLst>
          </p:cNvPr>
          <p:cNvCxnSpPr>
            <a:stCxn id="2" idx="0"/>
            <a:endCxn id="23" idx="2"/>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2A494-8228-0AFD-BBD0-38A653904104}"/>
              </a:ext>
            </a:extLst>
          </p:cNvPr>
          <p:cNvCxnSpPr>
            <a:cxnSpLocks/>
            <a:stCxn id="20" idx="0"/>
            <a:endCxn id="24" idx="2"/>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EA726B25-D4EA-3D79-6CA1-D116A3DA6B3F}"/>
              </a:ext>
            </a:extLst>
          </p:cNvPr>
          <p:cNvSpPr/>
          <p:nvPr/>
        </p:nvSpPr>
        <p:spPr>
          <a:xfrm>
            <a:off x="437497" y="6016866"/>
            <a:ext cx="4918273" cy="7374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currently executing promise may have created some new promises, not shown here.  Some of them might be ready, too.</a:t>
            </a:r>
          </a:p>
        </p:txBody>
      </p:sp>
      <p:sp>
        <p:nvSpPr>
          <p:cNvPr id="10" name="Rectangle 9">
            <a:extLst>
              <a:ext uri="{FF2B5EF4-FFF2-40B4-BE49-F238E27FC236}">
                <a16:creationId xmlns:a16="http://schemas.microsoft.com/office/drawing/2014/main" id="{35ECF89E-961B-A931-E5D8-0F0647F73B0A}"/>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1" name="Straight Arrow Connector 10">
            <a:extLst>
              <a:ext uri="{FF2B5EF4-FFF2-40B4-BE49-F238E27FC236}">
                <a16:creationId xmlns:a16="http://schemas.microsoft.com/office/drawing/2014/main" id="{5572B0CE-E7F8-10C4-D990-0C108C418A1B}"/>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3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A015-0D1E-1D7B-EAB2-6136A4207C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FE711-50E4-BBB3-52D5-6B2EB70C1B00}"/>
              </a:ext>
            </a:extLst>
          </p:cNvPr>
          <p:cNvSpPr>
            <a:spLocks noGrp="1"/>
          </p:cNvSpPr>
          <p:nvPr>
            <p:ph type="title"/>
          </p:nvPr>
        </p:nvSpPr>
        <p:spPr/>
        <p:txBody>
          <a:bodyPr/>
          <a:lstStyle/>
          <a:p>
            <a:r>
              <a:rPr lang="en-US" dirty="0"/>
              <a:t>Any ready promise can be chosen as the next promise to be executed</a:t>
            </a:r>
          </a:p>
        </p:txBody>
      </p:sp>
      <p:sp>
        <p:nvSpPr>
          <p:cNvPr id="4" name="Slide Number Placeholder 3">
            <a:extLst>
              <a:ext uri="{FF2B5EF4-FFF2-40B4-BE49-F238E27FC236}">
                <a16:creationId xmlns:a16="http://schemas.microsoft.com/office/drawing/2014/main" id="{1CC57537-757F-2C5B-8C2A-489B87B85A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537667D9-64A7-B580-AA6C-1CEDF4946F4A}"/>
              </a:ext>
            </a:extLst>
          </p:cNvPr>
          <p:cNvGrpSpPr/>
          <p:nvPr/>
        </p:nvGrpSpPr>
        <p:grpSpPr>
          <a:xfrm>
            <a:off x="1462400" y="1878850"/>
            <a:ext cx="2942655" cy="3879304"/>
            <a:chOff x="6966004" y="2091278"/>
            <a:chExt cx="2942655" cy="3879304"/>
          </a:xfrm>
        </p:grpSpPr>
        <p:sp>
          <p:nvSpPr>
            <p:cNvPr id="20" name="Rectangle 19">
              <a:extLst>
                <a:ext uri="{FF2B5EF4-FFF2-40B4-BE49-F238E27FC236}">
                  <a16:creationId xmlns:a16="http://schemas.microsoft.com/office/drawing/2014/main" id="{F9F165DF-B77D-3B9A-26F8-4EC0C4D62C56}"/>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 name="Rectangle 1">
              <a:extLst>
                <a:ext uri="{FF2B5EF4-FFF2-40B4-BE49-F238E27FC236}">
                  <a16:creationId xmlns:a16="http://schemas.microsoft.com/office/drawing/2014/main" id="{D68CB654-1570-456E-61C6-EB45EDC8543B}"/>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8F18C437-B6CC-630D-E40D-C002A9B27E8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1A9C3D79-25BC-4101-0E31-6B66FAF8150E}"/>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0E688C-CA7E-2512-03AC-61CCC1A1F191}"/>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868DB016-1C43-2772-A4EB-F8F6FFF576CA}"/>
                </a:ext>
              </a:extLst>
            </p:cNvPr>
            <p:cNvCxnSpPr>
              <a:cxnSpLocks/>
              <a:stCxn id="6" idx="0"/>
              <a:endCxn id="9"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17F70A1-253C-AB96-4F8F-2E74B0B0A89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7561A09-D579-1A68-6B3B-C7D669C5D8FF}"/>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4" name="Rectangle 23">
              <a:extLst>
                <a:ext uri="{FF2B5EF4-FFF2-40B4-BE49-F238E27FC236}">
                  <a16:creationId xmlns:a16="http://schemas.microsoft.com/office/drawing/2014/main" id="{C6E84BC2-C068-36C7-FF95-DD7438475FD4}"/>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315910-5339-45DB-EAA3-EEE80BC8972F}"/>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FAF9658B-0F31-99C3-01FE-E6D604D24FF9}"/>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668A8B48-E7D8-762B-8363-99B8ACE50279}"/>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8575EAD-0C87-2546-BE36-AF0EDFA5D705}"/>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8DF26AD9-608F-9FC3-C6FE-4C08769D892C}"/>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1EFBE0EE-C862-A628-BA53-243B17A54B95}"/>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pending but not ready</a:t>
              </a:r>
            </a:p>
          </p:txBody>
        </p:sp>
        <p:sp>
          <p:nvSpPr>
            <p:cNvPr id="32" name="Cloud 31">
              <a:extLst>
                <a:ext uri="{FF2B5EF4-FFF2-40B4-BE49-F238E27FC236}">
                  <a16:creationId xmlns:a16="http://schemas.microsoft.com/office/drawing/2014/main" id="{B3B3B4C6-C175-1F65-08C3-DF732514286F}"/>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35" name="Straight Arrow Connector 34">
            <a:extLst>
              <a:ext uri="{FF2B5EF4-FFF2-40B4-BE49-F238E27FC236}">
                <a16:creationId xmlns:a16="http://schemas.microsoft.com/office/drawing/2014/main" id="{BDFCAAD0-2E49-955F-6F47-02349A7CF3B2}"/>
              </a:ext>
            </a:extLst>
          </p:cNvPr>
          <p:cNvCxnSpPr>
            <a:stCxn id="2" idx="0"/>
            <a:endCxn id="23" idx="2"/>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4461A44-35F8-27BE-9C3C-4FC8CEBEA100}"/>
              </a:ext>
            </a:extLst>
          </p:cNvPr>
          <p:cNvCxnSpPr>
            <a:cxnSpLocks/>
            <a:stCxn id="20" idx="0"/>
            <a:endCxn id="24" idx="2"/>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0BF08B3-EB22-FB08-E190-2597DB7F5F72}"/>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0" name="Straight Arrow Connector 9">
            <a:extLst>
              <a:ext uri="{FF2B5EF4-FFF2-40B4-BE49-F238E27FC236}">
                <a16:creationId xmlns:a16="http://schemas.microsoft.com/office/drawing/2014/main" id="{0D93D9D1-213B-5061-3DCD-810C91F69F14}"/>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a:bodyPr>
          <a:lstStyle/>
          <a:p>
            <a:r>
              <a:rPr lang="en-US" dirty="0"/>
              <a:t>Along the way, it may create promises that can be run anytime after the current computation is completed (i.e. they will be in the "pending" state)</a:t>
            </a:r>
          </a:p>
          <a:p>
            <a:r>
              <a:rPr lang="en-US" dirty="0"/>
              <a:t>A computation is completed when it returns from a procedure, but there are no procedures for it to return to (i.e. it returns to the "top level")</a:t>
            </a:r>
          </a:p>
          <a:p>
            <a:r>
              <a:rPr lang="en-US" dirty="0"/>
              <a:t>When the current computation is completed, the operating system (e.g. node.js) chooses some "ready" promise to become the next current computation.</a:t>
            </a:r>
          </a:p>
          <a:p>
            <a:endParaRPr lang="en-US" dirty="0"/>
          </a:p>
        </p:txBody>
      </p:sp>
    </p:spTree>
    <p:extLst>
      <p:ext uri="{BB962C8B-B14F-4D97-AF65-F5344CB8AC3E}">
        <p14:creationId xmlns:p14="http://schemas.microsoft.com/office/powerpoint/2010/main" val="1806424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Programming with promises</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4"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Typescript has primitives that create promises.</a:t>
            </a:r>
          </a:p>
          <a:p>
            <a:pPr lvl="1"/>
            <a:r>
              <a:rPr lang="en-US" sz="2000" dirty="0"/>
              <a:t>But you will never do this</a:t>
            </a:r>
          </a:p>
          <a:p>
            <a:r>
              <a:rPr lang="en-US" sz="2000" dirty="0"/>
              <a:t>Some typescript libraries have API procedures that return promises</a:t>
            </a:r>
          </a:p>
          <a:p>
            <a:pPr lvl="1"/>
            <a:r>
              <a:rPr lang="en-US" sz="2000" dirty="0"/>
              <a:t>this is the usual way you'll get promises.</a:t>
            </a:r>
          </a:p>
          <a:p>
            <a:r>
              <a:rPr lang="en-US" sz="2000" dirty="0"/>
              <a:t>Most of the time, you'll be building new promises out of the ones that are given to you.</a:t>
            </a:r>
          </a:p>
          <a:p>
            <a:r>
              <a:rPr lang="en-US" sz="2000" dirty="0"/>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8FE7-1576-4F07-7912-4B145D27AF46}"/>
              </a:ext>
            </a:extLst>
          </p:cNvPr>
          <p:cNvSpPr>
            <a:spLocks noGrp="1"/>
          </p:cNvSpPr>
          <p:nvPr>
            <p:ph type="title"/>
          </p:nvPr>
        </p:nvSpPr>
        <p:spPr/>
        <p:txBody>
          <a:bodyPr/>
          <a:lstStyle/>
          <a:p>
            <a:r>
              <a:rPr lang="en-US" dirty="0"/>
              <a:t>Use async functions to create promises</a:t>
            </a:r>
          </a:p>
        </p:txBody>
      </p:sp>
      <p:sp>
        <p:nvSpPr>
          <p:cNvPr id="4" name="Content Placeholder 3">
            <a:extLst>
              <a:ext uri="{FF2B5EF4-FFF2-40B4-BE49-F238E27FC236}">
                <a16:creationId xmlns:a16="http://schemas.microsoft.com/office/drawing/2014/main" id="{0D1DC260-71E2-CD75-E3DE-497A2FF98C51}"/>
              </a:ext>
            </a:extLst>
          </p:cNvPr>
          <p:cNvSpPr>
            <a:spLocks noGrp="1"/>
          </p:cNvSpPr>
          <p:nvPr>
            <p:ph idx="1"/>
          </p:nvPr>
        </p:nvSpPr>
        <p:spPr/>
        <p:txBody>
          <a:bodyPr/>
          <a:lstStyle/>
          <a:p>
            <a:r>
              <a:rPr lang="en-US" dirty="0"/>
              <a:t>Typically, an async function gets a promise (from somewhere) and returns another promise.</a:t>
            </a:r>
          </a:p>
        </p:txBody>
      </p:sp>
      <p:sp>
        <p:nvSpPr>
          <p:cNvPr id="3" name="Slide Number Placeholder 2">
            <a:extLst>
              <a:ext uri="{FF2B5EF4-FFF2-40B4-BE49-F238E27FC236}">
                <a16:creationId xmlns:a16="http://schemas.microsoft.com/office/drawing/2014/main" id="{272FB03A-B100-619A-5201-AFC72B1D7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07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008645"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given a string, returns a promise that prints a string</a:t>
            </a:r>
          </a:p>
          <a:p>
            <a:pPr algn="l"/>
            <a:r>
              <a:rPr lang="en-US" sz="2000" dirty="0">
                <a:solidFill>
                  <a:srgbClr val="008000"/>
                </a:solidFill>
                <a:latin typeface="Consolas" panose="020B0609020204030204" pitchFamily="49" charset="0"/>
              </a:rPr>
              <a:t>  * and then resolves. </a:t>
            </a:r>
          </a:p>
          <a:p>
            <a:pPr algn="l"/>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pPr algn="l"/>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promiseToPrint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example1(n: number): Promise&lt;void&gt;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starting`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p1 = </a:t>
            </a:r>
            <a:r>
              <a:rPr lang="en-US" sz="2000" b="0" dirty="0" err="1">
                <a:solidFill>
                  <a:srgbClr val="000000"/>
                </a:solidFill>
                <a:effectLst/>
                <a:latin typeface="Consolas" panose="020B0609020204030204" pitchFamily="49" charset="0"/>
              </a:rPr>
              <a:t>promiseToPrint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is printing`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p1;</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`example1(</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n</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finishing`</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096000" y="51523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/async-await/example1.ts</a:t>
            </a:r>
          </a:p>
        </p:txBody>
      </p:sp>
    </p:spTree>
    <p:extLst>
      <p:ext uri="{BB962C8B-B14F-4D97-AF65-F5344CB8AC3E}">
        <p14:creationId xmlns:p14="http://schemas.microsoft.com/office/powerpoint/2010/main" val="3731229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a:xfrm>
            <a:off x="838199" y="18255"/>
            <a:ext cx="4907507" cy="1325563"/>
          </a:xfrm>
        </p:spPr>
        <p:txBody>
          <a:bodyPr anchor="ctr">
            <a:normAutofit/>
          </a:bodyPr>
          <a:lstStyle/>
          <a:p>
            <a:r>
              <a:rPr lang="en-US" dirty="0"/>
              <a:t>async/await: from the inside out</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531230" y="1544157"/>
            <a:ext cx="10011802" cy="4351338"/>
          </a:xfrm>
        </p:spPr>
        <p:txBody>
          <a:bodyPr>
            <a:normAutofit/>
          </a:bodyPr>
          <a:lstStyle/>
          <a:p>
            <a:pPr marL="457200" indent="-457200">
              <a:buFont typeface="+mj-lt"/>
              <a:buAutoNum type="arabicPeriod"/>
            </a:pPr>
            <a:r>
              <a:rPr lang="en-US" dirty="0"/>
              <a:t>This function executes normally until it hits the </a:t>
            </a:r>
            <a:r>
              <a:rPr lang="en-US" b="1" dirty="0"/>
              <a:t>await</a:t>
            </a:r>
            <a:r>
              <a:rPr lang="en-US" dirty="0"/>
              <a:t>, printing out "example1(1) starting" and binding p1 to the value of </a:t>
            </a:r>
            <a:r>
              <a:rPr lang="en-US" sz="2400" b="0" dirty="0" err="1">
                <a:solidFill>
                  <a:srgbClr val="000000"/>
                </a:solidFill>
                <a:effectLst/>
                <a:latin typeface="Consolas" panose="020B0609020204030204" pitchFamily="49" charset="0"/>
              </a:rPr>
              <a:t>promiseToPrint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is printing'</a:t>
            </a:r>
            <a:r>
              <a:rPr lang="en-US" sz="2400" b="0" dirty="0">
                <a:solidFill>
                  <a:srgbClr val="000000"/>
                </a:solidFill>
                <a:effectLst/>
                <a:latin typeface="Consolas" panose="020B0609020204030204" pitchFamily="49" charset="0"/>
              </a:rPr>
              <a:t>)</a:t>
            </a:r>
            <a:endParaRPr lang="en-US" dirty="0"/>
          </a:p>
          <a:p>
            <a:pPr marL="457200" indent="-457200">
              <a:buFont typeface="+mj-lt"/>
              <a:buAutoNum type="arabicPeriod"/>
            </a:pPr>
            <a:r>
              <a:rPr lang="en-US" dirty="0"/>
              <a:t>When it hits the await, it takes all the code following the </a:t>
            </a:r>
            <a:r>
              <a:rPr lang="en-US" dirty="0">
                <a:solidFill>
                  <a:srgbClr val="FF0000"/>
                </a:solidFill>
              </a:rPr>
              <a:t>await</a:t>
            </a:r>
            <a:r>
              <a:rPr lang="en-US" dirty="0"/>
              <a:t> and creates a new promise that can only be executed </a:t>
            </a:r>
            <a:r>
              <a:rPr lang="en-US" b="1" u="sng" dirty="0"/>
              <a:t>after</a:t>
            </a:r>
            <a:r>
              <a:rPr lang="en-US" dirty="0"/>
              <a:t> p1 is completed.</a:t>
            </a:r>
          </a:p>
          <a:p>
            <a:pPr marL="457200" indent="-457200">
              <a:buFont typeface="+mj-lt"/>
              <a:buAutoNum type="arabicPeriod"/>
            </a:pPr>
            <a:r>
              <a:rPr lang="en-US" dirty="0"/>
              <a:t>The new promise becomes the value of example(n).</a:t>
            </a:r>
          </a:p>
          <a:p>
            <a:pPr marL="457200" indent="-457200">
              <a:buFont typeface="+mj-lt"/>
              <a:buAutoNum type="arabicPeriod"/>
            </a:pPr>
            <a:r>
              <a:rPr lang="en-US" dirty="0"/>
              <a:t>The caller of example(n) then continues its execution.</a:t>
            </a:r>
          </a:p>
          <a:p>
            <a:pPr marL="457200" indent="-457200">
              <a:buFont typeface="+mj-lt"/>
              <a:buAutoNum type="arabicPeriod"/>
            </a:pPr>
            <a:r>
              <a:rPr lang="en-US" dirty="0"/>
              <a:t>If example(n) has no caller, then the runtime system chooses some ready promise to execute.</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164402-0047-66F2-55FD-EB65C21BCDD7}"/>
              </a:ext>
            </a:extLst>
          </p:cNvPr>
          <p:cNvSpPr txBox="1"/>
          <p:nvPr/>
        </p:nvSpPr>
        <p:spPr>
          <a:xfrm>
            <a:off x="5918759" y="36027"/>
            <a:ext cx="7281672" cy="160043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example1(n: number): Promise&lt;void&gt; {</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p1 = </a:t>
            </a:r>
            <a:r>
              <a:rPr lang="en-US" sz="1400" b="0" dirty="0" err="1">
                <a:solidFill>
                  <a:srgbClr val="000000"/>
                </a:solidFill>
                <a:effectLst/>
                <a:latin typeface="Consolas" panose="020B0609020204030204" pitchFamily="49" charset="0"/>
              </a:rPr>
              <a:t>promiseToPrint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`p1 is printing`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p1;</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finishing`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49881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4D1B-5CF4-B0AF-50C2-38D93C700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5AA03C-52A3-69E8-DC2D-FE5FE7F4DD9D}"/>
              </a:ext>
            </a:extLst>
          </p:cNvPr>
          <p:cNvSpPr>
            <a:spLocks noGrp="1"/>
          </p:cNvSpPr>
          <p:nvPr>
            <p:ph type="title"/>
          </p:nvPr>
        </p:nvSpPr>
        <p:spPr/>
        <p:txBody>
          <a:bodyPr/>
          <a:lstStyle/>
          <a:p>
            <a:r>
              <a:rPr lang="en-US" dirty="0"/>
              <a:t>The promise pool before before calling example1()</a:t>
            </a:r>
          </a:p>
        </p:txBody>
      </p:sp>
      <p:sp>
        <p:nvSpPr>
          <p:cNvPr id="4" name="Slide Number Placeholder 3">
            <a:extLst>
              <a:ext uri="{FF2B5EF4-FFF2-40B4-BE49-F238E27FC236}">
                <a16:creationId xmlns:a16="http://schemas.microsoft.com/office/drawing/2014/main" id="{FB320492-AB12-4F9B-6D42-9E6C13DB5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8E3BFFA-AC30-F945-8E1A-4BF6424035F7}"/>
              </a:ext>
            </a:extLst>
          </p:cNvPr>
          <p:cNvSpPr/>
          <p:nvPr/>
        </p:nvSpPr>
        <p:spPr>
          <a:xfrm>
            <a:off x="1106693" y="3155924"/>
            <a:ext cx="2199923" cy="1489741"/>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example1(10);</a:t>
            </a:r>
          </a:p>
          <a:p>
            <a:pPr algn="l"/>
            <a:r>
              <a:rPr lang="en-US" sz="1800" dirty="0">
                <a:solidFill>
                  <a:srgbClr val="000000"/>
                </a:solidFill>
                <a:latin typeface="Consolas" panose="020B0609020204030204" pitchFamily="49" charset="0"/>
              </a:rPr>
              <a:t> //..more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F90093D6-F30E-3807-0D44-D9E141B3BAD4}"/>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F9671D6-5F99-8E90-3123-684AC3B11886}"/>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12BC9040-A512-8B61-94B1-E54240FC61A1}"/>
              </a:ext>
            </a:extLst>
          </p:cNvPr>
          <p:cNvCxnSpPr>
            <a:cxnSpLocks/>
            <a:stCxn id="25" idx="0"/>
            <a:endCxn id="20" idx="2"/>
          </p:cNvCxnSpPr>
          <p:nvPr/>
        </p:nvCxnSpPr>
        <p:spPr>
          <a:xfrm flipV="1">
            <a:off x="2206655" y="4645665"/>
            <a:ext cx="0" cy="2994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D575CF-1983-CAFC-E14B-8A8FE19B3F56}"/>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A1E8D5F8-BD73-BF7E-25E3-755FB4915C94}"/>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E73601F6-8EA1-7CCC-B895-8B0008764BAF}"/>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454B40ED-AA58-0C4E-E059-C99D3FD04A9B}"/>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7A9C398B-2A39-B844-3F76-8121AFF9E453}"/>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01DCC0D4-1144-C752-6C09-55F46A1263A1}"/>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93CC8C-1916-7AC2-96E9-3F4FA20C7386}"/>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B083E1-285A-FE6A-86A8-FD30745A44EB}"/>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B195BB52-D4B2-1F09-F61F-D12ADC4D2DAF}"/>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F49F440E-6E50-974C-FE64-D8E21756D163}"/>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13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DF11-225C-AF64-04DF-804C9D4250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591C43-338E-7892-0541-B3E8023EE080}"/>
              </a:ext>
            </a:extLst>
          </p:cNvPr>
          <p:cNvSpPr>
            <a:spLocks noGrp="1"/>
          </p:cNvSpPr>
          <p:nvPr>
            <p:ph type="title"/>
          </p:nvPr>
        </p:nvSpPr>
        <p:spPr/>
        <p:txBody>
          <a:bodyPr/>
          <a:lstStyle/>
          <a:p>
            <a:r>
              <a:rPr lang="en-US" dirty="0"/>
              <a:t>The promise pool after calling example1()</a:t>
            </a:r>
          </a:p>
        </p:txBody>
      </p:sp>
      <p:sp>
        <p:nvSpPr>
          <p:cNvPr id="4" name="Slide Number Placeholder 3">
            <a:extLst>
              <a:ext uri="{FF2B5EF4-FFF2-40B4-BE49-F238E27FC236}">
                <a16:creationId xmlns:a16="http://schemas.microsoft.com/office/drawing/2014/main" id="{899AA358-2B7D-C675-1CA0-78962BA81C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B08B085-BD4C-ACF7-55D0-AA86F7158B5D}"/>
              </a:ext>
            </a:extLst>
          </p:cNvPr>
          <p:cNvSpPr/>
          <p:nvPr/>
        </p:nvSpPr>
        <p:spPr>
          <a:xfrm>
            <a:off x="1106693" y="3155924"/>
            <a:ext cx="2199923" cy="132556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a:t>
            </a:r>
            <a:r>
              <a:rPr lang="en-US" sz="1800" dirty="0">
                <a:solidFill>
                  <a:srgbClr val="000000"/>
                </a:solidFill>
                <a:latin typeface="Consolas" panose="020B0609020204030204" pitchFamily="49" charset="0"/>
              </a:rPr>
              <a:t>..more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B5C1E5AC-0375-E127-7581-2E99B5311A4A}"/>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8BC0C4-E587-513B-EC6A-79852D4F9133}"/>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E20388BD-2D8F-C3E8-E7A9-ACC346A2583A}"/>
              </a:ext>
            </a:extLst>
          </p:cNvPr>
          <p:cNvCxnSpPr>
            <a:cxnSpLocks/>
            <a:stCxn id="25" idx="0"/>
            <a:endCxn id="20" idx="2"/>
          </p:cNvCxnSpPr>
          <p:nvPr/>
        </p:nvCxnSpPr>
        <p:spPr>
          <a:xfrm flipV="1">
            <a:off x="2206655" y="4481487"/>
            <a:ext cx="0" cy="4636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1F14943-F725-A7B3-A73E-F4763EEF204A}"/>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69439F37-8EE8-EF49-143D-231184B30D73}"/>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0E11D966-C241-BAD4-B6DD-8C4B0D11973D}"/>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E61ED1B2-C750-7723-053B-B8141017EEA8}"/>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48376F-2781-8FB8-35B0-64604B82D45A}"/>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E9B76F2A-BFD8-1B39-4FFE-F0CE86569176}"/>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5BF7-F18E-8643-DF2A-22F5C4B5ED17}"/>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14F35AA-54A0-5CF8-2077-E260F4694798}"/>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1EB3C14B-D2AB-D1E9-BBC2-130431BE6CA2}"/>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16AA622D-1B2B-0369-9EF3-6B648F412C39}"/>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4B1EA8-0833-A43A-563F-6D76F351C72B}"/>
              </a:ext>
            </a:extLst>
          </p:cNvPr>
          <p:cNvSpPr/>
          <p:nvPr/>
        </p:nvSpPr>
        <p:spPr>
          <a:xfrm>
            <a:off x="3806036" y="3661011"/>
            <a:ext cx="3443648" cy="958533"/>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latin typeface="Consolas" panose="020B0609020204030204" pitchFamily="49" charset="0"/>
              </a:rPr>
              <a:t>console.log(  `example1(10) finishing`</a:t>
            </a:r>
          </a:p>
          <a:p>
            <a:pPr algn="l"/>
            <a:r>
              <a:rPr lang="en-US" sz="1800" dirty="0">
                <a:solidFill>
                  <a:schemeClr val="tx1"/>
                </a:solidFill>
                <a:latin typeface="Consolas" panose="020B0609020204030204" pitchFamily="49" charset="0"/>
              </a:rPr>
              <a:t>);</a:t>
            </a:r>
          </a:p>
        </p:txBody>
      </p:sp>
      <p:sp>
        <p:nvSpPr>
          <p:cNvPr id="29" name="Freeform: Shape 28">
            <a:extLst>
              <a:ext uri="{FF2B5EF4-FFF2-40B4-BE49-F238E27FC236}">
                <a16:creationId xmlns:a16="http://schemas.microsoft.com/office/drawing/2014/main" id="{52281B3E-CB40-D549-5B45-D4ED80F577E9}"/>
              </a:ext>
            </a:extLst>
          </p:cNvPr>
          <p:cNvSpPr/>
          <p:nvPr/>
        </p:nvSpPr>
        <p:spPr>
          <a:xfrm>
            <a:off x="2864830" y="3335075"/>
            <a:ext cx="1335353" cy="359102"/>
          </a:xfrm>
          <a:custGeom>
            <a:avLst/>
            <a:gdLst>
              <a:gd name="connsiteX0" fmla="*/ 0 w 1340096"/>
              <a:gd name="connsiteY0" fmla="*/ 661393 h 734545"/>
              <a:gd name="connsiteX1" fmla="*/ 685800 w 1340096"/>
              <a:gd name="connsiteY1" fmla="*/ 615673 h 734545"/>
              <a:gd name="connsiteX2" fmla="*/ 676656 w 1340096"/>
              <a:gd name="connsiteY2" fmla="*/ 85321 h 734545"/>
              <a:gd name="connsiteX3" fmla="*/ 1243584 w 1340096"/>
              <a:gd name="connsiteY3" fmla="*/ 67033 h 734545"/>
              <a:gd name="connsiteX4" fmla="*/ 1335024 w 1340096"/>
              <a:gd name="connsiteY4" fmla="*/ 734545 h 734545"/>
              <a:gd name="connsiteX0" fmla="*/ 0 w 1340096"/>
              <a:gd name="connsiteY0" fmla="*/ 594970 h 668122"/>
              <a:gd name="connsiteX1" fmla="*/ 685800 w 1340096"/>
              <a:gd name="connsiteY1" fmla="*/ 549250 h 668122"/>
              <a:gd name="connsiteX2" fmla="*/ 1243584 w 1340096"/>
              <a:gd name="connsiteY2" fmla="*/ 610 h 668122"/>
              <a:gd name="connsiteX3" fmla="*/ 1335024 w 1340096"/>
              <a:gd name="connsiteY3" fmla="*/ 668122 h 668122"/>
              <a:gd name="connsiteX0" fmla="*/ 0 w 1335301"/>
              <a:gd name="connsiteY0" fmla="*/ 585835 h 658987"/>
              <a:gd name="connsiteX1" fmla="*/ 685800 w 1335301"/>
              <a:gd name="connsiteY1" fmla="*/ 540115 h 658987"/>
              <a:gd name="connsiteX2" fmla="*/ 1014984 w 1335301"/>
              <a:gd name="connsiteY2" fmla="*/ 619 h 658987"/>
              <a:gd name="connsiteX3" fmla="*/ 1335024 w 1335301"/>
              <a:gd name="connsiteY3" fmla="*/ 658987 h 658987"/>
              <a:gd name="connsiteX0" fmla="*/ 0 w 1335301"/>
              <a:gd name="connsiteY0" fmla="*/ 585744 h 662185"/>
              <a:gd name="connsiteX1" fmla="*/ 685800 w 1335301"/>
              <a:gd name="connsiteY1" fmla="*/ 622320 h 662185"/>
              <a:gd name="connsiteX2" fmla="*/ 1014984 w 1335301"/>
              <a:gd name="connsiteY2" fmla="*/ 528 h 662185"/>
              <a:gd name="connsiteX3" fmla="*/ 1335024 w 1335301"/>
              <a:gd name="connsiteY3" fmla="*/ 658896 h 662185"/>
              <a:gd name="connsiteX0" fmla="*/ 0 w 1335312"/>
              <a:gd name="connsiteY0" fmla="*/ 284425 h 357577"/>
              <a:gd name="connsiteX1" fmla="*/ 685800 w 1335312"/>
              <a:gd name="connsiteY1" fmla="*/ 321001 h 357577"/>
              <a:gd name="connsiteX2" fmla="*/ 1024128 w 1335312"/>
              <a:gd name="connsiteY2" fmla="*/ 961 h 357577"/>
              <a:gd name="connsiteX3" fmla="*/ 1335024 w 1335312"/>
              <a:gd name="connsiteY3" fmla="*/ 357577 h 357577"/>
              <a:gd name="connsiteX0" fmla="*/ 0 w 1335312"/>
              <a:gd name="connsiteY0" fmla="*/ 284454 h 357606"/>
              <a:gd name="connsiteX1" fmla="*/ 539496 w 1335312"/>
              <a:gd name="connsiteY1" fmla="*/ 311886 h 357606"/>
              <a:gd name="connsiteX2" fmla="*/ 1024128 w 1335312"/>
              <a:gd name="connsiteY2" fmla="*/ 990 h 357606"/>
              <a:gd name="connsiteX3" fmla="*/ 1335024 w 1335312"/>
              <a:gd name="connsiteY3" fmla="*/ 357606 h 357606"/>
              <a:gd name="connsiteX0" fmla="*/ 0 w 1335353"/>
              <a:gd name="connsiteY0" fmla="*/ 285949 h 359101"/>
              <a:gd name="connsiteX1" fmla="*/ 539496 w 1335353"/>
              <a:gd name="connsiteY1" fmla="*/ 313381 h 359101"/>
              <a:gd name="connsiteX2" fmla="*/ 1024128 w 1335353"/>
              <a:gd name="connsiteY2" fmla="*/ 2485 h 359101"/>
              <a:gd name="connsiteX3" fmla="*/ 1335024 w 1335353"/>
              <a:gd name="connsiteY3" fmla="*/ 359101 h 359101"/>
              <a:gd name="connsiteX0" fmla="*/ 0 w 1335353"/>
              <a:gd name="connsiteY0" fmla="*/ 285949 h 359101"/>
              <a:gd name="connsiteX1" fmla="*/ 768096 w 1335353"/>
              <a:gd name="connsiteY1" fmla="*/ 148789 h 359101"/>
              <a:gd name="connsiteX2" fmla="*/ 1024128 w 1335353"/>
              <a:gd name="connsiteY2" fmla="*/ 2485 h 359101"/>
              <a:gd name="connsiteX3" fmla="*/ 1335024 w 1335353"/>
              <a:gd name="connsiteY3" fmla="*/ 359101 h 359101"/>
              <a:gd name="connsiteX0" fmla="*/ 0 w 1335353"/>
              <a:gd name="connsiteY0" fmla="*/ 286036 h 359188"/>
              <a:gd name="connsiteX1" fmla="*/ 691094 w 1335353"/>
              <a:gd name="connsiteY1" fmla="*/ 129625 h 359188"/>
              <a:gd name="connsiteX2" fmla="*/ 1024128 w 1335353"/>
              <a:gd name="connsiteY2" fmla="*/ 2572 h 359188"/>
              <a:gd name="connsiteX3" fmla="*/ 1335024 w 1335353"/>
              <a:gd name="connsiteY3" fmla="*/ 359188 h 359188"/>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5950 h 359102"/>
              <a:gd name="connsiteX1" fmla="*/ 1024128 w 1335353"/>
              <a:gd name="connsiteY1" fmla="*/ 2486 h 359102"/>
              <a:gd name="connsiteX2" fmla="*/ 1335024 w 1335353"/>
              <a:gd name="connsiteY2" fmla="*/ 359102 h 359102"/>
            </a:gdLst>
            <a:ahLst/>
            <a:cxnLst>
              <a:cxn ang="0">
                <a:pos x="connsiteX0" y="connsiteY0"/>
              </a:cxn>
              <a:cxn ang="0">
                <a:pos x="connsiteX1" y="connsiteY1"/>
              </a:cxn>
              <a:cxn ang="0">
                <a:pos x="connsiteX2" y="connsiteY2"/>
              </a:cxn>
            </a:cxnLst>
            <a:rect l="l" t="t" r="r" b="b"/>
            <a:pathLst>
              <a:path w="1335353" h="359102">
                <a:moveTo>
                  <a:pt x="0" y="285950"/>
                </a:moveTo>
                <a:cubicBezTo>
                  <a:pt x="213360" y="226895"/>
                  <a:pt x="801624" y="-9706"/>
                  <a:pt x="1024128" y="2486"/>
                </a:cubicBezTo>
                <a:cubicBezTo>
                  <a:pt x="1161288" y="-17326"/>
                  <a:pt x="1344168" y="79448"/>
                  <a:pt x="1335024" y="359102"/>
                </a:cubicBezTo>
              </a:path>
            </a:pathLst>
          </a:custGeom>
          <a:noFill/>
          <a:ln w="38100">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888C44D-C93C-E628-1CD6-98AD7E77AA17}"/>
              </a:ext>
            </a:extLst>
          </p:cNvPr>
          <p:cNvSpPr txBox="1"/>
          <p:nvPr/>
        </p:nvSpPr>
        <p:spPr>
          <a:xfrm>
            <a:off x="5632704" y="5815584"/>
            <a:ext cx="4836111" cy="900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rgbClr val="FF0000"/>
                </a:solidFill>
                <a:latin typeface="Verdana" panose="020B0604030504040204" pitchFamily="34" charset="0"/>
                <a:ea typeface="Verdana" panose="020B0604030504040204" pitchFamily="34" charset="0"/>
              </a:rPr>
              <a:t>Important: </a:t>
            </a:r>
          </a:p>
          <a:p>
            <a:pPr algn="l"/>
            <a:r>
              <a:rPr lang="en-US" sz="2000" dirty="0">
                <a:solidFill>
                  <a:schemeClr val="tx1"/>
                </a:solidFill>
                <a:latin typeface="Verdana" panose="020B0604030504040204" pitchFamily="34" charset="0"/>
                <a:ea typeface="Verdana" panose="020B0604030504040204" pitchFamily="34" charset="0"/>
              </a:rPr>
              <a:t>The console.log can't run until </a:t>
            </a:r>
          </a:p>
          <a:p>
            <a:pPr algn="l"/>
            <a:r>
              <a:rPr lang="en-US" sz="2000" dirty="0">
                <a:solidFill>
                  <a:schemeClr val="tx1"/>
                </a:solidFill>
                <a:latin typeface="Verdana" panose="020B0604030504040204" pitchFamily="34" charset="0"/>
                <a:ea typeface="Verdana" panose="020B0604030504040204" pitchFamily="34" charset="0"/>
              </a:rPr>
              <a:t>after the 'more code' finishes </a:t>
            </a:r>
          </a:p>
        </p:txBody>
      </p:sp>
      <p:sp>
        <p:nvSpPr>
          <p:cNvPr id="31" name="TextBox 30">
            <a:extLst>
              <a:ext uri="{FF2B5EF4-FFF2-40B4-BE49-F238E27FC236}">
                <a16:creationId xmlns:a16="http://schemas.microsoft.com/office/drawing/2014/main" id="{9BD30B9A-DE16-5AAE-ADFB-7ACB40482A92}"/>
              </a:ext>
            </a:extLst>
          </p:cNvPr>
          <p:cNvSpPr txBox="1"/>
          <p:nvPr/>
        </p:nvSpPr>
        <p:spPr>
          <a:xfrm>
            <a:off x="4718304" y="53583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33" name="Flowchart: Document 32">
            <a:extLst>
              <a:ext uri="{FF2B5EF4-FFF2-40B4-BE49-F238E27FC236}">
                <a16:creationId xmlns:a16="http://schemas.microsoft.com/office/drawing/2014/main" id="{07809D9B-9FC6-C272-FA23-E2AC4390F178}"/>
              </a:ext>
            </a:extLst>
          </p:cNvPr>
          <p:cNvSpPr/>
          <p:nvPr/>
        </p:nvSpPr>
        <p:spPr>
          <a:xfrm>
            <a:off x="838200" y="5815584"/>
            <a:ext cx="3880104" cy="775716"/>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latin typeface="Verdana" panose="020B0604030504040204" pitchFamily="34" charset="0"/>
                <a:ea typeface="Verdana" panose="020B0604030504040204" pitchFamily="34" charset="0"/>
              </a:rPr>
              <a:t>p1 is printing</a:t>
            </a:r>
          </a:p>
        </p:txBody>
      </p:sp>
    </p:spTree>
    <p:extLst>
      <p:ext uri="{BB962C8B-B14F-4D97-AF65-F5344CB8AC3E}">
        <p14:creationId xmlns:p14="http://schemas.microsoft.com/office/powerpoint/2010/main" val="2661099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907-F70F-7705-2E0C-803AD7E5B574}"/>
              </a:ext>
            </a:extLst>
          </p:cNvPr>
          <p:cNvSpPr>
            <a:spLocks noGrp="1"/>
          </p:cNvSpPr>
          <p:nvPr>
            <p:ph type="title"/>
          </p:nvPr>
        </p:nvSpPr>
        <p:spPr/>
        <p:txBody>
          <a:bodyPr/>
          <a:lstStyle/>
          <a:p>
            <a:r>
              <a:rPr lang="en-US" dirty="0"/>
              <a:t>Async functions: from the outside in</a:t>
            </a:r>
          </a:p>
        </p:txBody>
      </p:sp>
      <p:sp>
        <p:nvSpPr>
          <p:cNvPr id="3" name="Content Placeholder 2">
            <a:extLst>
              <a:ext uri="{FF2B5EF4-FFF2-40B4-BE49-F238E27FC236}">
                <a16:creationId xmlns:a16="http://schemas.microsoft.com/office/drawing/2014/main" id="{0E59BEC5-42F1-CBC5-94A0-593213FB2B0A}"/>
              </a:ext>
            </a:extLst>
          </p:cNvPr>
          <p:cNvSpPr>
            <a:spLocks noGrp="1"/>
          </p:cNvSpPr>
          <p:nvPr>
            <p:ph idx="1"/>
          </p:nvPr>
        </p:nvSpPr>
        <p:spPr/>
        <p:txBody>
          <a:bodyPr/>
          <a:lstStyle/>
          <a:p>
            <a:r>
              <a:rPr lang="en-US" dirty="0"/>
              <a:t>What can async functions do?</a:t>
            </a:r>
          </a:p>
          <a:p>
            <a:r>
              <a:rPr lang="en-US" dirty="0"/>
              <a:t>What are the typical patterns for applying them?</a:t>
            </a:r>
          </a:p>
        </p:txBody>
      </p:sp>
      <p:sp>
        <p:nvSpPr>
          <p:cNvPr id="4" name="Slide Number Placeholder 3">
            <a:extLst>
              <a:ext uri="{FF2B5EF4-FFF2-40B4-BE49-F238E27FC236}">
                <a16:creationId xmlns:a16="http://schemas.microsoft.com/office/drawing/2014/main" id="{359632F8-DD1C-9C8E-B7A7-277B84A41C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133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a:xfrm>
            <a:off x="838200" y="18255"/>
            <a:ext cx="8255000" cy="1325563"/>
          </a:xfrm>
        </p:spPr>
        <p:txBody>
          <a:bodyPr>
            <a:normAutofit/>
          </a:bodyPr>
          <a:lstStyle/>
          <a:p>
            <a:r>
              <a:rPr lang="en-US" dirty="0"/>
              <a:t>Async functions return promises</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5537947" y="1582336"/>
            <a:ext cx="6588694" cy="3214871"/>
          </a:xfrm>
          <a:ln>
            <a:solidFill>
              <a:schemeClr val="tx1"/>
            </a:solidFill>
          </a:ln>
        </p:spPr>
        <p:txBody>
          <a:bodyPr anchor="ctr">
            <a:noAutofit/>
          </a:bodyPr>
          <a:lstStyle/>
          <a:p>
            <a:pPr marL="0" indent="0">
              <a:buNone/>
            </a:pPr>
            <a:r>
              <a:rPr lang="en-US" sz="2000" dirty="0">
                <a:solidFill>
                  <a:prstClr val="black"/>
                </a:solidFill>
              </a:rPr>
              <a:t>$ </a:t>
            </a:r>
            <a:r>
              <a:rPr lang="en-US" sz="2000" dirty="0" err="1">
                <a:solidFill>
                  <a:prstClr val="black"/>
                </a:solidFill>
              </a:rPr>
              <a:t>npx</a:t>
            </a:r>
            <a:r>
              <a:rPr lang="en-US" sz="2000" dirty="0">
                <a:solidFill>
                  <a:prstClr val="black"/>
                </a:solidFill>
              </a:rPr>
              <a:t> </a:t>
            </a:r>
            <a:r>
              <a:rPr lang="en-US" sz="2000" dirty="0" err="1">
                <a:solidFill>
                  <a:prstClr val="black"/>
                </a:solidFill>
              </a:rPr>
              <a:t>ts</a:t>
            </a:r>
            <a:r>
              <a:rPr lang="en-US" sz="2000" dirty="0">
                <a:solidFill>
                  <a:prstClr val="black"/>
                </a:solidFill>
              </a:rPr>
              <a:t>-node </a:t>
            </a:r>
            <a:r>
              <a:rPr lang="en-US" sz="2000" dirty="0" err="1">
                <a:solidFill>
                  <a:prstClr val="black"/>
                </a:solidFill>
              </a:rPr>
              <a:t>AsyncReturnsPromise.ts</a:t>
            </a:r>
            <a:endParaRPr lang="en-US" sz="2000" dirty="0">
              <a:solidFill>
                <a:prstClr val="black"/>
              </a:solidFill>
            </a:endParaRPr>
          </a:p>
          <a:p>
            <a:pPr marL="0" indent="0">
              <a:buNone/>
            </a:pPr>
            <a:r>
              <a:rPr lang="en-US" sz="2000" dirty="0">
                <a:solidFill>
                  <a:prstClr val="black"/>
                </a:solidFill>
              </a:rPr>
              <a:t>starting main</a:t>
            </a:r>
          </a:p>
          <a:p>
            <a:pPr marL="0" indent="0">
              <a:buNone/>
            </a:pPr>
            <a:r>
              <a:rPr lang="en-US" sz="2000" dirty="0">
                <a:solidFill>
                  <a:prstClr val="black"/>
                </a:solidFill>
              </a:rPr>
              <a:t>example1(10) starting</a:t>
            </a:r>
          </a:p>
          <a:p>
            <a:pPr marL="0" indent="0">
              <a:buNone/>
            </a:pPr>
            <a:r>
              <a:rPr lang="en-US" sz="2000" dirty="0">
                <a:solidFill>
                  <a:prstClr val="black"/>
                </a:solidFill>
              </a:rPr>
              <a:t>p1 is printing</a:t>
            </a:r>
          </a:p>
          <a:p>
            <a:pPr marL="0" indent="0">
              <a:buNone/>
            </a:pPr>
            <a:r>
              <a:rPr lang="en-US" sz="2000" dirty="0">
                <a:solidFill>
                  <a:prstClr val="black"/>
                </a:solidFill>
              </a:rPr>
              <a:t>example1(10) returned Promise { &lt;pending&gt; }</a:t>
            </a:r>
          </a:p>
          <a:p>
            <a:pPr marL="0" indent="0">
              <a:buNone/>
            </a:pPr>
            <a:r>
              <a:rPr lang="en-US" sz="2000" dirty="0">
                <a:solidFill>
                  <a:prstClr val="black"/>
                </a:solidFill>
              </a:rPr>
              <a:t>main finished</a:t>
            </a:r>
          </a:p>
          <a:p>
            <a:pPr marL="0" indent="0">
              <a:buNone/>
            </a:pPr>
            <a:r>
              <a:rPr lang="en-US" sz="2000" dirty="0">
                <a:solidFill>
                  <a:prstClr val="black"/>
                </a:solidFill>
              </a:rPr>
              <a:t>example1(10) finishing</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6185067" y="5389435"/>
            <a:ext cx="564049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AsyncReturnsPromise.ts</a:t>
            </a:r>
            <a:endParaRPr lang="en-US" sz="2400" dirty="0">
              <a:solidFill>
                <a:schemeClr val="tx1"/>
              </a:solidFill>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366436" y="1668776"/>
            <a:ext cx="717663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res = example1(</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 (</a:t>
            </a:r>
            <a:r>
              <a:rPr lang="en-US" sz="1600" b="0" dirty="0">
                <a:solidFill>
                  <a:srgbClr val="A31515"/>
                </a:solidFill>
                <a:effectLst/>
                <a:latin typeface="Consolas" panose="020B0609020204030204" pitchFamily="49" charset="0"/>
              </a:rPr>
              <a:t>'example1(10) returned'</a:t>
            </a:r>
            <a:r>
              <a:rPr lang="en-US" sz="1600" b="0" dirty="0">
                <a:solidFill>
                  <a:srgbClr val="000000"/>
                </a:solidFill>
                <a:effectLst/>
                <a:latin typeface="Consolas" panose="020B0609020204030204" pitchFamily="49" charset="0"/>
              </a:rPr>
              <a:t>, res)</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18216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C33C-00F5-A586-E68A-55278C4E3093}"/>
              </a:ext>
            </a:extLst>
          </p:cNvPr>
          <p:cNvSpPr>
            <a:spLocks noGrp="1"/>
          </p:cNvSpPr>
          <p:nvPr>
            <p:ph type="title"/>
          </p:nvPr>
        </p:nvSpPr>
        <p:spPr/>
        <p:txBody>
          <a:bodyPr/>
          <a:lstStyle/>
          <a:p>
            <a:r>
              <a:rPr lang="en-US" dirty="0" err="1"/>
              <a:t>Asyncs</a:t>
            </a:r>
            <a:r>
              <a:rPr lang="en-US" dirty="0"/>
              <a:t> can be nested</a:t>
            </a:r>
          </a:p>
        </p:txBody>
      </p:sp>
      <p:sp>
        <p:nvSpPr>
          <p:cNvPr id="4" name="Slide Number Placeholder 3">
            <a:extLst>
              <a:ext uri="{FF2B5EF4-FFF2-40B4-BE49-F238E27FC236}">
                <a16:creationId xmlns:a16="http://schemas.microsoft.com/office/drawing/2014/main" id="{FFB30298-CEDF-C5EC-A858-B152A98C33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A49BCA-C52B-C74B-6535-4B902ADF0124}"/>
              </a:ext>
            </a:extLst>
          </p:cNvPr>
          <p:cNvSpPr txBox="1"/>
          <p:nvPr/>
        </p:nvSpPr>
        <p:spPr>
          <a:xfrm>
            <a:off x="838200" y="1507631"/>
            <a:ext cx="6094476" cy="427809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example2(n: number): Promise&lt;void&gt;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example1(n);</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`example2(</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main'</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example2(</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'main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Rectangle: Rounded Corners 6">
            <a:extLst>
              <a:ext uri="{FF2B5EF4-FFF2-40B4-BE49-F238E27FC236}">
                <a16:creationId xmlns:a16="http://schemas.microsoft.com/office/drawing/2014/main" id="{5C2FD63A-BDE7-A71E-F801-9E9B3E31A4E3}"/>
              </a:ext>
            </a:extLst>
          </p:cNvPr>
          <p:cNvSpPr/>
          <p:nvPr/>
        </p:nvSpPr>
        <p:spPr>
          <a:xfrm>
            <a:off x="6323076" y="247275"/>
            <a:ext cx="480382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nestedAsyncs.ts</a:t>
            </a:r>
            <a:endParaRPr lang="en-US" sz="2400" dirty="0">
              <a:solidFill>
                <a:schemeClr val="tx1"/>
              </a:solidFill>
            </a:endParaRPr>
          </a:p>
        </p:txBody>
      </p:sp>
      <p:sp>
        <p:nvSpPr>
          <p:cNvPr id="8" name="Content Placeholder 2">
            <a:extLst>
              <a:ext uri="{FF2B5EF4-FFF2-40B4-BE49-F238E27FC236}">
                <a16:creationId xmlns:a16="http://schemas.microsoft.com/office/drawing/2014/main" id="{1D436141-C79F-0D6A-F275-CD41520A14F4}"/>
              </a:ext>
            </a:extLst>
          </p:cNvPr>
          <p:cNvSpPr txBox="1">
            <a:spLocks/>
          </p:cNvSpPr>
          <p:nvPr/>
        </p:nvSpPr>
        <p:spPr>
          <a:xfrm>
            <a:off x="5787688" y="1457960"/>
            <a:ext cx="5874596" cy="3214871"/>
          </a:xfrm>
          <a:prstGeom prst="rect">
            <a:avLst/>
          </a:prstGeom>
          <a:ln w="12700">
            <a:solidFill>
              <a:schemeClr val="tx1"/>
            </a:solid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prstClr val="black"/>
                </a:solidFill>
              </a:rPr>
              <a:t>$ </a:t>
            </a:r>
            <a:r>
              <a:rPr lang="en-US" sz="1800" dirty="0" err="1">
                <a:solidFill>
                  <a:prstClr val="black"/>
                </a:solidFill>
              </a:rPr>
              <a:t>npx</a:t>
            </a:r>
            <a:r>
              <a:rPr lang="en-US" sz="1800" dirty="0">
                <a:solidFill>
                  <a:prstClr val="black"/>
                </a:solidFill>
              </a:rPr>
              <a:t> </a:t>
            </a:r>
            <a:r>
              <a:rPr lang="en-US" sz="1800" dirty="0" err="1">
                <a:solidFill>
                  <a:prstClr val="black"/>
                </a:solidFill>
              </a:rPr>
              <a:t>ts</a:t>
            </a:r>
            <a:r>
              <a:rPr lang="en-US" sz="1800" dirty="0">
                <a:solidFill>
                  <a:prstClr val="black"/>
                </a:solidFill>
              </a:rPr>
              <a:t>-node </a:t>
            </a:r>
            <a:r>
              <a:rPr lang="en-US" sz="1800" dirty="0" err="1">
                <a:solidFill>
                  <a:prstClr val="black"/>
                </a:solidFill>
              </a:rPr>
              <a:t>nestedAsyncs.ts</a:t>
            </a:r>
            <a:endParaRPr lang="en-US" sz="1800" dirty="0">
              <a:solidFill>
                <a:prstClr val="black"/>
              </a:solidFill>
            </a:endParaRPr>
          </a:p>
          <a:p>
            <a:pPr marL="0" indent="0">
              <a:buNone/>
            </a:pPr>
            <a:r>
              <a:rPr lang="en-US" sz="1800" dirty="0">
                <a:solidFill>
                  <a:prstClr val="black"/>
                </a:solidFill>
              </a:rPr>
              <a:t>starting main</a:t>
            </a:r>
          </a:p>
          <a:p>
            <a:pPr marL="0" indent="0">
              <a:buNone/>
            </a:pPr>
            <a:r>
              <a:rPr lang="en-US" sz="1800" dirty="0">
                <a:solidFill>
                  <a:prstClr val="black"/>
                </a:solidFill>
              </a:rPr>
              <a:t>example2(10) starting</a:t>
            </a:r>
          </a:p>
          <a:p>
            <a:pPr marL="0" indent="0">
              <a:buNone/>
            </a:pPr>
            <a:r>
              <a:rPr lang="en-US" sz="1800" dirty="0">
                <a:solidFill>
                  <a:prstClr val="black"/>
                </a:solidFill>
              </a:rPr>
              <a:t>example1(10) starting</a:t>
            </a:r>
          </a:p>
          <a:p>
            <a:pPr marL="0" indent="0">
              <a:buNone/>
            </a:pPr>
            <a:r>
              <a:rPr lang="en-US" sz="1800" dirty="0">
                <a:solidFill>
                  <a:prstClr val="black"/>
                </a:solidFill>
              </a:rPr>
              <a:t>p1 is printing</a:t>
            </a:r>
          </a:p>
          <a:p>
            <a:pPr marL="0" indent="0">
              <a:buNone/>
            </a:pPr>
            <a:r>
              <a:rPr lang="en-US" sz="1800" dirty="0">
                <a:solidFill>
                  <a:prstClr val="black"/>
                </a:solidFill>
              </a:rPr>
              <a:t>main finished</a:t>
            </a:r>
          </a:p>
          <a:p>
            <a:pPr marL="0" indent="0">
              <a:buNone/>
            </a:pPr>
            <a:r>
              <a:rPr lang="en-US" sz="1800" dirty="0">
                <a:solidFill>
                  <a:prstClr val="black"/>
                </a:solidFill>
              </a:rPr>
              <a:t>example1(10) finishing</a:t>
            </a:r>
          </a:p>
          <a:p>
            <a:pPr marL="0" indent="0">
              <a:buNone/>
            </a:pPr>
            <a:r>
              <a:rPr lang="en-US" sz="1800" dirty="0">
                <a:solidFill>
                  <a:prstClr val="black"/>
                </a:solidFill>
              </a:rPr>
              <a:t>example2(10) finishing</a:t>
            </a:r>
          </a:p>
        </p:txBody>
      </p:sp>
    </p:spTree>
    <p:extLst>
      <p:ext uri="{BB962C8B-B14F-4D97-AF65-F5344CB8AC3E}">
        <p14:creationId xmlns:p14="http://schemas.microsoft.com/office/powerpoint/2010/main" val="989067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B3C-4250-09C3-6461-896D2C66538A}"/>
              </a:ext>
            </a:extLst>
          </p:cNvPr>
          <p:cNvSpPr>
            <a:spLocks noGrp="1"/>
          </p:cNvSpPr>
          <p:nvPr>
            <p:ph type="title"/>
          </p:nvPr>
        </p:nvSpPr>
        <p:spPr/>
        <p:txBody>
          <a:bodyPr/>
          <a:lstStyle/>
          <a:p>
            <a:r>
              <a:rPr lang="en-US" dirty="0"/>
              <a:t>Running Multiple Promises Asynchronously</a:t>
            </a:r>
          </a:p>
        </p:txBody>
      </p:sp>
      <p:sp>
        <p:nvSpPr>
          <p:cNvPr id="3" name="Slide Number Placeholder 2">
            <a:extLst>
              <a:ext uri="{FF2B5EF4-FFF2-40B4-BE49-F238E27FC236}">
                <a16:creationId xmlns:a16="http://schemas.microsoft.com/office/drawing/2014/main" id="{31EB6B5E-ED2E-3B94-E2A2-D765327814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97A3FB-7194-F34C-87A6-2D692877C51B}"/>
              </a:ext>
            </a:extLst>
          </p:cNvPr>
          <p:cNvSpPr txBox="1"/>
          <p:nvPr/>
        </p:nvSpPr>
        <p:spPr>
          <a:xfrm>
            <a:off x="219075" y="1325563"/>
            <a:ext cx="61849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make3AsynchronousPromises()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make3AsynchronousPromises'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'make3AsynchronousPromises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make3AsynchronousPromises()</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9269D7A1-870A-6DFC-8129-0034FF6C1F00}"/>
              </a:ext>
            </a:extLst>
          </p:cNvPr>
          <p:cNvSpPr txBox="1"/>
          <p:nvPr/>
        </p:nvSpPr>
        <p:spPr>
          <a:xfrm>
            <a:off x="5870575" y="1588244"/>
            <a:ext cx="6102350" cy="3785652"/>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prstClr val="black"/>
                </a:solidFill>
                <a:latin typeface="Verdana" panose="020B0604030504040204" pitchFamily="34" charset="0"/>
                <a:ea typeface="Verdana" panose="020B0604030504040204" pitchFamily="34" charset="0"/>
              </a:rPr>
              <a:t>$ </a:t>
            </a:r>
            <a:r>
              <a:rPr lang="en-US" sz="2000" dirty="0" err="1">
                <a:solidFill>
                  <a:prstClr val="black"/>
                </a:solidFill>
                <a:latin typeface="Verdana" panose="020B0604030504040204" pitchFamily="34" charset="0"/>
                <a:ea typeface="Verdana" panose="020B0604030504040204" pitchFamily="34" charset="0"/>
              </a:rPr>
              <a:t>npx</a:t>
            </a:r>
            <a:r>
              <a:rPr lang="en-US" sz="2000" dirty="0">
                <a:solidFill>
                  <a:prstClr val="black"/>
                </a:solidFill>
                <a:latin typeface="Verdana" panose="020B0604030504040204" pitchFamily="34" charset="0"/>
                <a:ea typeface="Verdana" panose="020B0604030504040204" pitchFamily="34" charset="0"/>
              </a:rPr>
              <a:t> </a:t>
            </a:r>
            <a:r>
              <a:rPr lang="en-US" sz="2000" dirty="0" err="1">
                <a:solidFill>
                  <a:prstClr val="black"/>
                </a:solidFill>
                <a:latin typeface="Verdana" panose="020B0604030504040204" pitchFamily="34" charset="0"/>
                <a:ea typeface="Verdana" panose="020B0604030504040204" pitchFamily="34" charset="0"/>
              </a:rPr>
              <a:t>ts</a:t>
            </a:r>
            <a:r>
              <a:rPr lang="en-US" sz="2000" dirty="0">
                <a:solidFill>
                  <a:prstClr val="black"/>
                </a:solidFill>
                <a:latin typeface="Verdana" panose="020B0604030504040204" pitchFamily="34" charset="0"/>
                <a:ea typeface="Verdana" panose="020B0604030504040204" pitchFamily="34" charset="0"/>
              </a:rPr>
              <a:t>-node </a:t>
            </a:r>
            <a:r>
              <a:rPr lang="en-US" sz="2000" dirty="0" err="1">
                <a:solidFill>
                  <a:prstClr val="black"/>
                </a:solidFill>
                <a:latin typeface="Verdana" panose="020B0604030504040204" pitchFamily="34" charset="0"/>
                <a:ea typeface="Verdana" panose="020B0604030504040204" pitchFamily="34" charset="0"/>
              </a:rPr>
              <a:t>ThreeAsynchronousPromises.ts</a:t>
            </a:r>
            <a:endParaRPr lang="en-US" sz="2000" dirty="0">
              <a:solidFill>
                <a:prstClr val="black"/>
              </a:solidFill>
              <a:latin typeface="Verdana" panose="020B0604030504040204" pitchFamily="34" charset="0"/>
              <a:ea typeface="Verdana" panose="020B0604030504040204" pitchFamily="34" charset="0"/>
            </a:endParaRPr>
          </a:p>
          <a:p>
            <a:pPr algn="l"/>
            <a:r>
              <a:rPr lang="en-US" sz="2000" dirty="0">
                <a:solidFill>
                  <a:prstClr val="black"/>
                </a:solidFill>
                <a:latin typeface="Verdana" panose="020B0604030504040204" pitchFamily="34" charset="0"/>
                <a:ea typeface="Verdana" panose="020B0604030504040204" pitchFamily="34" charset="0"/>
              </a:rPr>
              <a:t>starting make3AsynchronousPromises</a:t>
            </a:r>
          </a:p>
          <a:p>
            <a:pPr algn="l"/>
            <a:r>
              <a:rPr lang="en-US" sz="2000" dirty="0">
                <a:solidFill>
                  <a:prstClr val="black"/>
                </a:solidFill>
                <a:latin typeface="Verdana" panose="020B0604030504040204" pitchFamily="34" charset="0"/>
                <a:ea typeface="Verdana" panose="020B0604030504040204" pitchFamily="34" charset="0"/>
              </a:rPr>
              <a:t>example1(100)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example1(200)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example1(300) starting</a:t>
            </a:r>
          </a:p>
          <a:p>
            <a:pPr algn="l"/>
            <a:r>
              <a:rPr lang="en-US" sz="2000" dirty="0">
                <a:solidFill>
                  <a:prstClr val="black"/>
                </a:solidFill>
                <a:latin typeface="Verdana" panose="020B0604030504040204" pitchFamily="34" charset="0"/>
                <a:ea typeface="Verdana" panose="020B0604030504040204" pitchFamily="34" charset="0"/>
              </a:rPr>
              <a:t>p1 is printing</a:t>
            </a:r>
          </a:p>
          <a:p>
            <a:pPr algn="l"/>
            <a:r>
              <a:rPr lang="en-US" sz="2000" dirty="0">
                <a:solidFill>
                  <a:prstClr val="black"/>
                </a:solidFill>
                <a:latin typeface="Verdana" panose="020B0604030504040204" pitchFamily="34" charset="0"/>
                <a:ea typeface="Verdana" panose="020B0604030504040204" pitchFamily="34" charset="0"/>
              </a:rPr>
              <a:t>make3AsynchronousPromises finished</a:t>
            </a:r>
          </a:p>
          <a:p>
            <a:pPr algn="l"/>
            <a:r>
              <a:rPr lang="en-US" sz="2000" dirty="0">
                <a:solidFill>
                  <a:prstClr val="black"/>
                </a:solidFill>
                <a:latin typeface="Verdana" panose="020B0604030504040204" pitchFamily="34" charset="0"/>
                <a:ea typeface="Verdana" panose="020B0604030504040204" pitchFamily="34" charset="0"/>
              </a:rPr>
              <a:t>example1(100) finishing</a:t>
            </a:r>
          </a:p>
          <a:p>
            <a:pPr algn="l"/>
            <a:r>
              <a:rPr lang="en-US" sz="2000" dirty="0">
                <a:solidFill>
                  <a:prstClr val="black"/>
                </a:solidFill>
                <a:latin typeface="Verdana" panose="020B0604030504040204" pitchFamily="34" charset="0"/>
                <a:ea typeface="Verdana" panose="020B0604030504040204" pitchFamily="34" charset="0"/>
              </a:rPr>
              <a:t>example1(200) finishing</a:t>
            </a:r>
          </a:p>
          <a:p>
            <a:pPr algn="l"/>
            <a:r>
              <a:rPr lang="en-US" sz="2000" dirty="0">
                <a:solidFill>
                  <a:prstClr val="black"/>
                </a:solidFill>
                <a:latin typeface="Verdana" panose="020B0604030504040204" pitchFamily="34" charset="0"/>
                <a:ea typeface="Verdana" panose="020B0604030504040204" pitchFamily="34" charset="0"/>
              </a:rPr>
              <a:t>example1(300) finishing</a:t>
            </a:r>
          </a:p>
        </p:txBody>
      </p:sp>
      <p:sp>
        <p:nvSpPr>
          <p:cNvPr id="12" name="Rectangle: Rounded Corners 11">
            <a:extLst>
              <a:ext uri="{FF2B5EF4-FFF2-40B4-BE49-F238E27FC236}">
                <a16:creationId xmlns:a16="http://schemas.microsoft.com/office/drawing/2014/main" id="{D110B00E-B114-A54B-D370-3617DAFE9FEA}"/>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ThreeAsynchronousPromises.ts</a:t>
            </a:r>
            <a:endParaRPr lang="en-US" sz="2400" dirty="0">
              <a:solidFill>
                <a:schemeClr val="tx1"/>
              </a:solidFill>
            </a:endParaRPr>
          </a:p>
        </p:txBody>
      </p:sp>
    </p:spTree>
    <p:extLst>
      <p:ext uri="{BB962C8B-B14F-4D97-AF65-F5344CB8AC3E}">
        <p14:creationId xmlns:p14="http://schemas.microsoft.com/office/powerpoint/2010/main" val="133700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4857-962C-2492-774D-0351C4F7B198}"/>
              </a:ext>
            </a:extLst>
          </p:cNvPr>
          <p:cNvSpPr>
            <a:spLocks noGrp="1"/>
          </p:cNvSpPr>
          <p:nvPr>
            <p:ph type="title"/>
          </p:nvPr>
        </p:nvSpPr>
        <p:spPr/>
        <p:txBody>
          <a:bodyPr/>
          <a:lstStyle/>
          <a:p>
            <a:r>
              <a:rPr lang="en-US" dirty="0"/>
              <a:t>Running Multiple Promises Sequentially</a:t>
            </a:r>
          </a:p>
        </p:txBody>
      </p:sp>
      <p:sp>
        <p:nvSpPr>
          <p:cNvPr id="3" name="Slide Number Placeholder 2">
            <a:extLst>
              <a:ext uri="{FF2B5EF4-FFF2-40B4-BE49-F238E27FC236}">
                <a16:creationId xmlns:a16="http://schemas.microsoft.com/office/drawing/2014/main" id="{7BA3A7DF-D695-7E9A-A7FF-0FC5C2199A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BC5D20E-FE1A-4F23-834B-6A8559E2EE02}"/>
              </a:ext>
            </a:extLst>
          </p:cNvPr>
          <p:cNvSpPr txBox="1"/>
          <p:nvPr/>
        </p:nvSpPr>
        <p:spPr>
          <a:xfrm>
            <a:off x="228600" y="1483643"/>
            <a:ext cx="6096000" cy="403187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example1(n: number):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starting`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p1 = </a:t>
            </a:r>
            <a:r>
              <a:rPr lang="en-US" sz="1600" b="0" dirty="0" err="1">
                <a:solidFill>
                  <a:srgbClr val="000000"/>
                </a:solidFill>
                <a:effectLst/>
                <a:latin typeface="Consolas" panose="020B0609020204030204" pitchFamily="49" charset="0"/>
              </a:rPr>
              <a:t>promiseToPrint</a:t>
            </a:r>
            <a:r>
              <a:rPr lang="en-US" sz="1600" b="0" dirty="0">
                <a:solidFill>
                  <a:srgbClr val="000000"/>
                </a:solidFill>
                <a:effectLst/>
                <a:latin typeface="Consolas" panose="020B0609020204030204" pitchFamily="49" charset="0"/>
              </a:rPr>
              <a:t>(</a:t>
            </a:r>
            <a:r>
              <a:rPr lang="en-US" sz="1600" b="0" dirty="0">
                <a:solidFill>
                  <a:srgbClr val="A31515"/>
                </a:solidFill>
                <a:effectLst/>
                <a:latin typeface="Consolas" panose="020B0609020204030204" pitchFamily="49" charset="0"/>
              </a:rPr>
              <a:t>`p1 is printing`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p1;</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`example1(</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n</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 finishing`</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make3SequentialPromises()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make3SequentialPromises'</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example1(</a:t>
            </a:r>
            <a:r>
              <a:rPr lang="en-US" sz="1600" b="0" dirty="0">
                <a:solidFill>
                  <a:srgbClr val="098658"/>
                </a:solidFill>
                <a:effectLst/>
                <a:latin typeface="Consolas" panose="020B0609020204030204" pitchFamily="49" charset="0"/>
              </a:rPr>
              <a:t>300</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'make3SequentialPromises finished'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make3SequentialPromises()</a:t>
            </a:r>
          </a:p>
        </p:txBody>
      </p:sp>
      <p:sp>
        <p:nvSpPr>
          <p:cNvPr id="7" name="TextBox 6">
            <a:extLst>
              <a:ext uri="{FF2B5EF4-FFF2-40B4-BE49-F238E27FC236}">
                <a16:creationId xmlns:a16="http://schemas.microsoft.com/office/drawing/2014/main" id="{FADE3376-7DE2-7549-9A81-6B8DD9C0C8D8}"/>
              </a:ext>
            </a:extLst>
          </p:cNvPr>
          <p:cNvSpPr txBox="1"/>
          <p:nvPr/>
        </p:nvSpPr>
        <p:spPr>
          <a:xfrm>
            <a:off x="6324600" y="1499419"/>
            <a:ext cx="586740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npx</a:t>
            </a:r>
            <a:r>
              <a:rPr lang="en-US" sz="1800" dirty="0">
                <a:solidFill>
                  <a:prstClr val="black"/>
                </a:solidFill>
                <a:latin typeface="Lucida Console" panose="020B0609040504020204" pitchFamily="49" charset="0"/>
                <a:ea typeface="Verdana" panose="020B0604030504040204" pitchFamily="34" charset="0"/>
              </a:rPr>
              <a:t> </a:t>
            </a:r>
            <a:r>
              <a:rPr lang="en-US" sz="1800" dirty="0" err="1">
                <a:solidFill>
                  <a:prstClr val="black"/>
                </a:solidFill>
                <a:latin typeface="Lucida Console" panose="020B0609040504020204" pitchFamily="49" charset="0"/>
                <a:ea typeface="Verdana" panose="020B0604030504040204" pitchFamily="34" charset="0"/>
              </a:rPr>
              <a:t>ts</a:t>
            </a:r>
            <a:r>
              <a:rPr lang="en-US" sz="1800" dirty="0">
                <a:solidFill>
                  <a:prstClr val="black"/>
                </a:solidFill>
                <a:latin typeface="Lucida Console" panose="020B0609040504020204" pitchFamily="49" charset="0"/>
                <a:ea typeface="Verdana" panose="020B0604030504040204" pitchFamily="34" charset="0"/>
              </a:rPr>
              <a:t>-node </a:t>
            </a:r>
            <a:r>
              <a:rPr lang="en-US" sz="1800" dirty="0" err="1">
                <a:solidFill>
                  <a:prstClr val="black"/>
                </a:solidFill>
                <a:latin typeface="Lucida Console" panose="020B0609040504020204" pitchFamily="49" charset="0"/>
                <a:ea typeface="Verdana" panose="020B0604030504040204" pitchFamily="34" charset="0"/>
              </a:rPr>
              <a:t>ThreeSequentialPromises.ts</a:t>
            </a:r>
            <a:endParaRPr lang="en-US" sz="1800" dirty="0">
              <a:solidFill>
                <a:prstClr val="black"/>
              </a:solidFill>
              <a:latin typeface="Lucida Console" panose="020B0609040504020204" pitchFamily="49" charset="0"/>
              <a:ea typeface="Verdana" panose="020B0604030504040204" pitchFamily="34" charset="0"/>
            </a:endParaRPr>
          </a:p>
          <a:p>
            <a:pPr algn="l"/>
            <a:r>
              <a:rPr lang="en-US" sz="1800" dirty="0">
                <a:solidFill>
                  <a:prstClr val="black"/>
                </a:solidFill>
                <a:latin typeface="Lucida Console" panose="020B0609040504020204" pitchFamily="49" charset="0"/>
                <a:ea typeface="Verdana" panose="020B0604030504040204" pitchFamily="34" charset="0"/>
              </a:rPr>
              <a:t>starting make3SequentialPromises</a:t>
            </a:r>
          </a:p>
          <a:p>
            <a:pPr algn="l"/>
            <a:r>
              <a:rPr lang="en-US" sz="1800" dirty="0">
                <a:solidFill>
                  <a:prstClr val="black"/>
                </a:solidFill>
                <a:latin typeface="Lucida Console" panose="020B0609040504020204" pitchFamily="49" charset="0"/>
                <a:ea typeface="Verdana" panose="020B0604030504040204" pitchFamily="34" charset="0"/>
              </a:rPr>
              <a:t>example1(100)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example1(100) finishing</a:t>
            </a:r>
          </a:p>
          <a:p>
            <a:pPr algn="l"/>
            <a:r>
              <a:rPr lang="en-US" sz="1800" dirty="0">
                <a:solidFill>
                  <a:prstClr val="black"/>
                </a:solidFill>
                <a:latin typeface="Lucida Console" panose="020B0609040504020204" pitchFamily="49" charset="0"/>
                <a:ea typeface="Verdana" panose="020B0604030504040204" pitchFamily="34" charset="0"/>
              </a:rPr>
              <a:t>example1(200)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example1(200) finishing</a:t>
            </a:r>
          </a:p>
          <a:p>
            <a:pPr algn="l"/>
            <a:r>
              <a:rPr lang="en-US" sz="1800" dirty="0">
                <a:solidFill>
                  <a:prstClr val="black"/>
                </a:solidFill>
                <a:latin typeface="Lucida Console" panose="020B0609040504020204" pitchFamily="49" charset="0"/>
                <a:ea typeface="Verdana" panose="020B0604030504040204" pitchFamily="34" charset="0"/>
              </a:rPr>
              <a:t>example1(300) starting</a:t>
            </a:r>
          </a:p>
          <a:p>
            <a:pPr algn="l"/>
            <a:r>
              <a:rPr lang="en-US" sz="1800" dirty="0">
                <a:solidFill>
                  <a:prstClr val="black"/>
                </a:solidFill>
                <a:latin typeface="Lucida Console" panose="020B0609040504020204" pitchFamily="49" charset="0"/>
                <a:ea typeface="Verdana" panose="020B0604030504040204" pitchFamily="34" charset="0"/>
              </a:rPr>
              <a:t>p1 is printing</a:t>
            </a:r>
          </a:p>
          <a:p>
            <a:pPr algn="l"/>
            <a:r>
              <a:rPr lang="en-US" sz="1800" dirty="0">
                <a:solidFill>
                  <a:prstClr val="black"/>
                </a:solidFill>
                <a:latin typeface="Lucida Console" panose="020B0609040504020204" pitchFamily="49" charset="0"/>
                <a:ea typeface="Verdana" panose="020B0604030504040204" pitchFamily="34" charset="0"/>
              </a:rPr>
              <a:t>example1(300) finishing</a:t>
            </a:r>
          </a:p>
          <a:p>
            <a:pPr algn="l"/>
            <a:r>
              <a:rPr lang="en-US" sz="1800" dirty="0">
                <a:solidFill>
                  <a:prstClr val="black"/>
                </a:solidFill>
                <a:latin typeface="Lucida Console" panose="020B0609040504020204" pitchFamily="49" charset="0"/>
                <a:ea typeface="Verdana" panose="020B0604030504040204" pitchFamily="34" charset="0"/>
              </a:rPr>
              <a:t>make3SequentialPromises finished</a:t>
            </a:r>
          </a:p>
        </p:txBody>
      </p:sp>
      <p:sp>
        <p:nvSpPr>
          <p:cNvPr id="10" name="Rectangle: Rounded Corners 9">
            <a:extLst>
              <a:ext uri="{FF2B5EF4-FFF2-40B4-BE49-F238E27FC236}">
                <a16:creationId xmlns:a16="http://schemas.microsoft.com/office/drawing/2014/main" id="{19EB049A-01D9-740C-CA8B-00A8FF5A2752}"/>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ThreeSequentialPromises.ts</a:t>
            </a:r>
            <a:endParaRPr lang="en-US" sz="2400" dirty="0">
              <a:solidFill>
                <a:schemeClr val="tx1"/>
              </a:solidFill>
            </a:endParaRPr>
          </a:p>
        </p:txBody>
      </p:sp>
    </p:spTree>
    <p:extLst>
      <p:ext uri="{BB962C8B-B14F-4D97-AF65-F5344CB8AC3E}">
        <p14:creationId xmlns:p14="http://schemas.microsoft.com/office/powerpoint/2010/main" val="31461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5B6F-2FC5-8E9A-8528-5CD0523CB059}"/>
              </a:ext>
            </a:extLst>
          </p:cNvPr>
          <p:cNvSpPr>
            <a:spLocks noGrp="1"/>
          </p:cNvSpPr>
          <p:nvPr>
            <p:ph type="title"/>
          </p:nvPr>
        </p:nvSpPr>
        <p:spPr/>
        <p:txBody>
          <a:bodyPr/>
          <a:lstStyle/>
          <a:p>
            <a:r>
              <a:rPr lang="en-US" dirty="0"/>
              <a:t>Promises can pass values to one another</a:t>
            </a:r>
          </a:p>
        </p:txBody>
      </p:sp>
      <p:sp>
        <p:nvSpPr>
          <p:cNvPr id="3" name="Slide Number Placeholder 2">
            <a:extLst>
              <a:ext uri="{FF2B5EF4-FFF2-40B4-BE49-F238E27FC236}">
                <a16:creationId xmlns:a16="http://schemas.microsoft.com/office/drawing/2014/main" id="{A269E93A-B707-501D-18B5-35E2CFE62D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4D050-E37D-FDD2-AB87-E286ADE5D582}"/>
              </a:ext>
            </a:extLst>
          </p:cNvPr>
          <p:cNvSpPr txBox="1"/>
          <p:nvPr/>
        </p:nvSpPr>
        <p:spPr>
          <a:xfrm>
            <a:off x="215900" y="1485870"/>
            <a:ext cx="64897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a:solidFill>
                  <a:srgbClr val="0000FF"/>
                </a:solidFill>
                <a:effectLst/>
                <a:latin typeface="Consolas" panose="020B0609020204030204" pitchFamily="49" charset="0"/>
              </a:rPr>
              <a:t>export</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example1(n: number)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starting`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p1 = promiseToPrint(</a:t>
            </a:r>
            <a:r>
              <a:rPr lang="en-US" sz="1800" b="0">
                <a:solidFill>
                  <a:srgbClr val="A31515"/>
                </a:solidFill>
                <a:effectLst/>
                <a:latin typeface="Consolas" panose="020B0609020204030204" pitchFamily="49" charset="0"/>
              </a:rPr>
              <a:t>`p1 is printing`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p1;</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`example1(</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n</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 finishing`</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pass this to any waiting promises</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8000"/>
                </a:solidFill>
                <a:effectLst/>
                <a:latin typeface="Consolas" panose="020B0609020204030204" pitchFamily="49" charset="0"/>
              </a:rPr>
              <a:t>// this is NOT the value of the async function</a:t>
            </a:r>
            <a:endParaRPr lang="en-US" sz="1800" b="0">
              <a:solidFill>
                <a:srgbClr val="000000"/>
              </a:solidFill>
              <a:effectLst/>
              <a:latin typeface="Consolas" panose="020B0609020204030204" pitchFamily="49" charset="0"/>
            </a:endParaRP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return</a:t>
            </a:r>
            <a:r>
              <a:rPr lang="en-US" sz="1800" b="0">
                <a:solidFill>
                  <a:srgbClr val="000000"/>
                </a:solidFill>
                <a:effectLst/>
                <a:latin typeface="Consolas" panose="020B0609020204030204" pitchFamily="49" charset="0"/>
              </a:rPr>
              <a:t> n+</a:t>
            </a:r>
            <a:r>
              <a:rPr lang="en-US" sz="1800" b="0">
                <a:solidFill>
                  <a:srgbClr val="098658"/>
                </a:solidFill>
                <a:effectLst/>
                <a:latin typeface="Consolas" panose="020B0609020204030204" pitchFamily="49" charset="0"/>
              </a:rPr>
              <a:t>10</a:t>
            </a:r>
            <a:r>
              <a:rPr lang="en-US" sz="1800" b="0">
                <a:solidFill>
                  <a:srgbClr val="000000"/>
                </a:solidFill>
                <a:effectLst/>
                <a:latin typeface="Consolas" panose="020B0609020204030204" pitchFamily="49" charset="0"/>
              </a:rPr>
              <a:t>;  </a:t>
            </a:r>
          </a:p>
          <a:p>
            <a:pPr algn="l"/>
            <a:r>
              <a:rPr lang="en-US" sz="1800" b="0">
                <a:solidFill>
                  <a:srgbClr val="000000"/>
                </a:solidFill>
                <a:effectLst/>
                <a:latin typeface="Consolas" panose="020B0609020204030204" pitchFamily="49" charset="0"/>
              </a:rPr>
              <a:t>}</a:t>
            </a:r>
          </a:p>
          <a:p>
            <a:pPr algn="l"/>
            <a:br>
              <a:rPr lang="en-US" sz="1800" b="0">
                <a:solidFill>
                  <a:srgbClr val="000000"/>
                </a:solidFill>
                <a:effectLst/>
                <a:latin typeface="Consolas" panose="020B0609020204030204" pitchFamily="49" charset="0"/>
              </a:rPr>
            </a:br>
            <a:r>
              <a:rPr lang="en-US" sz="1800" b="0">
                <a:solidFill>
                  <a:srgbClr val="0000FF"/>
                </a:solidFill>
                <a:effectLst/>
                <a:latin typeface="Consolas" panose="020B0609020204030204" pitchFamily="49" charset="0"/>
              </a:rPr>
              <a:t>async</a:t>
            </a:r>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function</a:t>
            </a:r>
            <a:r>
              <a:rPr lang="en-US" sz="1800" b="0">
                <a:solidFill>
                  <a:srgbClr val="000000"/>
                </a:solidFill>
                <a:effectLst/>
                <a:latin typeface="Consolas" panose="020B0609020204030204" pitchFamily="49" charset="0"/>
              </a:rPr>
              <a:t> promisesPassingValues() {</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'starting promisesPassingValues'</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res1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a:t>
            </a:r>
            <a:r>
              <a:rPr lang="en-US" sz="1800" b="0">
                <a:solidFill>
                  <a:srgbClr val="098658"/>
                </a:solidFill>
                <a:effectLst/>
                <a:latin typeface="Consolas" panose="020B0609020204030204" pitchFamily="49" charset="0"/>
              </a:rPr>
              <a:t>100</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res2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example1(res1);</a:t>
            </a:r>
          </a:p>
          <a:p>
            <a:pPr algn="l"/>
            <a:r>
              <a:rPr lang="en-US" sz="1800" b="0">
                <a:solidFill>
                  <a:srgbClr val="000000"/>
                </a:solidFill>
                <a:effectLst/>
                <a:latin typeface="Consolas" panose="020B0609020204030204" pitchFamily="49" charset="0"/>
              </a:rPr>
              <a:t>    </a:t>
            </a:r>
            <a:r>
              <a:rPr lang="en-US" sz="1800" b="0">
                <a:solidFill>
                  <a:srgbClr val="0000FF"/>
                </a:solidFill>
                <a:effectLst/>
                <a:latin typeface="Consolas" panose="020B0609020204030204" pitchFamily="49" charset="0"/>
              </a:rPr>
              <a:t>const</a:t>
            </a:r>
            <a:r>
              <a:rPr lang="en-US" sz="1800" b="0">
                <a:solidFill>
                  <a:srgbClr val="000000"/>
                </a:solidFill>
                <a:effectLst/>
                <a:latin typeface="Consolas" panose="020B0609020204030204" pitchFamily="49" charset="0"/>
              </a:rPr>
              <a:t> res3 = </a:t>
            </a:r>
            <a:r>
              <a:rPr lang="en-US" sz="1800" b="0">
                <a:solidFill>
                  <a:srgbClr val="0000FF"/>
                </a:solidFill>
                <a:effectLst/>
                <a:latin typeface="Consolas" panose="020B0609020204030204" pitchFamily="49" charset="0"/>
              </a:rPr>
              <a:t>await</a:t>
            </a:r>
            <a:r>
              <a:rPr lang="en-US" sz="1800" b="0">
                <a:solidFill>
                  <a:srgbClr val="000000"/>
                </a:solidFill>
                <a:effectLst/>
                <a:latin typeface="Consolas" panose="020B0609020204030204" pitchFamily="49" charset="0"/>
              </a:rPr>
              <a:t> example1(res2);</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`res3 = </a:t>
            </a:r>
            <a:r>
              <a:rPr lang="en-US" sz="1800" b="0">
                <a:solidFill>
                  <a:srgbClr val="0000FF"/>
                </a:solidFill>
                <a:effectLst/>
                <a:latin typeface="Consolas" panose="020B0609020204030204" pitchFamily="49" charset="0"/>
              </a:rPr>
              <a:t>${</a:t>
            </a:r>
            <a:r>
              <a:rPr lang="en-US" sz="1800" b="0">
                <a:solidFill>
                  <a:srgbClr val="000000"/>
                </a:solidFill>
                <a:effectLst/>
                <a:latin typeface="Consolas" panose="020B0609020204030204" pitchFamily="49" charset="0"/>
              </a:rPr>
              <a:t>res3</a:t>
            </a:r>
            <a:r>
              <a:rPr lang="en-US" sz="1800" b="0">
                <a:solidFill>
                  <a:srgbClr val="0000FF"/>
                </a:solidFill>
                <a:effectLst/>
                <a:latin typeface="Consolas" panose="020B0609020204030204" pitchFamily="49" charset="0"/>
              </a:rPr>
              <a:t>}</a:t>
            </a:r>
            <a:r>
              <a:rPr lang="en-US" sz="1800" b="0">
                <a:solidFill>
                  <a:srgbClr val="A31515"/>
                </a:solidFill>
                <a:effectLst/>
                <a:latin typeface="Consolas" panose="020B0609020204030204" pitchFamily="49" charset="0"/>
              </a:rPr>
              <a:t>`</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console.log(</a:t>
            </a:r>
            <a:r>
              <a:rPr lang="en-US" sz="1800" b="0">
                <a:solidFill>
                  <a:srgbClr val="A31515"/>
                </a:solidFill>
                <a:effectLst/>
                <a:latin typeface="Consolas" panose="020B0609020204030204" pitchFamily="49" charset="0"/>
              </a:rPr>
              <a:t>'promisesPassingValues finished'</a:t>
            </a:r>
            <a:r>
              <a:rPr lang="en-US" sz="1800" b="0">
                <a:solidFill>
                  <a:srgbClr val="000000"/>
                </a:solidFill>
                <a:effectLst/>
                <a:latin typeface="Consolas" panose="020B0609020204030204" pitchFamily="49" charset="0"/>
              </a:rPr>
              <a:t>);</a:t>
            </a:r>
          </a:p>
          <a:p>
            <a:pPr algn="l"/>
            <a:r>
              <a:rPr lang="en-US" sz="1800" b="0">
                <a:solidFill>
                  <a:srgbClr val="000000"/>
                </a:solidFill>
                <a:effectLst/>
                <a:latin typeface="Consolas" panose="020B0609020204030204" pitchFamily="49" charset="0"/>
              </a:rPr>
              <a:t>  }</a:t>
            </a:r>
            <a:endParaRPr lang="en-US" sz="18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4EDC408-D248-0EAD-4F6E-13741A8B6A80}"/>
              </a:ext>
            </a:extLst>
          </p:cNvPr>
          <p:cNvSpPr txBox="1"/>
          <p:nvPr/>
        </p:nvSpPr>
        <p:spPr>
          <a:xfrm>
            <a:off x="6299200" y="1582340"/>
            <a:ext cx="6096000" cy="369331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PromisesPassingValues.ts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promisesPassingValues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example1(100)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example1(100) finishing</a:t>
            </a:r>
          </a:p>
          <a:p>
            <a:pPr algn="l"/>
            <a:r>
              <a:rPr lang="en-US" sz="1800" dirty="0">
                <a:solidFill>
                  <a:prstClr val="black"/>
                </a:solidFill>
                <a:highlight>
                  <a:srgbClr val="FFFF00"/>
                </a:highlight>
                <a:latin typeface="Lucida Console" panose="020B0609040504020204" pitchFamily="49" charset="0"/>
              </a:rPr>
              <a:t>example1(110)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example1(110) finishing</a:t>
            </a:r>
          </a:p>
          <a:p>
            <a:pPr algn="l"/>
            <a:r>
              <a:rPr lang="en-US" sz="1800" dirty="0">
                <a:solidFill>
                  <a:prstClr val="black"/>
                </a:solidFill>
                <a:highlight>
                  <a:srgbClr val="FFFF00"/>
                </a:highlight>
                <a:latin typeface="Lucida Console" panose="020B0609040504020204" pitchFamily="49" charset="0"/>
              </a:rPr>
              <a:t>example1(120) starting</a:t>
            </a:r>
          </a:p>
          <a:p>
            <a:pPr algn="l"/>
            <a:r>
              <a:rPr lang="en-US" sz="1800" dirty="0">
                <a:solidFill>
                  <a:prstClr val="black"/>
                </a:solidFill>
                <a:latin typeface="Lucida Console" panose="020B0609040504020204" pitchFamily="49" charset="0"/>
              </a:rPr>
              <a:t>p1 is printing</a:t>
            </a:r>
          </a:p>
          <a:p>
            <a:pPr algn="l"/>
            <a:r>
              <a:rPr lang="en-US" sz="1800" dirty="0">
                <a:solidFill>
                  <a:prstClr val="black"/>
                </a:solidFill>
                <a:latin typeface="Lucida Console" panose="020B0609040504020204" pitchFamily="49" charset="0"/>
              </a:rPr>
              <a:t>example1(120) finishing</a:t>
            </a:r>
          </a:p>
          <a:p>
            <a:pPr algn="l"/>
            <a:r>
              <a:rPr lang="en-US" sz="1800" dirty="0">
                <a:solidFill>
                  <a:prstClr val="black"/>
                </a:solidFill>
                <a:latin typeface="Lucida Console" panose="020B0609040504020204" pitchFamily="49" charset="0"/>
              </a:rPr>
              <a:t>res3 = 130</a:t>
            </a:r>
          </a:p>
          <a:p>
            <a:pPr algn="l"/>
            <a:r>
              <a:rPr lang="en-US" sz="1800" dirty="0" err="1">
                <a:solidFill>
                  <a:prstClr val="black"/>
                </a:solidFill>
                <a:latin typeface="Lucida Console" panose="020B0609040504020204" pitchFamily="49" charset="0"/>
              </a:rPr>
              <a:t>promisesPassingValues</a:t>
            </a:r>
            <a:r>
              <a:rPr lang="en-US" sz="1800" dirty="0">
                <a:solidFill>
                  <a:prstClr val="black"/>
                </a:solidFill>
                <a:latin typeface="Lucida Console" panose="020B0609040504020204" pitchFamily="49" charset="0"/>
              </a:rPr>
              <a:t> finished</a:t>
            </a:r>
          </a:p>
        </p:txBody>
      </p:sp>
      <p:sp>
        <p:nvSpPr>
          <p:cNvPr id="8" name="Rectangle: Rounded Corners 7">
            <a:extLst>
              <a:ext uri="{FF2B5EF4-FFF2-40B4-BE49-F238E27FC236}">
                <a16:creationId xmlns:a16="http://schemas.microsoft.com/office/drawing/2014/main" id="{6BACE986-9F54-533E-95EE-3378F5474DB1}"/>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PromisesPassingValues.ts</a:t>
            </a:r>
            <a:endParaRPr lang="en-US" sz="2400" dirty="0">
              <a:solidFill>
                <a:schemeClr val="tx1"/>
              </a:solidFill>
            </a:endParaRPr>
          </a:p>
        </p:txBody>
      </p:sp>
    </p:spTree>
    <p:extLst>
      <p:ext uri="{BB962C8B-B14F-4D97-AF65-F5344CB8AC3E}">
        <p14:creationId xmlns:p14="http://schemas.microsoft.com/office/powerpoint/2010/main" val="1915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D00F-60C1-1592-FD33-AE3D42A70A17}"/>
              </a:ext>
            </a:extLst>
          </p:cNvPr>
          <p:cNvSpPr>
            <a:spLocks noGrp="1"/>
          </p:cNvSpPr>
          <p:nvPr>
            <p:ph type="title"/>
          </p:nvPr>
        </p:nvSpPr>
        <p:spPr/>
        <p:txBody>
          <a:bodyPr/>
          <a:lstStyle/>
          <a:p>
            <a:r>
              <a:rPr lang="en-US" dirty="0"/>
              <a:t>Recover from failure with try/catch</a:t>
            </a:r>
          </a:p>
        </p:txBody>
      </p:sp>
      <p:sp>
        <p:nvSpPr>
          <p:cNvPr id="3" name="Slide Number Placeholder 2">
            <a:extLst>
              <a:ext uri="{FF2B5EF4-FFF2-40B4-BE49-F238E27FC236}">
                <a16:creationId xmlns:a16="http://schemas.microsoft.com/office/drawing/2014/main" id="{3F203142-24D8-385F-339B-4B441BD969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4434318-E981-7294-9EB5-A0CF5FA85ACB}"/>
              </a:ext>
            </a:extLst>
          </p:cNvPr>
          <p:cNvSpPr txBox="1"/>
          <p:nvPr/>
        </p:nvSpPr>
        <p:spPr>
          <a:xfrm>
            <a:off x="838200" y="1407934"/>
            <a:ext cx="7683500" cy="55092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8000"/>
                </a:solidFill>
                <a:effectLst/>
                <a:latin typeface="Consolas" panose="020B0609020204030204" pitchFamily="49" charset="0"/>
              </a:rPr>
              <a:t>// promise to fail if </a:t>
            </a:r>
            <a:r>
              <a:rPr lang="en-US" sz="1600" b="0" dirty="0" err="1">
                <a:solidFill>
                  <a:srgbClr val="008000"/>
                </a:solidFill>
                <a:effectLst/>
                <a:latin typeface="Consolas" panose="020B0609020204030204" pitchFamily="49" charset="0"/>
              </a:rPr>
              <a:t>shouldFail</a:t>
            </a:r>
            <a:r>
              <a:rPr lang="en-US" sz="1600" b="0" dirty="0">
                <a:solidFill>
                  <a:srgbClr val="008000"/>
                </a:solidFill>
                <a:effectLst/>
                <a:latin typeface="Consolas" panose="020B0609020204030204" pitchFamily="49" charset="0"/>
              </a:rPr>
              <a:t> is true</a:t>
            </a:r>
            <a:endParaRPr lang="en-US" sz="1600" b="0" dirty="0">
              <a:solidFill>
                <a:srgbClr val="000000"/>
              </a:solidFill>
              <a:effectLst/>
              <a:latin typeface="Consolas" panose="020B0609020204030204" pitchFamily="49" charset="0"/>
            </a:endParaRPr>
          </a:p>
          <a:p>
            <a:pPr algn="l"/>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a:t>
            </a:r>
            <a:r>
              <a:rPr lang="en-US" sz="1600" b="0" dirty="0" err="1">
                <a:solidFill>
                  <a:srgbClr val="A31515"/>
                </a:solidFill>
                <a:effectLst/>
                <a:latin typeface="Consolas" panose="020B0609020204030204" pitchFamily="49" charset="0"/>
              </a:rPr>
              <a:t>promiseMaybeFail</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script(</a:t>
            </a:r>
            <a:r>
              <a:rPr lang="en-US" sz="1600" b="0" dirty="0" err="1">
                <a:solidFill>
                  <a:srgbClr val="000000"/>
                </a:solidFill>
                <a:effectLst/>
                <a:latin typeface="Consolas" panose="020B0609020204030204" pitchFamily="49" charset="0"/>
              </a:rPr>
              <a:t>shouldFail:boolean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'starting script with </a:t>
            </a:r>
            <a:r>
              <a:rPr lang="en-US" sz="1600" b="0" dirty="0" err="1">
                <a:solidFill>
                  <a:srgbClr val="A31515"/>
                </a:solidFill>
                <a:effectLst/>
                <a:latin typeface="Consolas" panose="020B0609020204030204" pitchFamily="49" charset="0"/>
              </a:rPr>
              <a:t>shouldFail</a:t>
            </a:r>
            <a:r>
              <a:rPr lang="en-US" sz="1600" b="0" dirty="0">
                <a:solidFill>
                  <a:srgbClr val="A31515"/>
                </a:solidFill>
                <a:effectLst/>
                <a:latin typeface="Consolas" panose="020B0609020204030204" pitchFamily="49" charset="0"/>
              </a:rPr>
              <a:t> = '</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try</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promiseMaybeFail</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shouldFail</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'promise succeeded'</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catch</a:t>
            </a:r>
            <a:r>
              <a:rPr lang="en-US" sz="1600" b="0" dirty="0">
                <a:solidFill>
                  <a:srgbClr val="000000"/>
                </a:solidFill>
                <a:effectLst/>
                <a:latin typeface="Consolas" panose="020B0609020204030204" pitchFamily="49" charset="0"/>
              </a:rPr>
              <a:t> (e) { console.log(</a:t>
            </a:r>
            <a:r>
              <a:rPr lang="en-US" sz="1600" b="0" dirty="0">
                <a:solidFill>
                  <a:srgbClr val="A31515"/>
                </a:solidFill>
                <a:effectLst/>
                <a:latin typeface="Consolas" panose="020B0609020204030204" pitchFamily="49" charset="0"/>
              </a:rPr>
              <a:t>'promise failed, but error caught'</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console.log(</a:t>
            </a:r>
            <a:r>
              <a:rPr lang="en-US" sz="1600" b="0" dirty="0">
                <a:solidFill>
                  <a:srgbClr val="A31515"/>
                </a:solidFill>
                <a:effectLst/>
                <a:latin typeface="Consolas" panose="020B0609020204030204" pitchFamily="49" charset="0"/>
              </a:rPr>
              <a:t>'script finished successfully'</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main1() {</a:t>
            </a:r>
          </a:p>
          <a:p>
            <a:pPr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console.log(</a:t>
            </a:r>
            <a:r>
              <a:rPr lang="en-US" sz="1600" b="0" dirty="0">
                <a:solidFill>
                  <a:srgbClr val="A31515"/>
                </a:solidFill>
                <a:effectLst/>
                <a:latin typeface="Consolas" panose="020B0609020204030204" pitchFamily="49" charset="0"/>
              </a:rPr>
              <a:t>'\n'</a:t>
            </a:r>
            <a:r>
              <a:rPr lang="en-US" sz="1600" b="0" dirty="0">
                <a:solidFill>
                  <a:srgbClr val="000000"/>
                </a:solidFill>
                <a:effectLst/>
                <a:latin typeface="Consolas" panose="020B0609020204030204" pitchFamily="49" charset="0"/>
              </a:rPr>
              <a:t>)    </a:t>
            </a:r>
          </a:p>
          <a:p>
            <a:pPr algn="l"/>
            <a:r>
              <a:rPr lang="en-US" sz="1600" b="0" dirty="0">
                <a:solidFill>
                  <a:srgbClr val="0000FF"/>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script(</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main1()</a:t>
            </a:r>
          </a:p>
          <a:p>
            <a:pPr algn="l"/>
            <a:br>
              <a:rPr lang="en-US" sz="1600" b="0" dirty="0">
                <a:solidFill>
                  <a:srgbClr val="000000"/>
                </a:solidFill>
                <a:effectLst/>
                <a:latin typeface="Consolas" panose="020B0609020204030204" pitchFamily="49" charset="0"/>
              </a:rPr>
            </a:br>
            <a:endParaRPr lang="en-US" sz="1600"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00B3C64B-72E8-B3CF-1E0A-A7098B3B4DBD}"/>
              </a:ext>
            </a:extLst>
          </p:cNvPr>
          <p:cNvSpPr txBox="1"/>
          <p:nvPr/>
        </p:nvSpPr>
        <p:spPr>
          <a:xfrm>
            <a:off x="5440680" y="1422173"/>
            <a:ext cx="6751320"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recoveringFromPromiseFailure.ts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false</a:t>
            </a:r>
          </a:p>
          <a:p>
            <a:pPr algn="l"/>
            <a:r>
              <a:rPr lang="en-US" sz="1800" dirty="0">
                <a:solidFill>
                  <a:prstClr val="black"/>
                </a:solidFill>
                <a:latin typeface="Lucida Console" panose="020B0609040504020204" pitchFamily="49" charset="0"/>
              </a:rPr>
              <a:t>promise succeeded</a:t>
            </a:r>
          </a:p>
          <a:p>
            <a:pPr algn="l"/>
            <a:r>
              <a:rPr lang="en-US" sz="1800" dirty="0">
                <a:solidFill>
                  <a:prstClr val="black"/>
                </a:solidFill>
                <a:latin typeface="Lucida Console" panose="020B0609040504020204" pitchFamily="49" charset="0"/>
              </a:rPr>
              <a:t>script finished successfully</a:t>
            </a:r>
          </a:p>
          <a:p>
            <a:pPr algn="l"/>
            <a:endParaRPr lang="en-US" sz="1800" dirty="0">
              <a:solidFill>
                <a:prstClr val="black"/>
              </a:solidFill>
              <a:latin typeface="Lucida Console" panose="020B0609040504020204" pitchFamily="49" charset="0"/>
            </a:endParaRPr>
          </a:p>
          <a:p>
            <a:pPr algn="l"/>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script with </a:t>
            </a:r>
            <a:r>
              <a:rPr lang="en-US" sz="1800" dirty="0" err="1">
                <a:solidFill>
                  <a:prstClr val="black"/>
                </a:solidFill>
                <a:latin typeface="Lucida Console" panose="020B0609040504020204" pitchFamily="49" charset="0"/>
              </a:rPr>
              <a:t>shouldFail</a:t>
            </a:r>
            <a:r>
              <a:rPr lang="en-US" sz="1800" dirty="0">
                <a:solidFill>
                  <a:prstClr val="black"/>
                </a:solidFill>
                <a:latin typeface="Lucida Console" panose="020B0609040504020204" pitchFamily="49" charset="0"/>
              </a:rPr>
              <a:t> =  true</a:t>
            </a:r>
          </a:p>
          <a:p>
            <a:pPr algn="l"/>
            <a:r>
              <a:rPr lang="en-US" sz="1800" dirty="0">
                <a:solidFill>
                  <a:prstClr val="black"/>
                </a:solidFill>
                <a:latin typeface="Lucida Console" panose="020B0609040504020204" pitchFamily="49" charset="0"/>
              </a:rPr>
              <a:t>promise failed, but error caught</a:t>
            </a:r>
          </a:p>
          <a:p>
            <a:pPr algn="l"/>
            <a:r>
              <a:rPr lang="en-US" sz="1800" dirty="0">
                <a:solidFill>
                  <a:prstClr val="black"/>
                </a:solidFill>
                <a:latin typeface="Lucida Console" panose="020B0609040504020204" pitchFamily="49" charset="0"/>
              </a:rPr>
              <a:t>script finished successfully</a:t>
            </a:r>
          </a:p>
        </p:txBody>
      </p:sp>
      <p:sp>
        <p:nvSpPr>
          <p:cNvPr id="4" name="Rectangle: Rounded Corners 3">
            <a:extLst>
              <a:ext uri="{FF2B5EF4-FFF2-40B4-BE49-F238E27FC236}">
                <a16:creationId xmlns:a16="http://schemas.microsoft.com/office/drawing/2014/main" id="{3BBB9615-2B21-10BB-8089-801B386572E5}"/>
              </a:ext>
            </a:extLst>
          </p:cNvPr>
          <p:cNvSpPr/>
          <p:nvPr/>
        </p:nvSpPr>
        <p:spPr>
          <a:xfrm>
            <a:off x="4954565" y="529982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recoveringFromPromiseFailure.ts</a:t>
            </a:r>
            <a:endParaRPr lang="en-US" sz="2400" dirty="0">
              <a:solidFill>
                <a:schemeClr val="tx1"/>
              </a:solidFill>
            </a:endParaRPr>
          </a:p>
        </p:txBody>
      </p:sp>
    </p:spTree>
    <p:extLst>
      <p:ext uri="{BB962C8B-B14F-4D97-AF65-F5344CB8AC3E}">
        <p14:creationId xmlns:p14="http://schemas.microsoft.com/office/powerpoint/2010/main" val="40979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46596-489D-B203-0373-763804FB1CCC}"/>
              </a:ext>
            </a:extLst>
          </p:cNvPr>
          <p:cNvSpPr txBox="1"/>
          <p:nvPr/>
        </p:nvSpPr>
        <p:spPr>
          <a:xfrm>
            <a:off x="736600" y="1350065"/>
            <a:ext cx="957326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make3ConcurrentRequests()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make3ConcurrentRequests'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'make3ConcurrentRequests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make3ConcurrentRequests()</a:t>
            </a:r>
          </a:p>
          <a:p>
            <a:pPr algn="l"/>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3FC1936-0875-A943-271E-4C1677787FA4}"/>
              </a:ext>
            </a:extLst>
          </p:cNvPr>
          <p:cNvSpPr>
            <a:spLocks noGrp="1"/>
          </p:cNvSpPr>
          <p:nvPr>
            <p:ph type="title"/>
          </p:nvPr>
        </p:nvSpPr>
        <p:spPr/>
        <p:txBody>
          <a:bodyPr/>
          <a:lstStyle/>
          <a:p>
            <a:r>
              <a:rPr lang="en-US" dirty="0"/>
              <a:t>Running 3 concurrent requests</a:t>
            </a:r>
          </a:p>
        </p:txBody>
      </p:sp>
      <p:sp>
        <p:nvSpPr>
          <p:cNvPr id="3" name="Slide Number Placeholder 2">
            <a:extLst>
              <a:ext uri="{FF2B5EF4-FFF2-40B4-BE49-F238E27FC236}">
                <a16:creationId xmlns:a16="http://schemas.microsoft.com/office/drawing/2014/main" id="{62643F24-77D0-CAA1-9D6C-977051B458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0C2D166-D221-5634-F340-3FF7ECCBAEE9}"/>
              </a:ext>
            </a:extLst>
          </p:cNvPr>
          <p:cNvSpPr txBox="1"/>
          <p:nvPr/>
        </p:nvSpPr>
        <p:spPr>
          <a:xfrm>
            <a:off x="5074920" y="1624737"/>
            <a:ext cx="7117080"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makeThreeConcurrentRequests.ts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make3ConcurrentRequests</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make3ConcurrentRequests finished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200 returned</a:t>
            </a:r>
            <a:endParaRPr lang="en-US" sz="2000" dirty="0"/>
          </a:p>
        </p:txBody>
      </p:sp>
      <p:sp>
        <p:nvSpPr>
          <p:cNvPr id="4" name="Rectangle: Rounded Corners 3">
            <a:extLst>
              <a:ext uri="{FF2B5EF4-FFF2-40B4-BE49-F238E27FC236}">
                <a16:creationId xmlns:a16="http://schemas.microsoft.com/office/drawing/2014/main" id="{B76B0BB5-1494-202B-F9A2-4F1F107F0068}"/>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makeThreeConcurrentRequests.ts</a:t>
            </a:r>
            <a:endParaRPr lang="en-US" sz="2400" dirty="0">
              <a:solidFill>
                <a:schemeClr val="tx1"/>
              </a:solidFill>
            </a:endParaRPr>
          </a:p>
        </p:txBody>
      </p:sp>
    </p:spTree>
    <p:extLst>
      <p:ext uri="{BB962C8B-B14F-4D97-AF65-F5344CB8AC3E}">
        <p14:creationId xmlns:p14="http://schemas.microsoft.com/office/powerpoint/2010/main" val="21883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45E-F4DE-DA61-1D96-DB8D111FCE87}"/>
              </a:ext>
            </a:extLst>
          </p:cNvPr>
          <p:cNvSpPr>
            <a:spLocks noGrp="1"/>
          </p:cNvSpPr>
          <p:nvPr>
            <p:ph type="title"/>
          </p:nvPr>
        </p:nvSpPr>
        <p:spPr/>
        <p:txBody>
          <a:bodyPr>
            <a:normAutofit fontScale="90000"/>
          </a:bodyPr>
          <a:lstStyle/>
          <a:p>
            <a:r>
              <a:rPr lang="en-US" dirty="0" err="1"/>
              <a:t>Promise.all</a:t>
            </a:r>
            <a:r>
              <a:rPr lang="en-US" dirty="0"/>
              <a:t> takes a list of promises, runs them concurrently, and succeeds only when they have all succeeded.</a:t>
            </a:r>
          </a:p>
        </p:txBody>
      </p:sp>
      <p:sp>
        <p:nvSpPr>
          <p:cNvPr id="3" name="Slide Number Placeholder 2">
            <a:extLst>
              <a:ext uri="{FF2B5EF4-FFF2-40B4-BE49-F238E27FC236}">
                <a16:creationId xmlns:a16="http://schemas.microsoft.com/office/drawing/2014/main" id="{48A29D6D-0F0B-3423-D1D3-FAD29B7909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5DAA5A-DEC7-2719-D631-1F7629450711}"/>
              </a:ext>
            </a:extLst>
          </p:cNvPr>
          <p:cNvSpPr txBox="1"/>
          <p:nvPr/>
        </p:nvSpPr>
        <p:spPr>
          <a:xfrm>
            <a:off x="495300" y="1322929"/>
            <a:ext cx="9690100"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requestNumber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(requests: number[])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Promise.all</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requests.map</a:t>
            </a:r>
            <a:r>
              <a:rPr lang="en-US" sz="1800" b="0" dirty="0">
                <a:solidFill>
                  <a:srgbClr val="000000"/>
                </a:solidFill>
                <a:effectLst/>
                <a:latin typeface="Consolas" panose="020B0609020204030204" pitchFamily="49" charset="0"/>
              </a:rPr>
              <a:t>(n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(n)));</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'responses:'</a:t>
            </a:r>
            <a:r>
              <a:rPr lang="en-US" sz="1800" b="0" dirty="0">
                <a:solidFill>
                  <a:srgbClr val="000000"/>
                </a:solidFill>
                <a:effectLst/>
                <a:latin typeface="Consolas" panose="020B0609020204030204" pitchFamily="49" charset="0"/>
              </a:rPr>
              <a:t>, responses);</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manyConcurrentRequests</a:t>
            </a:r>
            <a:r>
              <a:rPr lang="en-US" sz="1800" b="0" dirty="0">
                <a:solidFill>
                  <a:srgbClr val="A31515"/>
                </a:solidFill>
                <a:effectLst/>
                <a:latin typeface="Consolas" panose="020B0609020204030204" pitchFamily="49" charset="0"/>
              </a:rPr>
              <a:t>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manyConcurrentRequests</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main()</a:t>
            </a:r>
          </a:p>
        </p:txBody>
      </p:sp>
      <p:sp>
        <p:nvSpPr>
          <p:cNvPr id="8" name="TextBox 7">
            <a:extLst>
              <a:ext uri="{FF2B5EF4-FFF2-40B4-BE49-F238E27FC236}">
                <a16:creationId xmlns:a16="http://schemas.microsoft.com/office/drawing/2014/main" id="{E29588DF-5671-72AC-EF52-90AB97420E6F}"/>
              </a:ext>
            </a:extLst>
          </p:cNvPr>
          <p:cNvSpPr txBox="1"/>
          <p:nvPr/>
        </p:nvSpPr>
        <p:spPr>
          <a:xfrm>
            <a:off x="5943600" y="1900188"/>
            <a:ext cx="6096000" cy="378565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manyConurrentRequests.ts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manyConcurrentRequests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(400)</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200 returned</a:t>
            </a:r>
          </a:p>
          <a:p>
            <a:pPr algn="l"/>
            <a:r>
              <a:rPr lang="en-US" sz="2000" dirty="0">
                <a:solidFill>
                  <a:prstClr val="black"/>
                </a:solidFill>
                <a:latin typeface="Lucida Console" panose="020B0609040504020204" pitchFamily="49" charset="0"/>
              </a:rPr>
              <a:t>request 400 returned</a:t>
            </a:r>
          </a:p>
          <a:p>
            <a:pPr algn="l"/>
            <a:r>
              <a:rPr lang="en-US" sz="2000" dirty="0">
                <a:solidFill>
                  <a:prstClr val="black"/>
                </a:solidFill>
                <a:latin typeface="Lucida Console" panose="020B0609040504020204" pitchFamily="49" charset="0"/>
              </a:rPr>
              <a:t>responses: [ 100, 200, 300, 400 ]</a:t>
            </a:r>
          </a:p>
          <a:p>
            <a:pPr algn="l"/>
            <a:r>
              <a:rPr lang="en-US" sz="2000" dirty="0" err="1">
                <a:solidFill>
                  <a:prstClr val="black"/>
                </a:solidFill>
                <a:latin typeface="Lucida Console" panose="020B0609040504020204" pitchFamily="49" charset="0"/>
              </a:rPr>
              <a:t>manyConcurrentRequests</a:t>
            </a:r>
            <a:r>
              <a:rPr lang="en-US" sz="2000" dirty="0">
                <a:solidFill>
                  <a:prstClr val="black"/>
                </a:solidFill>
                <a:latin typeface="Lucida Console" panose="020B0609040504020204" pitchFamily="49" charset="0"/>
              </a:rPr>
              <a:t> finished</a:t>
            </a:r>
          </a:p>
        </p:txBody>
      </p:sp>
      <p:sp>
        <p:nvSpPr>
          <p:cNvPr id="4" name="Rectangle: Rounded Corners 3">
            <a:extLst>
              <a:ext uri="{FF2B5EF4-FFF2-40B4-BE49-F238E27FC236}">
                <a16:creationId xmlns:a16="http://schemas.microsoft.com/office/drawing/2014/main" id="{73698922-B180-2AD1-8B04-54A95DD97CBF}"/>
              </a:ext>
            </a:extLst>
          </p:cNvPr>
          <p:cNvSpPr/>
          <p:nvPr/>
        </p:nvSpPr>
        <p:spPr>
          <a:xfrm>
            <a:off x="4208440" y="595947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/async-await/</a:t>
            </a:r>
            <a:r>
              <a:rPr lang="en-US" sz="2400" dirty="0" err="1">
                <a:solidFill>
                  <a:schemeClr val="tx1"/>
                </a:solidFill>
              </a:rPr>
              <a:t>manyConcurrentRequests.ts</a:t>
            </a:r>
            <a:endParaRPr lang="en-US" sz="2400" dirty="0">
              <a:solidFill>
                <a:schemeClr val="tx1"/>
              </a:solidFill>
            </a:endParaRPr>
          </a:p>
        </p:txBody>
      </p:sp>
    </p:spTree>
    <p:extLst>
      <p:ext uri="{BB962C8B-B14F-4D97-AF65-F5344CB8AC3E}">
        <p14:creationId xmlns:p14="http://schemas.microsoft.com/office/powerpoint/2010/main" val="30201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B5A0-9E0F-8F7E-F9D0-C5341F30CA1E}"/>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F5B7B7D4-05F8-ACC3-6022-2155BE39B6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441164-54FE-6CB5-9B5D-47829E6CE8D6}"/>
              </a:ext>
            </a:extLst>
          </p:cNvPr>
          <p:cNvSpPr txBox="1"/>
          <p:nvPr/>
        </p:nvSpPr>
        <p:spPr>
          <a:xfrm>
            <a:off x="838200" y="1565737"/>
            <a:ext cx="7158037"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make3SequentialRequests()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make3SequentialRequests'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'make3SequentialRequests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7" name="TextBox 6">
            <a:extLst>
              <a:ext uri="{FF2B5EF4-FFF2-40B4-BE49-F238E27FC236}">
                <a16:creationId xmlns:a16="http://schemas.microsoft.com/office/drawing/2014/main" id="{61475683-DB7B-FDE1-5A5B-399192F1D243}"/>
              </a:ext>
            </a:extLst>
          </p:cNvPr>
          <p:cNvSpPr txBox="1"/>
          <p:nvPr/>
        </p:nvSpPr>
        <p:spPr>
          <a:xfrm>
            <a:off x="4111943" y="3546317"/>
            <a:ext cx="6097904"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npx</a:t>
            </a:r>
            <a:r>
              <a:rPr lang="en-US" sz="1800" dirty="0">
                <a:solidFill>
                  <a:prstClr val="black"/>
                </a:solidFill>
                <a:latin typeface="Lucida Console" panose="020B0609040504020204" pitchFamily="49" charset="0"/>
              </a:rPr>
              <a:t> </a:t>
            </a:r>
            <a:r>
              <a:rPr lang="en-US" sz="1800" dirty="0" err="1">
                <a:solidFill>
                  <a:prstClr val="black"/>
                </a:solidFill>
                <a:latin typeface="Lucida Console" panose="020B0609040504020204" pitchFamily="49" charset="0"/>
              </a:rPr>
              <a:t>ts</a:t>
            </a:r>
            <a:r>
              <a:rPr lang="en-US" sz="1800" dirty="0">
                <a:solidFill>
                  <a:prstClr val="black"/>
                </a:solidFill>
                <a:latin typeface="Lucida Console" panose="020B0609040504020204" pitchFamily="49" charset="0"/>
              </a:rPr>
              <a:t>-node </a:t>
            </a:r>
            <a:r>
              <a:rPr lang="en-US" sz="1800" dirty="0" err="1">
                <a:solidFill>
                  <a:prstClr val="black"/>
                </a:solidFill>
                <a:latin typeface="Lucida Console" panose="020B0609040504020204" pitchFamily="49" charset="0"/>
              </a:rPr>
              <a:t>makeThreeSequentialRequests.ts</a:t>
            </a:r>
            <a:endParaRPr lang="en-US" sz="1800" dirty="0">
              <a:solidFill>
                <a:prstClr val="black"/>
              </a:solidFill>
              <a:latin typeface="Lucida Console" panose="020B0609040504020204" pitchFamily="49" charset="0"/>
            </a:endParaRPr>
          </a:p>
          <a:p>
            <a:pPr algn="l"/>
            <a:r>
              <a:rPr lang="en-US" sz="1800" dirty="0">
                <a:solidFill>
                  <a:prstClr val="black"/>
                </a:solidFill>
                <a:latin typeface="Lucida Console" panose="020B0609040504020204" pitchFamily="49" charset="0"/>
              </a:rPr>
              <a:t>starting make3SequentialRequests</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(100)</a:t>
            </a:r>
          </a:p>
          <a:p>
            <a:pPr algn="l"/>
            <a:r>
              <a:rPr lang="en-US" sz="1800" dirty="0">
                <a:solidFill>
                  <a:prstClr val="black"/>
                </a:solidFill>
                <a:latin typeface="Lucida Console" panose="020B0609040504020204" pitchFamily="49" charset="0"/>
              </a:rPr>
              <a:t>request 100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(200)</a:t>
            </a:r>
          </a:p>
          <a:p>
            <a:pPr algn="l"/>
            <a:r>
              <a:rPr lang="en-US" sz="1800" dirty="0">
                <a:solidFill>
                  <a:prstClr val="black"/>
                </a:solidFill>
                <a:latin typeface="Lucida Console" panose="020B0609040504020204" pitchFamily="49" charset="0"/>
              </a:rPr>
              <a:t>request 200 returned</a:t>
            </a:r>
          </a:p>
          <a:p>
            <a:pPr algn="l"/>
            <a:r>
              <a:rPr lang="en-US" sz="1800" dirty="0">
                <a:solidFill>
                  <a:prstClr val="black"/>
                </a:solidFill>
                <a:latin typeface="Lucida Console" panose="020B0609040504020204" pitchFamily="49" charset="0"/>
              </a:rPr>
              <a:t>starting </a:t>
            </a:r>
            <a:r>
              <a:rPr lang="en-US" sz="1800" dirty="0" err="1">
                <a:solidFill>
                  <a:prstClr val="black"/>
                </a:solidFill>
                <a:latin typeface="Lucida Console" panose="020B0609040504020204" pitchFamily="49" charset="0"/>
              </a:rPr>
              <a:t>makeRequest</a:t>
            </a:r>
            <a:r>
              <a:rPr lang="en-US" sz="1800" dirty="0">
                <a:solidFill>
                  <a:prstClr val="black"/>
                </a:solidFill>
                <a:latin typeface="Lucida Console" panose="020B0609040504020204" pitchFamily="49" charset="0"/>
              </a:rPr>
              <a:t>(300)</a:t>
            </a:r>
          </a:p>
          <a:p>
            <a:pPr algn="l"/>
            <a:r>
              <a:rPr lang="en-US" sz="1800" dirty="0">
                <a:solidFill>
                  <a:prstClr val="black"/>
                </a:solidFill>
                <a:latin typeface="Lucida Console" panose="020B0609040504020204" pitchFamily="49" charset="0"/>
              </a:rPr>
              <a:t>request 300 returned</a:t>
            </a:r>
          </a:p>
          <a:p>
            <a:pPr algn="l"/>
            <a:r>
              <a:rPr lang="en-US" sz="1800" dirty="0">
                <a:solidFill>
                  <a:prstClr val="black"/>
                </a:solidFill>
                <a:latin typeface="Lucida Console" panose="020B0609040504020204" pitchFamily="49" charset="0"/>
              </a:rPr>
              <a:t>make3SequentialRequests finished</a:t>
            </a:r>
          </a:p>
        </p:txBody>
      </p:sp>
    </p:spTree>
    <p:extLst>
      <p:ext uri="{BB962C8B-B14F-4D97-AF65-F5344CB8AC3E}">
        <p14:creationId xmlns:p14="http://schemas.microsoft.com/office/powerpoint/2010/main" val="18033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Tree>
    <p:extLst>
      <p:ext uri="{BB962C8B-B14F-4D97-AF65-F5344CB8AC3E}">
        <p14:creationId xmlns:p14="http://schemas.microsoft.com/office/powerpoint/2010/main" val="1413694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7"/>
            <a:ext cx="13845540" cy="475151"/>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8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748790" cy="46862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51769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3948367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AF00DB"/>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endParaRPr lang="en-US" sz="1800" b="0" dirty="0">
              <a:solidFill>
                <a:srgbClr val="000000"/>
              </a:solidFill>
              <a:effectLst/>
              <a:latin typeface="Consolas" panose="020B0609020204030204" pitchFamily="49" charset="0"/>
            </a:endParaRP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string</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`https://httpbin.org/</a:t>
            </a:r>
            <a:r>
              <a:rPr lang="en-US" sz="1800" b="0" dirty="0" err="1">
                <a:solidFill>
                  <a:srgbClr val="A31515"/>
                </a:solidFill>
                <a:effectLst/>
                <a:latin typeface="Consolas" panose="020B0609020204030204" pitchFamily="49" charset="0"/>
              </a:rPr>
              <a:t>get?answer</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1080"/>
                </a:solidFill>
                <a:effectLst/>
                <a:latin typeface="Consolas" panose="020B0609020204030204" pitchFamily="49" charset="0"/>
              </a:rPr>
              <a:t>str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args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answer</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795E26"/>
                </a:solidFill>
                <a:effectLst/>
                <a:latin typeface="Consolas" panose="020B0609020204030204" pitchFamily="49" charset="0"/>
              </a:rPr>
              <a:t>test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'request should return its argument'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00FFFF"/>
                </a:highlight>
                <a:latin typeface="Consolas" panose="020B0609020204030204" pitchFamily="49" charset="0"/>
              </a:rPr>
              <a:t>expect</a:t>
            </a:r>
            <a:r>
              <a:rPr lang="en-US" sz="1800" b="0" dirty="0" err="1">
                <a:solidFill>
                  <a:srgbClr val="000000"/>
                </a:solidFill>
                <a:effectLst/>
                <a:highlight>
                  <a:srgbClr val="00FFFF"/>
                </a:highlight>
                <a:latin typeface="Consolas" panose="020B0609020204030204" pitchFamily="49" charset="0"/>
              </a:rPr>
              <a:t>.</a:t>
            </a:r>
            <a:r>
              <a:rPr lang="en-US" sz="1800" b="0" dirty="0" err="1">
                <a:solidFill>
                  <a:srgbClr val="795E26"/>
                </a:solidFill>
                <a:effectLst/>
                <a:highlight>
                  <a:srgbClr val="00FFFF"/>
                </a:highlight>
                <a:latin typeface="Consolas" panose="020B0609020204030204" pitchFamily="49" charset="0"/>
              </a:rPr>
              <a:t>assertions</a:t>
            </a:r>
            <a:r>
              <a:rPr lang="en-US" sz="1800" b="0" dirty="0">
                <a:solidFill>
                  <a:srgbClr val="000000"/>
                </a:solidFill>
                <a:effectLst/>
                <a:highlight>
                  <a:srgbClr val="00FFFF"/>
                </a:highlight>
                <a:latin typeface="Consolas" panose="020B0609020204030204" pitchFamily="49" charset="0"/>
              </a:rPr>
              <a:t>(</a:t>
            </a:r>
            <a:r>
              <a:rPr lang="en-US" sz="1800" b="0" dirty="0">
                <a:solidFill>
                  <a:srgbClr val="098658"/>
                </a:solidFill>
                <a:effectLst/>
                <a:highlight>
                  <a:srgbClr val="00FFFF"/>
                </a:highlight>
                <a:latin typeface="Consolas" panose="020B0609020204030204" pitchFamily="49" charset="0"/>
              </a:rPr>
              <a:t>1</a:t>
            </a:r>
            <a:r>
              <a:rPr lang="en-US" sz="1800" b="0" dirty="0">
                <a:solidFill>
                  <a:srgbClr val="000000"/>
                </a:solidFill>
                <a:effectLst/>
                <a:highlight>
                  <a:srgbClr val="00FFFF"/>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highlight>
                  <a:srgbClr val="FFFF00"/>
                </a:highligh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expect</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echo</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resolves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toEqual</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"33"</a:t>
            </a:r>
            <a:r>
              <a:rPr lang="en-US" sz="1800" b="0" dirty="0">
                <a:solidFill>
                  <a:srgbClr val="000000"/>
                </a:solidFill>
                <a:effectLst/>
                <a:latin typeface="Consolas" panose="020B0609020204030204" pitchFamily="49" charset="0"/>
              </a:rPr>
              <a:t>)</a:t>
            </a:r>
          </a:p>
          <a:p>
            <a:pPr algn="l"/>
            <a:r>
              <a:rPr lang="en-US" b="0" dirty="0">
                <a:solidFill>
                  <a:srgbClr val="000000"/>
                </a:solidFill>
                <a:effectLst/>
                <a:latin typeface="Consolas" panose="020B0609020204030204" pitchFamily="49" charset="0"/>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/jest/jest-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3752443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sz="3600" dirty="0"/>
              <a:t>An Example Task Using the Transcript Server</a:t>
            </a:r>
            <a:endParaRPr sz="3600" dirty="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40</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410067" y="5950286"/>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132343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
        <p:nvSpPr>
          <p:cNvPr id="6" name="TextBox 5">
            <a:extLst>
              <a:ext uri="{FF2B5EF4-FFF2-40B4-BE49-F238E27FC236}">
                <a16:creationId xmlns:a16="http://schemas.microsoft.com/office/drawing/2014/main" id="{9E4F7BBA-C608-A6C4-190F-4D189238089F}"/>
              </a:ext>
            </a:extLst>
          </p:cNvPr>
          <p:cNvSpPr txBox="1"/>
          <p:nvPr/>
        </p:nvSpPr>
        <p:spPr>
          <a:xfrm>
            <a:off x="957263" y="3557736"/>
            <a:ext cx="6097904" cy="28007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npx</a:t>
            </a:r>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ts</a:t>
            </a:r>
            <a:r>
              <a:rPr lang="en-US" sz="1600" b="0" dirty="0">
                <a:solidFill>
                  <a:srgbClr val="000000"/>
                </a:solidFill>
                <a:effectLst/>
                <a:latin typeface="Lucida Console" panose="020B0609040504020204" pitchFamily="49" charset="0"/>
              </a:rPr>
              <a:t>-node transcripts/</a:t>
            </a:r>
            <a:r>
              <a:rPr lang="en-US" sz="1600" b="0" dirty="0" err="1">
                <a:solidFill>
                  <a:srgbClr val="000000"/>
                </a:solidFill>
                <a:effectLst/>
                <a:latin typeface="Lucida Console" panose="020B0609040504020204" pitchFamily="49" charset="0"/>
              </a:rPr>
              <a:t>simple.ts</a:t>
            </a:r>
            <a:endParaRPr lang="en-US" sz="1600" b="0" dirty="0">
              <a:solidFill>
                <a:srgbClr val="000000"/>
              </a:solidFill>
              <a:effectLst/>
              <a:latin typeface="Lucida Console" panose="020B0609040504020204" pitchFamily="49" charset="0"/>
            </a:endParaRPr>
          </a:p>
          <a:p>
            <a:pPr algn="l"/>
            <a:r>
              <a:rPr lang="en-US" sz="1600" b="0" dirty="0">
                <a:solidFill>
                  <a:srgbClr val="000000"/>
                </a:solidFill>
                <a:effectLst/>
                <a:latin typeface="Lucida Console" panose="020B0609040504020204" pitchFamily="49" charset="0"/>
              </a:rPr>
              <a:t>Generating Promises for 411,412,87065,423,23044</a:t>
            </a:r>
          </a:p>
          <a:p>
            <a:pPr algn="l"/>
            <a:r>
              <a:rPr lang="en-US" sz="1600" b="0" dirty="0">
                <a:solidFill>
                  <a:srgbClr val="000000"/>
                </a:solidFill>
                <a:effectLst/>
                <a:latin typeface="Lucida Console" panose="020B0609040504020204" pitchFamily="49" charset="0"/>
              </a:rPr>
              <a:t>Promises Created!</a:t>
            </a:r>
          </a:p>
          <a:p>
            <a:pPr algn="l"/>
            <a:r>
              <a:rPr lang="en-US" sz="1600" b="0" dirty="0">
                <a:solidFill>
                  <a:srgbClr val="000000"/>
                </a:solidFill>
                <a:effectLst/>
                <a:latin typeface="Lucida Console" panose="020B0609040504020204" pitchFamily="49" charset="0"/>
              </a:rPr>
              <a:t>Satisfying Promises Concurrently</a:t>
            </a:r>
          </a:p>
          <a:p>
            <a:pPr algn="l"/>
            <a:endParaRPr lang="en-US" sz="1600" b="0" dirty="0">
              <a:solidFill>
                <a:srgbClr val="000000"/>
              </a:solidFill>
              <a:effectLst/>
              <a:latin typeface="Lucida Console" panose="020B0609040504020204" pitchFamily="49" charset="0"/>
            </a:endParaRPr>
          </a:p>
          <a:p>
            <a:pPr algn="l"/>
            <a:r>
              <a:rPr lang="en-US" sz="1600" dirty="0">
                <a:solidFill>
                  <a:srgbClr val="000000"/>
                </a:solidFill>
                <a:latin typeface="Lucida Console" panose="020B0609040504020204" pitchFamily="49" charset="0"/>
              </a:rPr>
              <a:t>&lt;blah blah blah&gt;</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node_modules</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axios</a:t>
            </a:r>
            <a:r>
              <a:rPr lang="en-US" sz="1600" b="0" dirty="0">
                <a:solidFill>
                  <a:srgbClr val="000000"/>
                </a:solidFill>
                <a:effectLst/>
                <a:latin typeface="Lucida Console" panose="020B0609040504020204" pitchFamily="49" charset="0"/>
              </a:rPr>
              <a:t>\lib\core\createError.js:16     </a:t>
            </a:r>
          </a:p>
          <a:p>
            <a:pPr algn="l"/>
            <a:r>
              <a:rPr lang="en-US" sz="1600" b="0" dirty="0">
                <a:solidFill>
                  <a:srgbClr val="000000"/>
                </a:solidFill>
                <a:effectLst/>
                <a:latin typeface="Lucida Console" panose="020B0609040504020204" pitchFamily="49" charset="0"/>
              </a:rPr>
              <a:t>  var error = new Error(message);</a:t>
            </a:r>
          </a:p>
          <a:p>
            <a:pPr algn="l"/>
            <a:r>
              <a:rPr lang="en-US" sz="1600" b="0" dirty="0">
                <a:solidFill>
                  <a:srgbClr val="000000"/>
                </a:solidFill>
                <a:effectLst/>
                <a:latin typeface="Lucida Console" panose="020B0609040504020204" pitchFamily="49" charset="0"/>
              </a:rPr>
              <a:t>              ^</a:t>
            </a:r>
          </a:p>
          <a:p>
            <a:pPr algn="l"/>
            <a:r>
              <a:rPr lang="en-US" sz="1600" b="0" dirty="0">
                <a:solidFill>
                  <a:srgbClr val="000000"/>
                </a:solidFill>
                <a:effectLst/>
                <a:latin typeface="Lucida Console" panose="020B0609040504020204" pitchFamily="49" charset="0"/>
              </a:rPr>
              <a:t>Error: Request failed with status code 404</a:t>
            </a:r>
            <a:endParaRPr lang="en-US" sz="1600" dirty="0">
              <a:latin typeface="Lucida Console" panose="020B0609040504020204" pitchFamily="49" charset="0"/>
            </a:endParaRP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EE08EDAD-D9F6-6A4D-7AC9-830A9784A7D3}"/>
              </a:ext>
            </a:extLst>
          </p:cNvPr>
          <p:cNvGrpSpPr/>
          <p:nvPr/>
        </p:nvGrpSpPr>
        <p:grpSpPr>
          <a:xfrm>
            <a:off x="838200" y="1557108"/>
            <a:ext cx="6888482" cy="1689012"/>
            <a:chOff x="838200" y="1557108"/>
            <a:chExt cx="6888482" cy="1689012"/>
          </a:xfrm>
        </p:grpSpPr>
        <p:sp>
          <p:nvSpPr>
            <p:cNvPr id="7" name="TextBox 6">
              <a:extLst>
                <a:ext uri="{FF2B5EF4-FFF2-40B4-BE49-F238E27FC236}">
                  <a16:creationId xmlns:a16="http://schemas.microsoft.com/office/drawing/2014/main" id="{132890B5-EED7-8219-ADA2-C2AFDC735A03}"/>
                </a:ext>
              </a:extLst>
            </p:cNvPr>
            <p:cNvSpPr txBox="1"/>
            <p:nvPr/>
          </p:nvSpPr>
          <p:spPr>
            <a:xfrm>
              <a:off x="838200" y="1557108"/>
              <a:ext cx="6888482" cy="1689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p:txBody>
        </p:sp>
        <p:sp>
          <p:nvSpPr>
            <p:cNvPr id="8" name="Arrow: Down 7">
              <a:extLst>
                <a:ext uri="{FF2B5EF4-FFF2-40B4-BE49-F238E27FC236}">
                  <a16:creationId xmlns:a16="http://schemas.microsoft.com/office/drawing/2014/main" id="{B4A1DBFB-6BA1-2340-223C-AB24D1415C3F}"/>
                </a:ext>
              </a:extLst>
            </p:cNvPr>
            <p:cNvSpPr/>
            <p:nvPr/>
          </p:nvSpPr>
          <p:spPr>
            <a:xfrm>
              <a:off x="3927147" y="227877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5" name="TextBox 4">
            <a:extLst>
              <a:ext uri="{FF2B5EF4-FFF2-40B4-BE49-F238E27FC236}">
                <a16:creationId xmlns:a16="http://schemas.microsoft.com/office/drawing/2014/main" id="{3714D482-AEBD-7375-69FC-E31835279B1C}"/>
              </a:ext>
            </a:extLst>
          </p:cNvPr>
          <p:cNvSpPr txBox="1"/>
          <p:nvPr/>
        </p:nvSpPr>
        <p:spPr>
          <a:xfrm>
            <a:off x="1233489" y="3227521"/>
            <a:ext cx="6097904" cy="255454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npx</a:t>
            </a:r>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ts</a:t>
            </a:r>
            <a:r>
              <a:rPr lang="en-US" sz="1600" dirty="0">
                <a:solidFill>
                  <a:schemeClr val="tx1"/>
                </a:solidFill>
                <a:latin typeface="Lucida Console" panose="020B0609040504020204" pitchFamily="49" charset="0"/>
              </a:rPr>
              <a:t>-node transcripts/handle-</a:t>
            </a:r>
            <a:r>
              <a:rPr lang="en-US" sz="1600" dirty="0" err="1">
                <a:solidFill>
                  <a:schemeClr val="tx1"/>
                </a:solidFill>
                <a:latin typeface="Lucida Console" panose="020B0609040504020204" pitchFamily="49" charset="0"/>
              </a:rPr>
              <a:t>errors.ts</a:t>
            </a:r>
            <a:endParaRPr lang="en-US" sz="1600" dirty="0">
              <a:solidFill>
                <a:schemeClr val="tx1"/>
              </a:solidFill>
              <a:latin typeface="Lucida Console" panose="020B0609040504020204" pitchFamily="49" charset="0"/>
            </a:endParaRPr>
          </a:p>
          <a:p>
            <a:pPr algn="l"/>
            <a:r>
              <a:rPr lang="en-US" sz="1600" dirty="0">
                <a:solidFill>
                  <a:schemeClr val="tx1"/>
                </a:solidFill>
                <a:latin typeface="Lucida Console" panose="020B0609040504020204" pitchFamily="49" charset="0"/>
              </a:rPr>
              <a:t>Generating Promises for 411,32789,412,423,10202040</a:t>
            </a:r>
          </a:p>
          <a:p>
            <a:pPr algn="l"/>
            <a:r>
              <a:rPr lang="en-US" sz="1600" dirty="0">
                <a:solidFill>
                  <a:schemeClr val="tx1"/>
                </a:solidFill>
                <a:latin typeface="Lucida Console" panose="020B0609040504020204" pitchFamily="49" charset="0"/>
              </a:rPr>
              <a:t>Promises Created!</a:t>
            </a:r>
          </a:p>
          <a:p>
            <a:pPr algn="l"/>
            <a:r>
              <a:rPr lang="en-US" sz="1600" dirty="0">
                <a:solidFill>
                  <a:schemeClr val="tx1"/>
                </a:solidFill>
                <a:latin typeface="Lucida Console" panose="020B0609040504020204" pitchFamily="49" charset="0"/>
              </a:rPr>
              <a:t>Wait for all promises to be satisfied</a:t>
            </a:r>
          </a:p>
          <a:p>
            <a:pPr algn="l"/>
            <a:r>
              <a:rPr lang="en-US" sz="1600" dirty="0">
                <a:solidFill>
                  <a:schemeClr val="tx1"/>
                </a:solidFill>
                <a:latin typeface="Lucida Console" panose="020B0609040504020204" pitchFamily="49" charset="0"/>
              </a:rPr>
              <a:t>bad student ID 32789</a:t>
            </a:r>
          </a:p>
          <a:p>
            <a:pPr algn="l"/>
            <a:r>
              <a:rPr lang="en-US" sz="1600" dirty="0">
                <a:solidFill>
                  <a:schemeClr val="tx1"/>
                </a:solidFill>
                <a:latin typeface="Lucida Console" panose="020B0609040504020204" pitchFamily="49" charset="0"/>
              </a:rPr>
              <a:t>bad student ID 10202040</a:t>
            </a:r>
          </a:p>
          <a:p>
            <a:pPr algn="l"/>
            <a:r>
              <a:rPr lang="en-US" sz="1600" dirty="0">
                <a:solidFill>
                  <a:schemeClr val="tx1"/>
                </a:solidFill>
                <a:latin typeface="Lucida Console" panose="020B0609040504020204" pitchFamily="49" charset="0"/>
              </a:rPr>
              <a:t>[ 151, 0, 92, 145, 0 ]</a:t>
            </a:r>
          </a:p>
          <a:p>
            <a:pPr algn="l"/>
            <a:r>
              <a:rPr lang="en-US" sz="1600" dirty="0">
                <a:solidFill>
                  <a:schemeClr val="tx1"/>
                </a:solidFill>
                <a:latin typeface="Lucida Console" panose="020B0609040504020204" pitchFamily="49" charset="0"/>
              </a:rPr>
              <a:t>Finished calculating size: 388</a:t>
            </a:r>
          </a:p>
          <a:p>
            <a:pPr algn="l"/>
            <a:r>
              <a:rPr lang="en-US" sz="1600" dirty="0">
                <a:solidFill>
                  <a:schemeClr val="tx1"/>
                </a:solidFill>
                <a:latin typeface="Lucida Console" panose="020B0609040504020204" pitchFamily="49" charset="0"/>
              </a:rPr>
              <a:t>Done</a:t>
            </a:r>
          </a:p>
        </p:txBody>
      </p:sp>
    </p:spTree>
    <p:extLst>
      <p:ext uri="{BB962C8B-B14F-4D97-AF65-F5344CB8AC3E}">
        <p14:creationId xmlns:p14="http://schemas.microsoft.com/office/powerpoint/2010/main" val="4262596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interrupted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83099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Tree>
    <p:extLst>
      <p:ext uri="{BB962C8B-B14F-4D97-AF65-F5344CB8AC3E}">
        <p14:creationId xmlns:p14="http://schemas.microsoft.com/office/powerpoint/2010/main" val="439902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54</a:t>
            </a:fld>
            <a:endParaRPr lang="en-US"/>
          </a:p>
        </p:txBody>
      </p:sp>
    </p:spTree>
    <p:extLst>
      <p:ext uri="{BB962C8B-B14F-4D97-AF65-F5344CB8AC3E}">
        <p14:creationId xmlns:p14="http://schemas.microsoft.com/office/powerpoint/2010/main" val="24574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Typescript maintains a pool of processes, called </a:t>
            </a:r>
            <a:r>
              <a:rPr lang="en-US" b="1" dirty="0">
                <a:solidFill>
                  <a:srgbClr val="FF0000"/>
                </a:solidFill>
              </a:rPr>
              <a:t>promises</a:t>
            </a:r>
            <a:r>
              <a:rPr lang="en-US" dirty="0"/>
              <a:t>.</a:t>
            </a:r>
          </a:p>
          <a:p>
            <a:r>
              <a:rPr lang="en-US" dirty="0"/>
              <a:t>A promise always executes until it reaches its end. </a:t>
            </a:r>
          </a:p>
          <a:p>
            <a:r>
              <a:rPr lang="en-US" dirty="0"/>
              <a:t>This is called "</a:t>
            </a:r>
            <a:r>
              <a:rPr lang="en-US" b="1" dirty="0"/>
              <a:t>run-to-completion</a:t>
            </a:r>
            <a:r>
              <a:rPr lang="en-US" dirty="0"/>
              <a:t>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3 states</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5C85CCA-136C-08C1-FA65-98C61B06999D}"/>
              </a:ext>
            </a:extLst>
          </p:cNvPr>
          <p:cNvSpPr>
            <a:spLocks noGrp="1"/>
          </p:cNvSpPr>
          <p:nvPr>
            <p:ph idx="1"/>
          </p:nvPr>
        </p:nvSpPr>
        <p:spPr/>
        <p:txBody>
          <a:bodyPr>
            <a:normAutofit/>
          </a:bodyPr>
          <a:lstStyle/>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A JavaScript promise can be in one of three states: </a:t>
            </a: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a:t>
            </a:r>
            <a:r>
              <a:rPr lang="en-US" sz="2400" b="0" i="0" dirty="0">
                <a:solidFill>
                  <a:srgbClr val="FF0000"/>
                </a:solidFill>
                <a:effectLst/>
                <a:latin typeface="Verdana" panose="020B0604030504040204" pitchFamily="34" charset="0"/>
                <a:ea typeface="Verdana" panose="020B0604030504040204" pitchFamily="34" charset="0"/>
              </a:rPr>
              <a:t>fulfilled</a:t>
            </a:r>
            <a:r>
              <a:rPr lang="en-US" sz="2400" b="0" i="0" dirty="0">
                <a:solidFill>
                  <a:srgbClr val="222222"/>
                </a:solidFill>
                <a:effectLst/>
                <a:latin typeface="Verdana" panose="020B0604030504040204" pitchFamily="34" charset="0"/>
                <a:ea typeface="Verdana" panose="020B0604030504040204" pitchFamily="34" charset="0"/>
              </a:rPr>
              <a:t>, or </a:t>
            </a:r>
            <a:r>
              <a:rPr lang="en-US" sz="2400" b="0" i="0" dirty="0">
                <a:solidFill>
                  <a:srgbClr val="FF0000"/>
                </a:solidFill>
                <a:effectLst/>
                <a:latin typeface="Verdana" panose="020B0604030504040204" pitchFamily="34" charset="0"/>
                <a:ea typeface="Verdana" panose="020B0604030504040204" pitchFamily="34" charset="0"/>
              </a:rPr>
              <a:t>rejected</a:t>
            </a:r>
            <a:r>
              <a:rPr lang="en-US" sz="2400" b="0" i="0" dirty="0">
                <a:solidFill>
                  <a:srgbClr val="222222"/>
                </a:solidFill>
                <a:effectLst/>
                <a:latin typeface="Verdana" panose="020B0604030504040204" pitchFamily="34" charset="0"/>
                <a:ea typeface="Verdana" panose="020B0604030504040204" pitchFamily="34" charset="0"/>
              </a:rPr>
              <a:t>. </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is the initial state where the promise is </a:t>
            </a:r>
            <a:r>
              <a:rPr lang="en-US" sz="2400" b="1" i="0" dirty="0">
                <a:solidFill>
                  <a:srgbClr val="222222"/>
                </a:solidFill>
                <a:effectLst/>
                <a:latin typeface="Verdana" panose="020B0604030504040204" pitchFamily="34" charset="0"/>
                <a:ea typeface="Verdana" panose="020B0604030504040204" pitchFamily="34" charset="0"/>
              </a:rPr>
              <a:t>waiting</a:t>
            </a:r>
            <a:r>
              <a:rPr lang="en-US" sz="2400" b="0" i="0" dirty="0">
                <a:solidFill>
                  <a:srgbClr val="222222"/>
                </a:solidFill>
                <a:effectLst/>
                <a:latin typeface="Verdana" panose="020B0604030504040204" pitchFamily="34" charset="0"/>
                <a:ea typeface="Verdana" panose="020B0604030504040204" pitchFamily="34" charset="0"/>
              </a:rPr>
              <a:t> for an operation to complete;</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Resolved</a:t>
            </a:r>
            <a:r>
              <a:rPr lang="en-US" sz="2400" b="0" i="0" dirty="0">
                <a:solidFill>
                  <a:srgbClr val="222222"/>
                </a:solidFill>
                <a:effectLst/>
                <a:latin typeface="Verdana" panose="020B0604030504040204" pitchFamily="34" charset="0"/>
                <a:ea typeface="Verdana" panose="020B0604030504040204" pitchFamily="34" charset="0"/>
              </a:rPr>
              <a:t>: either fulfilled or rejected. </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fulfilled</a:t>
            </a:r>
            <a:r>
              <a:rPr lang="en-US" b="0" i="0" dirty="0">
                <a:solidFill>
                  <a:srgbClr val="222222"/>
                </a:solidFill>
                <a:effectLst/>
                <a:latin typeface="Verdana" panose="020B0604030504040204" pitchFamily="34" charset="0"/>
                <a:ea typeface="Verdana" panose="020B0604030504040204" pitchFamily="34" charset="0"/>
              </a:rPr>
              <a:t> means the operation was successful,</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rejected</a:t>
            </a:r>
            <a:r>
              <a:rPr lang="en-US" b="0" i="0" dirty="0">
                <a:solidFill>
                  <a:srgbClr val="222222"/>
                </a:solidFill>
                <a:effectLst/>
                <a:latin typeface="Verdana" panose="020B0604030504040204" pitchFamily="34" charset="0"/>
                <a:ea typeface="Verdana" panose="020B0604030504040204" pitchFamily="34" charset="0"/>
              </a:rPr>
              <a:t> indicates that the operation failed.</a:t>
            </a:r>
          </a:p>
          <a:p>
            <a:endParaRPr lang="en-US" sz="2400"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2501453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F5A3-0B44-6F41-74A4-78AB2D5E7A26}"/>
              </a:ext>
            </a:extLst>
          </p:cNvPr>
          <p:cNvSpPr>
            <a:spLocks noGrp="1"/>
          </p:cNvSpPr>
          <p:nvPr>
            <p:ph type="title"/>
          </p:nvPr>
        </p:nvSpPr>
        <p:spPr/>
        <p:txBody>
          <a:bodyPr/>
          <a:lstStyle/>
          <a:p>
            <a:r>
              <a:rPr lang="en-US" dirty="0"/>
              <a:t>It is helpful to think about two subcategories:</a:t>
            </a:r>
          </a:p>
        </p:txBody>
      </p:sp>
      <p:sp>
        <p:nvSpPr>
          <p:cNvPr id="3" name="Content Placeholder 2">
            <a:extLst>
              <a:ext uri="{FF2B5EF4-FFF2-40B4-BE49-F238E27FC236}">
                <a16:creationId xmlns:a16="http://schemas.microsoft.com/office/drawing/2014/main" id="{F59EDA0E-F6EA-891B-6FFE-337485405189}"/>
              </a:ext>
            </a:extLst>
          </p:cNvPr>
          <p:cNvSpPr>
            <a:spLocks noGrp="1"/>
          </p:cNvSpPr>
          <p:nvPr>
            <p:ph idx="1"/>
          </p:nvPr>
        </p:nvSpPr>
        <p:spPr/>
        <p:txBody>
          <a:bodyPr/>
          <a:lstStyle/>
          <a:p>
            <a:pPr>
              <a:lnSpc>
                <a:spcPct val="120000"/>
              </a:lnSpc>
            </a:pPr>
            <a:r>
              <a:rPr lang="en-US" dirty="0">
                <a:solidFill>
                  <a:srgbClr val="FF0000"/>
                </a:solidFill>
              </a:rPr>
              <a:t>Ready</a:t>
            </a:r>
            <a:r>
              <a:rPr lang="en-US" dirty="0"/>
              <a:t>:</a:t>
            </a:r>
            <a:r>
              <a:rPr lang="en-US" dirty="0">
                <a:solidFill>
                  <a:srgbClr val="222222"/>
                </a:solidFill>
              </a:rPr>
              <a:t> pending, but all the operations it was waiting for have completed</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Executing</a:t>
            </a:r>
            <a:r>
              <a:rPr lang="en-US" sz="2400" b="0" i="0" dirty="0">
                <a:effectLst/>
                <a:latin typeface="Verdana" panose="020B0604030504040204" pitchFamily="34" charset="0"/>
                <a:ea typeface="Verdana" panose="020B0604030504040204" pitchFamily="34" charset="0"/>
              </a:rPr>
              <a:t>: pending (not resolved), but</a:t>
            </a:r>
            <a:r>
              <a:rPr lang="en-US" sz="2400" b="0" i="0" dirty="0">
                <a:solidFill>
                  <a:srgbClr val="222222"/>
                </a:solidFill>
                <a:effectLst/>
                <a:latin typeface="Verdana" panose="020B0604030504040204" pitchFamily="34" charset="0"/>
                <a:ea typeface="Verdana" panose="020B0604030504040204" pitchFamily="34" charset="0"/>
              </a:rPr>
              <a:t> the code of the promise is currently being executed</a:t>
            </a:r>
          </a:p>
          <a:p>
            <a:pPr>
              <a:lnSpc>
                <a:spcPct val="120000"/>
              </a:lnSpc>
            </a:pPr>
            <a:endParaRPr lang="en-US" dirty="0">
              <a:solidFill>
                <a:srgbClr val="222222"/>
              </a:solidFill>
            </a:endParaRPr>
          </a:p>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There can be at most </a:t>
            </a:r>
            <a:r>
              <a:rPr lang="en-US" sz="2400" b="1" i="0" dirty="0">
                <a:solidFill>
                  <a:srgbClr val="222222"/>
                </a:solidFill>
                <a:effectLst/>
                <a:latin typeface="Verdana" panose="020B0604030504040204" pitchFamily="34" charset="0"/>
                <a:ea typeface="Verdana" panose="020B0604030504040204" pitchFamily="34" charset="0"/>
              </a:rPr>
              <a:t>one</a:t>
            </a:r>
            <a:r>
              <a:rPr lang="en-US" sz="2400" b="0" i="0" dirty="0">
                <a:solidFill>
                  <a:srgbClr val="222222"/>
                </a:solidFill>
                <a:effectLst/>
                <a:latin typeface="Verdana" panose="020B0604030504040204" pitchFamily="34" charset="0"/>
                <a:ea typeface="Verdana" panose="020B0604030504040204" pitchFamily="34" charset="0"/>
              </a:rPr>
              <a:t> executing promise at any time</a:t>
            </a:r>
          </a:p>
          <a:p>
            <a:endParaRPr lang="en-US" dirty="0"/>
          </a:p>
        </p:txBody>
      </p:sp>
      <p:sp>
        <p:nvSpPr>
          <p:cNvPr id="4" name="Slide Number Placeholder 3">
            <a:extLst>
              <a:ext uri="{FF2B5EF4-FFF2-40B4-BE49-F238E27FC236}">
                <a16:creationId xmlns:a16="http://schemas.microsoft.com/office/drawing/2014/main" id="{DB97AE55-1CAF-BA50-B673-1DA10BB809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35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2E9C8-C5FD-CD75-3C79-02D93A2F36A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578193B-4440-DF91-39D2-9EB4CA59EA02}"/>
              </a:ext>
            </a:extLst>
          </p:cNvPr>
          <p:cNvSpPr>
            <a:spLocks noGrp="1"/>
          </p:cNvSpPr>
          <p:nvPr>
            <p:ph type="title"/>
          </p:nvPr>
        </p:nvSpPr>
        <p:spPr/>
        <p:txBody>
          <a:bodyPr/>
          <a:lstStyle/>
          <a:p>
            <a:r>
              <a:rPr lang="en-US" dirty="0"/>
              <a:t>A snapshot of the promise pool</a:t>
            </a:r>
          </a:p>
        </p:txBody>
      </p:sp>
      <p:sp>
        <p:nvSpPr>
          <p:cNvPr id="4" name="Slide Number Placeholder 3">
            <a:extLst>
              <a:ext uri="{FF2B5EF4-FFF2-40B4-BE49-F238E27FC236}">
                <a16:creationId xmlns:a16="http://schemas.microsoft.com/office/drawing/2014/main" id="{060BFDE9-7BB7-B464-3708-7328EBF57F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C4D5B2D7-7B6C-50E2-0D77-FF414636A03B}"/>
              </a:ext>
            </a:extLst>
          </p:cNvPr>
          <p:cNvGrpSpPr/>
          <p:nvPr/>
        </p:nvGrpSpPr>
        <p:grpSpPr>
          <a:xfrm>
            <a:off x="1423847" y="1878850"/>
            <a:ext cx="2942655" cy="3879304"/>
            <a:chOff x="6966004" y="2091278"/>
            <a:chExt cx="2942655" cy="3879304"/>
          </a:xfrm>
        </p:grpSpPr>
        <p:sp>
          <p:nvSpPr>
            <p:cNvPr id="20" name="Rectangle 19">
              <a:extLst>
                <a:ext uri="{FF2B5EF4-FFF2-40B4-BE49-F238E27FC236}">
                  <a16:creationId xmlns:a16="http://schemas.microsoft.com/office/drawing/2014/main" id="{9DEC9552-7FB0-E217-771A-4D029D1A0333}"/>
                </a:ext>
              </a:extLst>
            </p:cNvPr>
            <p:cNvSpPr/>
            <p:nvPr/>
          </p:nvSpPr>
          <p:spPr>
            <a:xfrm>
              <a:off x="6970199" y="3451454"/>
              <a:ext cx="673640" cy="110146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 name="Rectangle 1">
              <a:extLst>
                <a:ext uri="{FF2B5EF4-FFF2-40B4-BE49-F238E27FC236}">
                  <a16:creationId xmlns:a16="http://schemas.microsoft.com/office/drawing/2014/main" id="{8193C5C8-1F90-97AA-B7A8-B03E55408075}"/>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11E1E2A2-A813-2FBC-7160-6EE9B5B8580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1226FADB-F038-4D7D-6BBF-F18E58BEE154}"/>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8A2DC1E4-37DB-95D4-A556-44F6EDAE7A06}"/>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D197B762-E51D-B025-3791-2D05A0A4A1A0}"/>
                </a:ext>
              </a:extLst>
            </p:cNvPr>
            <p:cNvCxnSpPr>
              <a:cxnSpLocks/>
              <a:stCxn id="6" idx="0"/>
              <a:endCxn id="9" idx="2"/>
            </p:cNvCxnSpPr>
            <p:nvPr/>
          </p:nvCxnSpPr>
          <p:spPr>
            <a:xfrm flipV="1">
              <a:off x="9571839" y="3192743"/>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6E53653-D044-DAB5-BF04-4FB524B4837E}"/>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E43838A-4CF2-D39E-44C6-9ECC1CB20D86}"/>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4" name="Rectangle 23">
              <a:extLst>
                <a:ext uri="{FF2B5EF4-FFF2-40B4-BE49-F238E27FC236}">
                  <a16:creationId xmlns:a16="http://schemas.microsoft.com/office/drawing/2014/main" id="{7AE1D2A1-EF19-27F9-CF38-07EE1927BA9A}"/>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0AB5A5C3-D568-A033-3474-07DE8595F75A}"/>
                </a:ext>
              </a:extLst>
            </p:cNvPr>
            <p:cNvSpPr/>
            <p:nvPr/>
          </p:nvSpPr>
          <p:spPr>
            <a:xfrm>
              <a:off x="6966004" y="4869117"/>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823B21F7-881A-5C57-A4EE-BA0584A8A60D}"/>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F30CFA83-56E4-4062-A47A-0BD830D104C2}"/>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EB55845-1CF6-CA4B-784A-D82AAC48D232}"/>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E3378882-9A3C-78A2-E7BF-1025BA347A49}"/>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8CAA82DA-DF84-8908-C75A-07FB24913CEE}"/>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pending but not ready</a:t>
              </a:r>
            </a:p>
          </p:txBody>
        </p:sp>
        <p:sp>
          <p:nvSpPr>
            <p:cNvPr id="32" name="Cloud 31">
              <a:extLst>
                <a:ext uri="{FF2B5EF4-FFF2-40B4-BE49-F238E27FC236}">
                  <a16:creationId xmlns:a16="http://schemas.microsoft.com/office/drawing/2014/main" id="{FB0E5FF2-8D89-E12D-4F73-CC978CE3DDDD}"/>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35" name="Straight Arrow Connector 34">
            <a:extLst>
              <a:ext uri="{FF2B5EF4-FFF2-40B4-BE49-F238E27FC236}">
                <a16:creationId xmlns:a16="http://schemas.microsoft.com/office/drawing/2014/main" id="{7B8E2719-7116-F80C-66EF-105456C9B7C1}"/>
              </a:ext>
            </a:extLst>
          </p:cNvPr>
          <p:cNvCxnSpPr>
            <a:stCxn id="2" idx="0"/>
            <a:endCxn id="23" idx="2"/>
          </p:cNvCxnSpPr>
          <p:nvPr/>
        </p:nvCxnSpPr>
        <p:spPr>
          <a:xfrm flipV="1">
            <a:off x="2856622"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1C78F27-690F-A279-F2CA-DBA12319D74D}"/>
              </a:ext>
            </a:extLst>
          </p:cNvPr>
          <p:cNvCxnSpPr>
            <a:cxnSpLocks/>
            <a:stCxn id="20" idx="0"/>
            <a:endCxn id="24" idx="2"/>
          </p:cNvCxnSpPr>
          <p:nvPr/>
        </p:nvCxnSpPr>
        <p:spPr>
          <a:xfrm flipH="1" flipV="1">
            <a:off x="1760667"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9895C8-95FE-142F-4BFE-E1EF2922F3FF}"/>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43B2681-6648-07CE-72FC-CCBBF6897831}"/>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spTree>
    <p:extLst>
      <p:ext uri="{BB962C8B-B14F-4D97-AF65-F5344CB8AC3E}">
        <p14:creationId xmlns:p14="http://schemas.microsoft.com/office/powerpoint/2010/main" val="331397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23012</TotalTime>
  <Words>6944</Words>
  <Application>Microsoft Office PowerPoint</Application>
  <PresentationFormat>Widescreen</PresentationFormat>
  <Paragraphs>846</Paragraphs>
  <Slides>54</Slides>
  <Notes>45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Arial</vt:lpstr>
      <vt:lpstr>Calibri</vt:lpstr>
      <vt:lpstr>Consolas</vt:lpstr>
      <vt:lpstr>Courier</vt:lpstr>
      <vt:lpstr>Helvetica Neue</vt:lpstr>
      <vt:lpstr>Ink Free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 promise can be in one of exactly 3 states</vt:lpstr>
      <vt:lpstr>It is helpful to think about two subcategories:</vt:lpstr>
      <vt:lpstr>A snapshot of the promise pool</vt:lpstr>
      <vt:lpstr>When the currently executing promise succeeds, the pool will look like this:</vt:lpstr>
      <vt:lpstr>Any ready promise can be chosen as the next promise to be executed</vt:lpstr>
      <vt:lpstr>Computations always run until they are completed.</vt:lpstr>
      <vt:lpstr>Programming with promises</vt:lpstr>
      <vt:lpstr>Use async functions to create promises</vt:lpstr>
      <vt:lpstr>Example:</vt:lpstr>
      <vt:lpstr>async/await: from the inside out</vt:lpstr>
      <vt:lpstr>The promise pool before before calling example1()</vt:lpstr>
      <vt:lpstr>The promise pool after calling example1()</vt:lpstr>
      <vt:lpstr>Async functions: from the outside in</vt:lpstr>
      <vt:lpstr>Async functions return promises</vt:lpstr>
      <vt:lpstr>Asyncs can be nested</vt:lpstr>
      <vt:lpstr>Running Multiple Promises Asynchronously</vt:lpstr>
      <vt:lpstr>Running Multiple Promises Sequentially</vt:lpstr>
      <vt:lpstr>Promises can pass values to one another</vt:lpstr>
      <vt:lpstr>Recover from failure with try/catch</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Running 3 concurrent requests</vt:lpstr>
      <vt:lpstr>Promise.all takes a list of promises, runs them concurrently, and succeeds only when they have all succeeded.</vt:lpstr>
      <vt:lpstr>If you add awaits, the requests will be processed sequentially</vt:lpstr>
      <vt:lpstr>…but it would be much slower</vt:lpstr>
      <vt:lpstr>Why is that?  Visualizing Promise.all</vt:lpstr>
      <vt:lpstr>Let’s put it all together</vt:lpstr>
      <vt:lpstr>Here is a quick demo for you</vt:lpstr>
      <vt:lpstr>Pattern for testing an async function</vt:lpstr>
      <vt:lpstr>General Rules for Writing Asynchronous Code</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Bhutta, Adeel</cp:lastModifiedBy>
  <cp:revision>97</cp:revision>
  <dcterms:modified xsi:type="dcterms:W3CDTF">2025-01-19T17:54:57Z</dcterms:modified>
</cp:coreProperties>
</file>