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39" r:id="rId21"/>
    <p:sldId id="421" r:id="rId22"/>
    <p:sldId id="442" r:id="rId23"/>
    <p:sldId id="424" r:id="rId24"/>
    <p:sldId id="443" r:id="rId25"/>
    <p:sldId id="444" r:id="rId26"/>
    <p:sldId id="445" r:id="rId27"/>
    <p:sldId id="449" r:id="rId28"/>
    <p:sldId id="447" r:id="rId29"/>
    <p:sldId id="276" r:id="rId30"/>
    <p:sldId id="277" r:id="rId31"/>
    <p:sldId id="540" r:id="rId32"/>
    <p:sldId id="288" r:id="rId33"/>
    <p:sldId id="541" r:id="rId34"/>
    <p:sldId id="537" r:id="rId35"/>
    <p:sldId id="450" r:id="rId36"/>
    <p:sldId id="42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257" autoAdjust="0"/>
  </p:normalViewPr>
  <p:slideViewPr>
    <p:cSldViewPr snapToGrid="0">
      <p:cViewPr varScale="1">
        <p:scale>
          <a:sx n="70" d="100"/>
          <a:sy n="70" d="100"/>
        </p:scale>
        <p:origin x="552" y="64"/>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MainMaster delSection modSection">
      <pc:chgData name="Mitchell Wand" userId="de9b44c55c049659" providerId="LiveId" clId="{97F6A37B-697C-4290-A1B5-0CB4BB45D11B}" dt="2024-10-15T02:07:38.847" v="2945" actId="700"/>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modSp mod chgLayout">
        <pc:chgData name="Mitchell Wand" userId="de9b44c55c049659" providerId="LiveId" clId="{97F6A37B-697C-4290-A1B5-0CB4BB45D11B}" dt="2024-10-15T02:07:38.847" v="2945" actId="700"/>
        <pc:sldMkLst>
          <pc:docMk/>
          <pc:sldMk cId="3856103181" sldId="404"/>
        </pc:sldMkLst>
        <pc:spChg chg="mod ord">
          <ac:chgData name="Mitchell Wand" userId="de9b44c55c049659" providerId="LiveId" clId="{97F6A37B-697C-4290-A1B5-0CB4BB45D11B}" dt="2024-10-15T02:07:38.847" v="2945" actId="700"/>
          <ac:spMkLst>
            <pc:docMk/>
            <pc:sldMk cId="3856103181" sldId="404"/>
            <ac:spMk id="116"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7"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8" creationId="{00000000-0000-0000-0000-000000000000}"/>
          </ac:spMkLst>
        </pc:spChg>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modSp new mod">
        <pc:chgData name="Mitchell Wand" userId="de9b44c55c049659" providerId="LiveId" clId="{97F6A37B-697C-4290-A1B5-0CB4BB45D11B}" dt="2024-09-29T16:06:05.712" v="2830" actId="20577"/>
        <pc:sldMkLst>
          <pc:docMk/>
          <pc:sldMk cId="409711853" sldId="538"/>
        </pc:sldMkLst>
        <pc:spChg chg="mod">
          <ac:chgData name="Mitchell Wand" userId="de9b44c55c049659" providerId="LiveId" clId="{97F6A37B-697C-4290-A1B5-0CB4BB45D11B}" dt="2024-09-29T16:06:05.712" v="2830" actId="20577"/>
          <ac:spMkLst>
            <pc:docMk/>
            <pc:sldMk cId="409711853" sldId="538"/>
            <ac:spMk id="2" creationId="{F5C6FDF5-81CD-4A4A-0A9A-CF58B2A7DAB3}"/>
          </ac:spMkLst>
        </pc:spChg>
      </pc:sldChg>
      <pc:sldChg chg="add del">
        <pc:chgData name="Mitchell Wand" userId="de9b44c55c049659" providerId="LiveId" clId="{97F6A37B-697C-4290-A1B5-0CB4BB45D11B}" dt="2024-09-29T13:00:03.312" v="2708" actId="2696"/>
        <pc:sldMkLst>
          <pc:docMk/>
          <pc:sldMk cId="3990952821" sldId="538"/>
        </pc:sldMkLst>
      </pc:sldChg>
      <pc:sldChg chg="modSp new mod">
        <pc:chgData name="Mitchell Wand" userId="de9b44c55c049659" providerId="LiveId" clId="{97F6A37B-697C-4290-A1B5-0CB4BB45D11B}" dt="2024-09-29T16:06:49.491" v="2858" actId="20577"/>
        <pc:sldMkLst>
          <pc:docMk/>
          <pc:sldMk cId="3589980470" sldId="539"/>
        </pc:sldMkLst>
        <pc:spChg chg="mod">
          <ac:chgData name="Mitchell Wand" userId="de9b44c55c049659" providerId="LiveId" clId="{97F6A37B-697C-4290-A1B5-0CB4BB45D11B}" dt="2024-09-29T16:06:49.491" v="2858" actId="20577"/>
          <ac:spMkLst>
            <pc:docMk/>
            <pc:sldMk cId="3589980470" sldId="539"/>
            <ac:spMk id="2" creationId="{26420DD3-2520-341E-73CC-DBEAAF3A3038}"/>
          </ac:spMkLst>
        </pc:spChg>
      </pc:sldChg>
      <pc:sldChg chg="modSp new mod">
        <pc:chgData name="Mitchell Wand" userId="de9b44c55c049659" providerId="LiveId" clId="{97F6A37B-697C-4290-A1B5-0CB4BB45D11B}" dt="2024-09-29T16:08:18.407" v="2941" actId="20577"/>
        <pc:sldMkLst>
          <pc:docMk/>
          <pc:sldMk cId="2308735133" sldId="540"/>
        </pc:sldMkLst>
        <pc:spChg chg="mod">
          <ac:chgData name="Mitchell Wand" userId="de9b44c55c049659" providerId="LiveId" clId="{97F6A37B-697C-4290-A1B5-0CB4BB45D11B}" dt="2024-09-29T16:08:18.407" v="2941" actId="20577"/>
          <ac:spMkLst>
            <pc:docMk/>
            <pc:sldMk cId="2308735133" sldId="540"/>
            <ac:spMk id="2" creationId="{B15EAF94-963D-F2B7-037D-567B2D0A9AC5}"/>
          </ac:spMkLst>
        </pc:spChg>
      </pc:sldChg>
      <pc:sldMasterChg chg="mod">
        <pc:chgData name="Mitchell Wand" userId="de9b44c55c049659" providerId="LiveId" clId="{97F6A37B-697C-4290-A1B5-0CB4BB45D11B}" dt="2024-10-15T02:04:00.822" v="2943" actId="6014"/>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pPr>
              <a:lnSpc>
                <a:spcPts val="1425"/>
              </a:lnSpc>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a:t>
            </a:r>
          </a:p>
          <a:p>
            <a:pPr>
              <a:lnSpc>
                <a:spcPts val="1425"/>
              </a:lnSpc>
            </a:pP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 observe that effects run in order of definition</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5" name="Picture 4">
            <a:extLst>
              <a:ext uri="{FF2B5EF4-FFF2-40B4-BE49-F238E27FC236}">
                <a16:creationId xmlns:a16="http://schemas.microsoft.com/office/drawing/2014/main" id="{2C4F288C-ADBE-D863-24A3-6B2814863D39}"/>
              </a:ext>
            </a:extLst>
          </p:cNvPr>
          <p:cNvPicPr>
            <a:picLocks noChangeAspect="1"/>
          </p:cNvPicPr>
          <p:nvPr/>
        </p:nvPicPr>
        <p:blipFill>
          <a:blip r:embed="rId3"/>
          <a:stretch>
            <a:fillRect/>
          </a:stretch>
        </p:blipFill>
        <p:spPr>
          <a:xfrm>
            <a:off x="0" y="1676741"/>
            <a:ext cx="12192000" cy="4386841"/>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#2N'</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5" name="Picture 4">
            <a:extLst>
              <a:ext uri="{FF2B5EF4-FFF2-40B4-BE49-F238E27FC236}">
                <a16:creationId xmlns:a16="http://schemas.microsoft.com/office/drawing/2014/main" id="{8EA3F860-29F9-9A7C-A793-7F2ECE6FF4FB}"/>
              </a:ext>
            </a:extLst>
          </p:cNvPr>
          <p:cNvPicPr>
            <a:picLocks noChangeAspect="1"/>
          </p:cNvPicPr>
          <p:nvPr/>
        </p:nvPicPr>
        <p:blipFill>
          <a:blip r:embed="rId3"/>
          <a:stretch>
            <a:fillRect/>
          </a:stretch>
        </p:blipFill>
        <p:spPr>
          <a:xfrm>
            <a:off x="123092" y="696965"/>
            <a:ext cx="12192000" cy="5464069"/>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3182112" y="105538"/>
            <a:ext cx="881684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a:t>
            </a:r>
            <a:r>
              <a:rPr lang="en-US" dirty="0" err="1"/>
              <a:t>useEffect</a:t>
            </a:r>
            <a:endParaRPr lang="en-US" dirty="0"/>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33</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solution)</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5431536" y="910299"/>
            <a:ext cx="660745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6551629" y="76651"/>
            <a:ext cx="564037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007608" y="838067"/>
            <a:ext cx="606082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21253</TotalTime>
  <Words>5294</Words>
  <Application>Microsoft Office PowerPoint</Application>
  <PresentationFormat>Widescreen</PresentationFormat>
  <Paragraphs>575</Paragraphs>
  <Slides>36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Verdana</vt:lpstr>
      <vt:lpstr>Wingdings</vt:lpstr>
      <vt:lpstr>CS 4530 Theme</vt:lpstr>
      <vt:lpstr>CS 4530: Fundamentals of Software Engineering Module 09: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Mitchell Wand</cp:lastModifiedBy>
  <cp:revision>37</cp:revision>
  <dcterms:modified xsi:type="dcterms:W3CDTF">2025-02-05T17:33:17Z</dcterms:modified>
</cp:coreProperties>
</file>