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40" r:id="rId17"/>
    <p:sldId id="541" r:id="rId18"/>
    <p:sldId id="542" r:id="rId19"/>
    <p:sldId id="543" r:id="rId20"/>
    <p:sldId id="544" r:id="rId21"/>
    <p:sldId id="545" r:id="rId22"/>
    <p:sldId id="546" r:id="rId23"/>
    <p:sldId id="528" r:id="rId24"/>
    <p:sldId id="547" r:id="rId25"/>
    <p:sldId id="527" r:id="rId26"/>
    <p:sldId id="549" r:id="rId27"/>
    <p:sldId id="550" r:id="rId28"/>
    <p:sldId id="494" r:id="rId29"/>
    <p:sldId id="496" r:id="rId30"/>
    <p:sldId id="495" r:id="rId31"/>
    <p:sldId id="498" r:id="rId32"/>
  </p:sldIdLst>
  <p:sldSz cx="12192000" cy="6858000"/>
  <p:notesSz cx="9144000" cy="6858000"/>
  <p:embeddedFontLst>
    <p:embeddedFont>
      <p:font typeface="Ink Free" panose="03080402000500000000" pitchFamily="66" charset="0"/>
      <p:regular r:id="rId34"/>
    </p:embeddedFont>
    <p:embeddedFont>
      <p:font typeface="Verdana" panose="020B060403050404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40"/>
            <p14:sldId id="541"/>
            <p14:sldId id="542"/>
            <p14:sldId id="543"/>
            <p14:sldId id="544"/>
            <p14:sldId id="545"/>
            <p14:sldId id="546"/>
            <p14:sldId id="528"/>
            <p14:sldId id="547"/>
            <p14:sldId id="527"/>
            <p14:sldId id="549"/>
            <p14:sldId id="550"/>
            <p14:sldId id="494"/>
            <p14:sldId id="496"/>
            <p14:sldId id="495"/>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4" autoAdjust="0"/>
    <p:restoredTop sz="87775" autoAdjust="0"/>
  </p:normalViewPr>
  <p:slideViewPr>
    <p:cSldViewPr snapToGrid="0">
      <p:cViewPr varScale="1">
        <p:scale>
          <a:sx n="57" d="100"/>
          <a:sy n="57" d="100"/>
        </p:scale>
        <p:origin x="980" y="48"/>
      </p:cViewPr>
      <p:guideLst/>
    </p:cSldViewPr>
  </p:slideViewPr>
  <p:notesTextViewPr>
    <p:cViewPr>
      <p:scale>
        <a:sx n="150" d="100"/>
        <a:sy n="15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12/2/2024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1345260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209461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352352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endParaRPr lang="en-US" dirty="0"/>
          </a:p>
          <a:p>
            <a:endParaRPr lang="en-US" dirty="0"/>
          </a:p>
          <a:p>
            <a:endParaRPr lang="en-US" dirty="0"/>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12/2/2024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12/2/2024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12/2/2024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12/2/2024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12/2/2024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12/2/2024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12/2/2024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12/2/2024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12/2/2024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12/2/2024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12/2/2024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desirable, but may not be achievable within the scope of the project.</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A user story is "implemented " when all its essential COSs are implemented.</a:t>
            </a:r>
          </a:p>
          <a:p>
            <a:r>
              <a:rPr lang="en-US" dirty="0"/>
              <a:t>The set of essential user stories constitutes the minimum viable product (MVP)</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16</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839345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a:t>
            </a:r>
            <a:r>
              <a:rPr lang="en-US" dirty="0" err="1"/>
              <a:t>to</a:t>
            </a:r>
            <a:r>
              <a:rPr lang="en-US" dirty="0"/>
              <a:t>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293668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1182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21674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3609669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3254608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sz="380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23</a:t>
            </a:fld>
            <a:endParaRPr lang="en-US"/>
          </a:p>
        </p:txBody>
      </p:sp>
    </p:spTree>
    <p:extLst>
      <p:ext uri="{BB962C8B-B14F-4D97-AF65-F5344CB8AC3E}">
        <p14:creationId xmlns:p14="http://schemas.microsoft.com/office/powerpoint/2010/main" val="1303431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sz="540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24</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14400" lvl="1" indent="-45720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1645572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5" name="Content Placeholder 4">
            <a:extLst>
              <a:ext uri="{FF2B5EF4-FFF2-40B4-BE49-F238E27FC236}">
                <a16:creationId xmlns:a16="http://schemas.microsoft.com/office/drawing/2014/main" id="{224FF867-5557-8972-511A-A48D30439F35}"/>
              </a:ext>
            </a:extLst>
          </p:cNvPr>
          <p:cNvSpPr>
            <a:spLocks noGrp="1"/>
          </p:cNvSpPr>
          <p:nvPr>
            <p:ph sz="half" idx="2"/>
          </p:nvPr>
        </p:nvSpPr>
        <p:spPr>
          <a:xfrm>
            <a:off x="4401879" y="2950757"/>
            <a:ext cx="5181600" cy="1587426"/>
          </a:xfrm>
        </p:spPr>
        <p:txBody>
          <a:bodyPr>
            <a:normAutofit fontScale="92500" lnSpcReduction="20000"/>
          </a:bodyPr>
          <a:lstStyle/>
          <a:p>
            <a:endParaRPr lang="en-US" dirty="0"/>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2709284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66717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673410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144655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&lt;capability&gt; 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3839260"/>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3839260"/>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12286</TotalTime>
  <Words>3000</Words>
  <Application>Microsoft Office PowerPoint</Application>
  <PresentationFormat>Widescreen</PresentationFormat>
  <Paragraphs>289</Paragraphs>
  <Slides>31</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Calibri Light</vt:lpstr>
      <vt:lpstr>Times New Roman</vt:lpstr>
      <vt:lpstr>Verdana</vt:lpstr>
      <vt:lpstr>Helvetica Neue</vt:lpstr>
      <vt:lpstr>Calibri</vt:lpstr>
      <vt:lpstr>Arial</vt:lpstr>
      <vt:lpstr>Ink Free</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vt:lpstr>
      <vt:lpstr>Example:</vt:lpstr>
      <vt:lpstr>Other non-functional requirements</vt:lpstr>
      <vt:lpstr>Still more non-functional requirements</vt:lpstr>
      <vt:lpstr>Writing User Stories: INVEST</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199</cp:revision>
  <dcterms:created xsi:type="dcterms:W3CDTF">2021-01-07T15:19:22Z</dcterms:created>
  <dcterms:modified xsi:type="dcterms:W3CDTF">2024-12-02T15:17:42Z</dcterms:modified>
</cp:coreProperties>
</file>