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6"/>
  </p:notesMasterIdLst>
  <p:sldIdLst>
    <p:sldId id="485" r:id="rId2"/>
    <p:sldId id="580" r:id="rId3"/>
    <p:sldId id="486" r:id="rId4"/>
    <p:sldId id="582" r:id="rId5"/>
    <p:sldId id="262" r:id="rId6"/>
    <p:sldId id="514" r:id="rId7"/>
    <p:sldId id="583" r:id="rId8"/>
    <p:sldId id="649" r:id="rId9"/>
    <p:sldId id="665"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628" r:id="rId27"/>
    <p:sldId id="594" r:id="rId28"/>
    <p:sldId id="560" r:id="rId29"/>
    <p:sldId id="645" r:id="rId30"/>
    <p:sldId id="658" r:id="rId31"/>
    <p:sldId id="660" r:id="rId32"/>
    <p:sldId id="663" r:id="rId33"/>
    <p:sldId id="661" r:id="rId34"/>
    <p:sldId id="662" r:id="rId35"/>
    <p:sldId id="664" r:id="rId36"/>
    <p:sldId id="629" r:id="rId37"/>
    <p:sldId id="578" r:id="rId38"/>
    <p:sldId id="277" r:id="rId39"/>
    <p:sldId id="505" r:id="rId40"/>
    <p:sldId id="569" r:id="rId41"/>
    <p:sldId id="571" r:id="rId42"/>
    <p:sldId id="572" r:id="rId43"/>
    <p:sldId id="573" r:id="rId44"/>
    <p:sldId id="574" r:id="rId45"/>
    <p:sldId id="575" r:id="rId46"/>
    <p:sldId id="576" r:id="rId47"/>
    <p:sldId id="544" r:id="rId48"/>
    <p:sldId id="579" r:id="rId49"/>
    <p:sldId id="546" r:id="rId50"/>
    <p:sldId id="499" r:id="rId51"/>
    <p:sldId id="550" r:id="rId52"/>
    <p:sldId id="557" r:id="rId53"/>
    <p:sldId id="543" r:id="rId54"/>
    <p:sldId id="604" r:id="rId5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3341" autoAdjust="0"/>
  </p:normalViewPr>
  <p:slideViewPr>
    <p:cSldViewPr snapToGrid="0" snapToObjects="1">
      <p:cViewPr varScale="1">
        <p:scale>
          <a:sx n="48" d="100"/>
          <a:sy n="48" d="100"/>
        </p:scale>
        <p:origin x="1288" y="32"/>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dirty="0"/>
              <a:t>In this case, any of p102, p50, or p26 could be chosen as the next promise to be executed.</a:t>
            </a:r>
          </a:p>
        </p:txBody>
      </p:sp>
    </p:spTree>
    <p:extLst>
      <p:ext uri="{BB962C8B-B14F-4D97-AF65-F5344CB8AC3E}">
        <p14:creationId xmlns:p14="http://schemas.microsoft.com/office/powerpoint/2010/main" val="3649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Explanation on next slide</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err="1"/>
              <a:t>promiseToPrint</a:t>
            </a:r>
            <a:r>
              <a:rPr lang="en-US" dirty="0"/>
              <a:t> prints out the message (“example1(10) starting”; “p1 is printing”) and then resolves, leaving the console.log (“example1(10) finishing”)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a:p>
            <a:endParaRPr lang="en-US" dirty="0"/>
          </a:p>
          <a:p>
            <a:r>
              <a:rPr lang="en-US" dirty="0"/>
              <a:t>Note that any of the 3 pending promises may complete before others. It really depends on what the async operation is. For example, if they all fetch something from the web, one request may take longer than other and hence may finish later than others. For trivial tasks they might finish in same order as started (but that’s not guaranteed).</a:t>
            </a:r>
          </a:p>
        </p:txBody>
      </p:sp>
    </p:spTree>
    <p:extLst>
      <p:ext uri="{BB962C8B-B14F-4D97-AF65-F5344CB8AC3E}">
        <p14:creationId xmlns:p14="http://schemas.microsoft.com/office/powerpoint/2010/main" val="228315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dirty="0"/>
              <a:t>It's </a:t>
            </a:r>
            <a:r>
              <a:rPr lang="en-US" sz="1100" dirty="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dirty="0"/>
          </a:p>
          <a:p>
            <a:endParaRPr lang="en-US" dirty="0"/>
          </a:p>
        </p:txBody>
      </p:sp>
    </p:spTree>
    <p:extLst>
      <p:ext uri="{BB962C8B-B14F-4D97-AF65-F5344CB8AC3E}">
        <p14:creationId xmlns:p14="http://schemas.microsoft.com/office/powerpoint/2010/main" val="298968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p102,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4AF2E2E4-D015-9C0E-35EE-201F37AA97BE}"/>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8A768BA3-C787-5A80-AB34-F7220ACD8815}"/>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dirty="0"/>
              <a:t>Execution of a promise cannot be interrupted.  That's what we mean by "</a:t>
            </a:r>
            <a:r>
              <a:rPr lang="en-US" b="1" dirty="0"/>
              <a:t>run to completion</a:t>
            </a:r>
            <a:r>
              <a:rPr lang="en-US" dirty="0"/>
              <a:t>".</a:t>
            </a:r>
          </a:p>
          <a:p>
            <a:r>
              <a:rPr lang="en-US" dirty="0"/>
              <a:t>Along the way, it may create promises that can be run anytime after the current computation is completed (i.e. they will be in the "waiting" state). </a:t>
            </a:r>
          </a:p>
          <a:p>
            <a:pPr lvl="1"/>
            <a:r>
              <a:rPr lang="en-US" dirty="0"/>
              <a:t>We'll see that async/await provides an easy way to do that.</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a:t>
            </a:r>
            <a:r>
              <a:rPr lang="en-US" dirty="0">
                <a:solidFill>
                  <a:srgbClr val="002060"/>
                </a:solidFill>
              </a:rPr>
              <a:t>following</a:t>
            </a:r>
            <a:r>
              <a:rPr lang="en-US" dirty="0"/>
              <a:t>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764695" y="1582336"/>
            <a:ext cx="6361945"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6403975" y="1588244"/>
            <a:ext cx="556895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npx</a:t>
            </a:r>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ts</a:t>
            </a:r>
            <a:r>
              <a:rPr lang="en-US" sz="1800" dirty="0">
                <a:solidFill>
                  <a:prstClr val="black"/>
                </a:solidFill>
                <a:latin typeface="Verdana" panose="020B0604030504040204" pitchFamily="34" charset="0"/>
                <a:ea typeface="Verdana" panose="020B0604030504040204" pitchFamily="34" charset="0"/>
              </a:rPr>
              <a:t>-node </a:t>
            </a:r>
            <a:r>
              <a:rPr lang="en-US" sz="1800" dirty="0" err="1">
                <a:solidFill>
                  <a:prstClr val="black"/>
                </a:solidFill>
                <a:latin typeface="Verdana" panose="020B0604030504040204" pitchFamily="34" charset="0"/>
                <a:ea typeface="Verdana" panose="020B0604030504040204" pitchFamily="34" charset="0"/>
              </a:rPr>
              <a:t>ThreeAsynchronousPromises.ts</a:t>
            </a:r>
            <a:endParaRPr lang="en-US" sz="1800" dirty="0">
              <a:solidFill>
                <a:prstClr val="black"/>
              </a:solidFill>
              <a:latin typeface="Verdana" panose="020B0604030504040204" pitchFamily="34" charset="0"/>
              <a:ea typeface="Verdana" panose="020B0604030504040204" pitchFamily="34" charset="0"/>
            </a:endParaRPr>
          </a:p>
          <a:p>
            <a:pPr algn="l"/>
            <a:r>
              <a:rPr lang="en-US" sz="1800" dirty="0">
                <a:solidFill>
                  <a:prstClr val="black"/>
                </a:solidFill>
                <a:latin typeface="Verdana" panose="020B0604030504040204" pitchFamily="34" charset="0"/>
                <a:ea typeface="Verdana" panose="020B0604030504040204" pitchFamily="34" charset="0"/>
              </a:rPr>
              <a:t>starting make3AsynchronousPromises</a:t>
            </a:r>
          </a:p>
          <a:p>
            <a:pPr algn="l"/>
            <a:r>
              <a:rPr lang="en-US" sz="1800" dirty="0">
                <a:solidFill>
                  <a:prstClr val="black"/>
                </a:solidFill>
                <a:latin typeface="Verdana" panose="020B0604030504040204" pitchFamily="34" charset="0"/>
                <a:ea typeface="Verdana" panose="020B0604030504040204" pitchFamily="34" charset="0"/>
              </a:rPr>
              <a:t>example1(100)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example1(200)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example1(300)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make3AsynchronousPromises finished</a:t>
            </a:r>
          </a:p>
          <a:p>
            <a:pPr algn="l"/>
            <a:r>
              <a:rPr lang="en-US" sz="1800" dirty="0">
                <a:solidFill>
                  <a:prstClr val="black"/>
                </a:solidFill>
                <a:latin typeface="Verdana" panose="020B0604030504040204" pitchFamily="34" charset="0"/>
                <a:ea typeface="Verdana" panose="020B0604030504040204" pitchFamily="34" charset="0"/>
              </a:rPr>
              <a:t>example1(100) finishing</a:t>
            </a:r>
          </a:p>
          <a:p>
            <a:pPr algn="l"/>
            <a:r>
              <a:rPr lang="en-US" sz="1800" dirty="0">
                <a:solidFill>
                  <a:prstClr val="black"/>
                </a:solidFill>
                <a:latin typeface="Verdana" panose="020B0604030504040204" pitchFamily="34" charset="0"/>
                <a:ea typeface="Verdana" panose="020B0604030504040204" pitchFamily="34" charset="0"/>
              </a:rPr>
              <a:t>example1(200) finishing</a:t>
            </a:r>
          </a:p>
          <a:p>
            <a:pPr algn="l"/>
            <a:r>
              <a:rPr lang="en-US" sz="18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577353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lvl="1"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40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54</a:t>
            </a:fld>
            <a:endParaRPr lang="en-US"/>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t>
            </a:r>
            <a:r>
              <a:rPr lang="en-US" i="1" dirty="0"/>
              <a:t>always</a:t>
            </a:r>
            <a:r>
              <a:rPr lang="en-US" dirty="0"/>
              <a:t> executes until it hits an </a:t>
            </a:r>
            <a:r>
              <a:rPr lang="en-US" sz="2400" b="0" dirty="0">
                <a:solidFill>
                  <a:srgbClr val="AF00DB"/>
                </a:solidFill>
                <a:effectLst/>
                <a:latin typeface="Consolas" panose="020B0609020204030204" pitchFamily="49" charset="0"/>
              </a:rPr>
              <a:t>await </a:t>
            </a:r>
            <a:r>
              <a:rPr lang="en-US" dirty="0"/>
              <a:t>or reaches its end (i.e., </a:t>
            </a:r>
            <a:r>
              <a:rPr lang="en-US" i="1" dirty="0"/>
              <a:t>cannot be interrupted</a:t>
            </a:r>
            <a:r>
              <a:rPr lang="en-US" dirty="0"/>
              <a:t>).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1"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lnSpcReduction="10000"/>
          </a:bodyPr>
          <a:lstStyle/>
          <a:p>
            <a:pPr>
              <a:lnSpc>
                <a:spcPct val="120000"/>
              </a:lnSpc>
            </a:pPr>
            <a:r>
              <a:rPr lang="en-US" dirty="0">
                <a:solidFill>
                  <a:srgbClr val="FF0000"/>
                </a:solidFill>
              </a:rPr>
              <a:t>Waiting: </a:t>
            </a:r>
            <a:r>
              <a:rPr lang="en-US" dirty="0"/>
              <a:t>pending, and some of the operations it was waiting for have not yet completed</a:t>
            </a:r>
            <a:endParaRPr lang="en-US" dirty="0">
              <a:solidFill>
                <a:srgbClr val="FF0000"/>
              </a:solidFill>
            </a:endParaRPr>
          </a:p>
          <a:p>
            <a:pPr>
              <a:lnSpc>
                <a:spcPct val="120000"/>
              </a:lnSpc>
            </a:pPr>
            <a:r>
              <a:rPr lang="en-US" dirty="0">
                <a:solidFill>
                  <a:srgbClr val="FF0000"/>
                </a:solidFill>
              </a:rPr>
              <a:t>Ready</a:t>
            </a:r>
            <a:r>
              <a:rPr lang="en-US" dirty="0"/>
              <a:t> for Execution:</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p101</a:t>
              </a:r>
            </a:p>
            <a:p>
              <a:pPr algn="l"/>
              <a:endParaRPr lang="en-US" sz="2800" dirty="0">
                <a:solidFill>
                  <a:schemeClr val="tx1"/>
                </a:solidFill>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p102</a:t>
              </a:r>
              <a:endParaRPr lang="en-US" sz="2800" dirty="0">
                <a:solidFill>
                  <a:schemeClr val="tx1"/>
                </a:solidFill>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7" name="Straight Arrow Connector 6">
            <a:extLst>
              <a:ext uri="{FF2B5EF4-FFF2-40B4-BE49-F238E27FC236}">
                <a16:creationId xmlns:a16="http://schemas.microsoft.com/office/drawing/2014/main" id="{1901D049-5F1B-4527-13A0-7992048D111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33062F-66F3-29A4-2816-D15F1411C644}"/>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69F565-3645-C85D-986F-68BDE8669FE3}"/>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89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23103</TotalTime>
  <Words>7036</Words>
  <Application>Microsoft Office PowerPoint</Application>
  <PresentationFormat>Widescreen</PresentationFormat>
  <Paragraphs>847</Paragraphs>
  <Slides>54</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Here is a quick demo for you</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102</cp:revision>
  <dcterms:modified xsi:type="dcterms:W3CDTF">2025-01-19T23:39:34Z</dcterms:modified>
</cp:coreProperties>
</file>