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7" r:id="rId29"/>
    <p:sldId id="524" r:id="rId30"/>
    <p:sldId id="525" r:id="rId31"/>
    <p:sldId id="516" r:id="rId32"/>
    <p:sldId id="509" r:id="rId33"/>
    <p:sldId id="511" r:id="rId34"/>
    <p:sldId id="510" r:id="rId35"/>
    <p:sldId id="512" r:id="rId36"/>
    <p:sldId id="513" r:id="rId37"/>
    <p:sldId id="456" r:id="rId38"/>
    <p:sldId id="520" r:id="rId39"/>
    <p:sldId id="521" r:id="rId40"/>
    <p:sldId id="472" r:id="rId41"/>
    <p:sldId id="471" r:id="rId42"/>
    <p:sldId id="490" r:id="rId43"/>
    <p:sldId id="491" r:id="rId44"/>
    <p:sldId id="492" r:id="rId45"/>
    <p:sldId id="493" r:id="rId46"/>
    <p:sldId id="494" r:id="rId47"/>
    <p:sldId id="522" r:id="rId48"/>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Ink Free" panose="03080402000500000000" pitchFamily="66" charset="0"/>
      <p:regular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7"/>
            <p14:sldId id="524"/>
            <p14:sldId id="525"/>
            <p14:sldId id="516"/>
            <p14:sldId id="509"/>
            <p14:sldId id="511"/>
            <p14:sldId id="510"/>
            <p14:sldId id="512"/>
            <p14:sldId id="513"/>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90532" autoAdjust="0"/>
  </p:normalViewPr>
  <p:slideViewPr>
    <p:cSldViewPr snapToGrid="0">
      <p:cViewPr>
        <p:scale>
          <a:sx n="50" d="100"/>
          <a:sy n="50" d="100"/>
        </p:scale>
        <p:origin x="112" y="316"/>
      </p:cViewPr>
      <p:guideLst>
        <p:guide orient="horz" pos="1512"/>
        <p:guide pos="3840"/>
      </p:guideLst>
    </p:cSldViewPr>
  </p:slideViewPr>
  <p:notesTextViewPr>
    <p:cViewPr>
      <p:scale>
        <a:sx n="3" d="2"/>
        <a:sy n="3" d="2"/>
      </p:scale>
      <p:origin x="0" y="0"/>
    </p:cViewPr>
  </p:notesTextViewPr>
  <p:sorterViewPr>
    <p:cViewPr>
      <p:scale>
        <a:sx n="80" d="100"/>
        <a:sy n="80" d="100"/>
      </p:scale>
      <p:origin x="0" y="-89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docChgLst>
    <pc:chgData name="Mitchell Wand" userId="de9b44c55c049659" providerId="LiveId" clId="{4A973BDD-CE3E-44C6-9EDF-D54C4EF6B1EE}"/>
    <pc:docChg chg="modSld">
      <pc:chgData name="Mitchell Wand" userId="de9b44c55c049659" providerId="LiveId" clId="{4A973BDD-CE3E-44C6-9EDF-D54C4EF6B1EE}" dt="2024-01-12T03:29:52.460" v="1" actId="20577"/>
      <pc:docMkLst>
        <pc:docMk/>
      </pc:docMkLst>
      <pc:sldChg chg="modNotesTx">
        <pc:chgData name="Mitchell Wand" userId="de9b44c55c049659" providerId="LiveId" clId="{4A973BDD-CE3E-44C6-9EDF-D54C4EF6B1EE}" dt="2024-01-12T03:29:52.460" v="1" actId="20577"/>
        <pc:sldMkLst>
          <pc:docMk/>
          <pc:sldMk cId="3025610200" sldId="485"/>
        </pc:sldMkLst>
      </pc:sldChg>
    </pc:docChg>
  </pc:docChgLst>
  <pc:docChgLst>
    <pc:chgData name="Mitchell Wand" userId="de9b44c55c049659" providerId="LiveId" clId="{8C92D9B1-57F9-4FA7-AF99-4475187A1412}"/>
    <pc:docChg chg="undo custSel modSld">
      <pc:chgData name="Mitchell Wand" userId="de9b44c55c049659" providerId="LiveId" clId="{8C92D9B1-57F9-4FA7-AF99-4475187A1412}" dt="2024-01-21T17:18:38.444" v="516" actId="20577"/>
      <pc:docMkLst>
        <pc:docMk/>
      </pc:docMkLst>
      <pc:sldChg chg="modSp mod">
        <pc:chgData name="Mitchell Wand" userId="de9b44c55c049659" providerId="LiveId" clId="{8C92D9B1-57F9-4FA7-AF99-4475187A1412}" dt="2024-01-21T17:09:54.698" v="391" actId="20577"/>
        <pc:sldMkLst>
          <pc:docMk/>
          <pc:sldMk cId="4189392190" sldId="433"/>
        </pc:sldMkLst>
        <pc:spChg chg="mod">
          <ac:chgData name="Mitchell Wand" userId="de9b44c55c049659" providerId="LiveId" clId="{8C92D9B1-57F9-4FA7-AF99-4475187A1412}" dt="2024-01-21T17:09:54.698" v="391" actId="20577"/>
          <ac:spMkLst>
            <pc:docMk/>
            <pc:sldMk cId="4189392190" sldId="433"/>
            <ac:spMk id="3" creationId="{B961C685-5760-44FE-A6EF-DD57E096CA0C}"/>
          </ac:spMkLst>
        </pc:spChg>
      </pc:sldChg>
      <pc:sldChg chg="modSp mod modNotesTx">
        <pc:chgData name="Mitchell Wand" userId="de9b44c55c049659" providerId="LiveId" clId="{8C92D9B1-57F9-4FA7-AF99-4475187A1412}" dt="2024-01-21T17:10:12.332" v="393" actId="20577"/>
        <pc:sldMkLst>
          <pc:docMk/>
          <pc:sldMk cId="800228832" sldId="447"/>
        </pc:sldMkLst>
        <pc:spChg chg="mod">
          <ac:chgData name="Mitchell Wand" userId="de9b44c55c049659" providerId="LiveId" clId="{8C92D9B1-57F9-4FA7-AF99-4475187A1412}" dt="2024-01-21T17:10:12.332" v="393" actId="20577"/>
          <ac:spMkLst>
            <pc:docMk/>
            <pc:sldMk cId="800228832" sldId="447"/>
            <ac:spMk id="2" creationId="{9BA5B06C-6C50-4733-A873-0B9C4F6503DA}"/>
          </ac:spMkLst>
        </pc:spChg>
      </pc:sldChg>
      <pc:sldChg chg="modSp mod modNotesTx">
        <pc:chgData name="Mitchell Wand" userId="de9b44c55c049659" providerId="LiveId" clId="{8C92D9B1-57F9-4FA7-AF99-4475187A1412}" dt="2024-01-21T17:18:38.444" v="516" actId="20577"/>
        <pc:sldMkLst>
          <pc:docMk/>
          <pc:sldMk cId="568162185" sldId="456"/>
        </pc:sldMkLst>
        <pc:spChg chg="mod">
          <ac:chgData name="Mitchell Wand" userId="de9b44c55c049659" providerId="LiveId" clId="{8C92D9B1-57F9-4FA7-AF99-4475187A1412}" dt="2024-01-21T17:11:00.235" v="399" actId="20577"/>
          <ac:spMkLst>
            <pc:docMk/>
            <pc:sldMk cId="568162185" sldId="456"/>
            <ac:spMk id="2" creationId="{912E63C2-291F-4BCD-8481-B88CD1E437D8}"/>
          </ac:spMkLst>
        </pc:spChg>
      </pc:sldChg>
      <pc:sldChg chg="modSp mod">
        <pc:chgData name="Mitchell Wand" userId="de9b44c55c049659" providerId="LiveId" clId="{8C92D9B1-57F9-4FA7-AF99-4475187A1412}" dt="2024-01-21T17:08:05.670" v="317" actId="20577"/>
        <pc:sldMkLst>
          <pc:docMk/>
          <pc:sldMk cId="1750428041" sldId="457"/>
        </pc:sldMkLst>
        <pc:spChg chg="mod">
          <ac:chgData name="Mitchell Wand" userId="de9b44c55c049659" providerId="LiveId" clId="{8C92D9B1-57F9-4FA7-AF99-4475187A1412}" dt="2024-01-21T17:08:05.670" v="317" actId="20577"/>
          <ac:spMkLst>
            <pc:docMk/>
            <pc:sldMk cId="1750428041" sldId="457"/>
            <ac:spMk id="5" creationId="{7155BEF8-786F-4A11-92EC-982C8864DEC9}"/>
          </ac:spMkLst>
        </pc:spChg>
      </pc:sldChg>
      <pc:sldChg chg="modSp mod">
        <pc:chgData name="Mitchell Wand" userId="de9b44c55c049659" providerId="LiveId" clId="{8C92D9B1-57F9-4FA7-AF99-4475187A1412}" dt="2024-01-21T17:08:43.004" v="319" actId="1076"/>
        <pc:sldMkLst>
          <pc:docMk/>
          <pc:sldMk cId="1471926169" sldId="460"/>
        </pc:sldMkLst>
        <pc:spChg chg="mod">
          <ac:chgData name="Mitchell Wand" userId="de9b44c55c049659" providerId="LiveId" clId="{8C92D9B1-57F9-4FA7-AF99-4475187A1412}" dt="2024-01-21T17:08:43.004" v="319" actId="1076"/>
          <ac:spMkLst>
            <pc:docMk/>
            <pc:sldMk cId="1471926169" sldId="460"/>
            <ac:spMk id="5" creationId="{F772BFE7-6CBE-12D8-B348-1A8F4B3F7277}"/>
          </ac:spMkLst>
        </pc:spChg>
        <pc:spChg chg="mod">
          <ac:chgData name="Mitchell Wand" userId="de9b44c55c049659" providerId="LiveId" clId="{8C92D9B1-57F9-4FA7-AF99-4475187A1412}" dt="2024-01-21T17:08:37.079" v="318" actId="1076"/>
          <ac:spMkLst>
            <pc:docMk/>
            <pc:sldMk cId="1471926169" sldId="460"/>
            <ac:spMk id="6" creationId="{914F242F-B894-4E59-A219-59B9174F3CB3}"/>
          </ac:spMkLst>
        </pc:spChg>
      </pc:sldChg>
      <pc:sldChg chg="modSp mod">
        <pc:chgData name="Mitchell Wand" userId="de9b44c55c049659" providerId="LiveId" clId="{8C92D9B1-57F9-4FA7-AF99-4475187A1412}" dt="2024-01-21T17:09:32.150" v="361" actId="20577"/>
        <pc:sldMkLst>
          <pc:docMk/>
          <pc:sldMk cId="3158287491" sldId="486"/>
        </pc:sldMkLst>
        <pc:spChg chg="mod">
          <ac:chgData name="Mitchell Wand" userId="de9b44c55c049659" providerId="LiveId" clId="{8C92D9B1-57F9-4FA7-AF99-4475187A1412}" dt="2024-01-21T17:09:32.150" v="361" actId="20577"/>
          <ac:spMkLst>
            <pc:docMk/>
            <pc:sldMk cId="3158287491" sldId="486"/>
            <ac:spMk id="3" creationId="{AC300E2B-BFD0-4090-AFC5-FE82683F997F}"/>
          </ac:spMkLst>
        </pc:spChg>
      </pc:sldChg>
      <pc:sldChg chg="modSp mod">
        <pc:chgData name="Mitchell Wand" userId="de9b44c55c049659" providerId="LiveId" clId="{8C92D9B1-57F9-4FA7-AF99-4475187A1412}" dt="2024-01-21T17:10:42.537" v="395" actId="20577"/>
        <pc:sldMkLst>
          <pc:docMk/>
          <pc:sldMk cId="3109479661" sldId="516"/>
        </pc:sldMkLst>
        <pc:spChg chg="mod">
          <ac:chgData name="Mitchell Wand" userId="de9b44c55c049659" providerId="LiveId" clId="{8C92D9B1-57F9-4FA7-AF99-4475187A1412}" dt="2024-01-21T17:10:42.537" v="395" actId="20577"/>
          <ac:spMkLst>
            <pc:docMk/>
            <pc:sldMk cId="3109479661" sldId="516"/>
            <ac:spMk id="2" creationId="{626696D1-FA45-8CD6-B51A-398E86028C11}"/>
          </ac:spMkLst>
        </pc:spChg>
      </pc:sldChg>
      <pc:sldChg chg="modSp mod">
        <pc:chgData name="Mitchell Wand" userId="de9b44c55c049659" providerId="LiveId" clId="{8C92D9B1-57F9-4FA7-AF99-4475187A1412}" dt="2024-01-21T17:17:36.792" v="471" actId="20577"/>
        <pc:sldMkLst>
          <pc:docMk/>
          <pc:sldMk cId="3617850318" sldId="517"/>
        </pc:sldMkLst>
        <pc:spChg chg="mod">
          <ac:chgData name="Mitchell Wand" userId="de9b44c55c049659" providerId="LiveId" clId="{8C92D9B1-57F9-4FA7-AF99-4475187A1412}" dt="2024-01-21T17:10:52.320" v="397" actId="20577"/>
          <ac:spMkLst>
            <pc:docMk/>
            <pc:sldMk cId="3617850318" sldId="517"/>
            <ac:spMk id="2" creationId="{4CE907AB-0992-8834-1E33-EC9EE8D0CC25}"/>
          </ac:spMkLst>
        </pc:spChg>
        <pc:spChg chg="mod">
          <ac:chgData name="Mitchell Wand" userId="de9b44c55c049659" providerId="LiveId" clId="{8C92D9B1-57F9-4FA7-AF99-4475187A1412}" dt="2024-01-21T17:17:36.792" v="471" actId="20577"/>
          <ac:spMkLst>
            <pc:docMk/>
            <pc:sldMk cId="3617850318" sldId="517"/>
            <ac:spMk id="4" creationId="{2610D18C-65B3-8A1C-084E-FC89FB5A946D}"/>
          </ac:spMkLst>
        </pc:spChg>
      </pc:sldChg>
      <pc:sldChg chg="modSp mod">
        <pc:chgData name="Mitchell Wand" userId="de9b44c55c049659" providerId="LiveId" clId="{8C92D9B1-57F9-4FA7-AF99-4475187A1412}" dt="2024-01-21T17:11:30.863" v="439" actId="20577"/>
        <pc:sldMkLst>
          <pc:docMk/>
          <pc:sldMk cId="3043335516" sldId="522"/>
        </pc:sldMkLst>
        <pc:spChg chg="mod">
          <ac:chgData name="Mitchell Wand" userId="de9b44c55c049659" providerId="LiveId" clId="{8C92D9B1-57F9-4FA7-AF99-4475187A1412}" dt="2024-01-21T17:11:30.863" v="439" actId="20577"/>
          <ac:spMkLst>
            <pc:docMk/>
            <pc:sldMk cId="3043335516" sldId="522"/>
            <ac:spMk id="3" creationId="{AC300E2B-BFD0-4090-AFC5-FE82683F997F}"/>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1/19/2025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1/19/2025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1/19/2025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1/19/2025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1/19/2025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1/19/2025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1/19/2025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1/19/2025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1/19/2025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1/19/2025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1/19/2025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(The “data-pull" pattern)</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 getter for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time: </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7569200" y="136525"/>
            <a:ext cx="43973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PullingClocks</a:t>
            </a:r>
            <a:r>
              <a:rPr lang="en-US" sz="2400" dirty="0">
                <a:solidFill>
                  <a:schemeClr val="tx1"/>
                </a:solidFill>
              </a:rPr>
              <a:t>/</a:t>
            </a: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PullingClocks</a:t>
            </a:r>
            <a:r>
              <a:rPr lang="en-US" sz="2400" dirty="0">
                <a:solidFill>
                  <a:schemeClr val="tx1"/>
                </a:solidFill>
              </a:rPr>
              <a:t>/</a:t>
            </a: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834166D4-3C9A-4D3F-9594-07470496BD92}"/>
              </a:ext>
            </a:extLst>
          </p:cNvPr>
          <p:cNvSpPr/>
          <p:nvPr/>
        </p:nvSpPr>
        <p:spPr>
          <a:xfrm>
            <a:off x="6422627"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53BF4FA0-4735-B573-EBE2-4F2226C59FDA}"/>
              </a:ext>
            </a:extLst>
          </p:cNvPr>
          <p:cNvSpPr/>
          <p:nvPr/>
        </p:nvSpPr>
        <p:spPr>
          <a:xfrm>
            <a:off x="6096000" y="5454143"/>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Instead of requiring the client to supply a 'notify' method, </a:t>
            </a:r>
          </a:p>
          <a:p>
            <a:r>
              <a:rPr lang="en-US" dirty="0"/>
              <a:t>the server constructs the client and gives it a </a:t>
            </a:r>
            <a:r>
              <a:rPr lang="en-US" i="1" dirty="0"/>
              <a:t>function</a:t>
            </a:r>
            <a:r>
              <a:rPr lang="en-US" dirty="0"/>
              <a:t> to call when a certain event happens</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6178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60960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describe(</a:t>
            </a:r>
            <a:r>
              <a:rPr lang="en-US" b="0" dirty="0">
                <a:solidFill>
                  <a:srgbClr val="A31515"/>
                </a:solidFill>
                <a:effectLst/>
                <a:latin typeface="Consolas" panose="020B0609020204030204" pitchFamily="49" charset="0"/>
              </a:rPr>
              <a:t>'handler passing'</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Parent()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server.newChild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server.newChild</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client1.click()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client2.click()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client1.click()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DCA262B-070C-459D-9AF9-8E3ADA463D0C}"/>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Code</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12702CD7-6D45-BAB4-8D2F-5D3CF4B2080A}"/>
              </a:ext>
            </a:extLst>
          </p:cNvPr>
          <p:cNvSpPr txBox="1"/>
          <p:nvPr/>
        </p:nvSpPr>
        <p:spPr>
          <a:xfrm>
            <a:off x="140110" y="1553488"/>
            <a:ext cx="4982497"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Child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click ()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5109A4D-9085-1EAB-CB43-3B6D30F1DF12}"/>
              </a:ext>
            </a:extLst>
          </p:cNvPr>
          <p:cNvSpPr txBox="1"/>
          <p:nvPr/>
        </p:nvSpPr>
        <p:spPr>
          <a:xfrm>
            <a:off x="5122607" y="1553488"/>
            <a:ext cx="7452852"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Parent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next free ID for a client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keeps track of the clicks by 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number[]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log(): number[]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pushToLog</a:t>
            </a:r>
            <a:r>
              <a:rPr lang="en-US" b="0" dirty="0">
                <a:solidFill>
                  <a:srgbClr val="000000"/>
                </a:solidFill>
                <a:effectLst/>
                <a:latin typeface="Consolas" panose="020B0609020204030204" pitchFamily="49" charset="0"/>
              </a:rPr>
              <a:t>(id: number)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(id)}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newChild</a:t>
            </a:r>
            <a:r>
              <a:rPr lang="en-US" b="0" dirty="0">
                <a:solidFill>
                  <a:srgbClr val="000000"/>
                </a:solidFill>
                <a:effectLst/>
                <a:latin typeface="Consolas" panose="020B0609020204030204" pitchFamily="49" charset="0"/>
              </a:rPr>
              <a:t>(): Child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thisID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nextID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.pushToLog</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thisID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Child(</a:t>
            </a:r>
            <a:r>
              <a:rPr lang="en-US" b="0" dirty="0" err="1">
                <a:solidFill>
                  <a:srgbClr val="000000"/>
                </a:solidFill>
                <a:effectLst/>
                <a:latin typeface="Consolas" panose="020B0609020204030204" pitchFamily="49" charset="0"/>
              </a:rPr>
              <a:t>onClick.bind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109479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5523316" y="540646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62668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6" y="271104"/>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2862426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
        <p:nvSpPr>
          <p:cNvPr id="3" name="Rectangle: Rounded Corners 2">
            <a:extLst>
              <a:ext uri="{FF2B5EF4-FFF2-40B4-BE49-F238E27FC236}">
                <a16:creationId xmlns:a16="http://schemas.microsoft.com/office/drawing/2014/main" id="{B1F35F52-6E7B-0314-C10A-3DBB46B1636A}"/>
              </a:ext>
            </a:extLst>
          </p:cNvPr>
          <p:cNvSpPr/>
          <p:nvPr/>
        </p:nvSpPr>
        <p:spPr>
          <a:xfrm>
            <a:off x="5179233" y="5514351"/>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851602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BA12E4F-86E7-8B01-60AE-73FDC6587F1E}"/>
              </a:ext>
            </a:extLst>
          </p:cNvPr>
          <p:cNvSpPr/>
          <p:nvPr/>
        </p:nvSpPr>
        <p:spPr>
          <a:xfrm>
            <a:off x="5179233" y="32555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833483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a:t>
            </a:r>
            <a:r>
              <a:rPr lang="en-US" b="0" dirty="0" err="1">
                <a:solidFill>
                  <a:srgbClr val="795E26"/>
                </a:solidFill>
                <a:effectLst/>
                <a:latin typeface="Consolas" panose="020B0609020204030204" pitchFamily="49" charset="0"/>
              </a:rPr>
              <a:t>ime</a:t>
            </a:r>
            <a:r>
              <a:rPr lang="en-US" dirty="0">
                <a:solidFill>
                  <a:srgbClr val="795E26"/>
                </a:solidFill>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4E6EB3B2-3C1A-C157-05EF-428A1E537B0F}"/>
              </a:ext>
            </a:extLst>
          </p:cNvPr>
          <p:cNvSpPr/>
          <p:nvPr/>
        </p:nvSpPr>
        <p:spPr>
          <a:xfrm>
            <a:off x="5523316" y="540646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4056056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Rectangle: Rounded Corners 2">
            <a:extLst>
              <a:ext uri="{FF2B5EF4-FFF2-40B4-BE49-F238E27FC236}">
                <a16:creationId xmlns:a16="http://schemas.microsoft.com/office/drawing/2014/main" id="{0141CD11-500C-A8FE-DAD4-AD5362BF70B6}"/>
              </a:ext>
            </a:extLst>
          </p:cNvPr>
          <p:cNvSpPr/>
          <p:nvPr/>
        </p:nvSpPr>
        <p:spPr>
          <a:xfrm>
            <a:off x="5777316" y="156208"/>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simpleClockFactory.test.ts</a:t>
            </a:r>
            <a:endParaRPr lang="en-US" sz="2400" dirty="0">
              <a:solidFill>
                <a:schemeClr val="tx1"/>
              </a:solidFill>
            </a:endParaRPr>
          </a:p>
        </p:txBody>
      </p:sp>
    </p:spTree>
    <p:extLst>
      <p:ext uri="{BB962C8B-B14F-4D97-AF65-F5344CB8AC3E}">
        <p14:creationId xmlns:p14="http://schemas.microsoft.com/office/powerpoint/2010/main" val="1479406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06345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5" name="Rectangle: Rounded Corners 4">
            <a:extLst>
              <a:ext uri="{FF2B5EF4-FFF2-40B4-BE49-F238E27FC236}">
                <a16:creationId xmlns:a16="http://schemas.microsoft.com/office/drawing/2014/main" id="{36D61FA6-E790-CA09-1B0F-096E8957BC75}"/>
              </a:ext>
            </a:extLst>
          </p:cNvPr>
          <p:cNvSpPr/>
          <p:nvPr/>
        </p:nvSpPr>
        <p:spPr>
          <a:xfrm>
            <a:off x="5777316" y="156208"/>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singletonClockFactory.test.ts</a:t>
            </a:r>
            <a:endParaRPr lang="en-US" sz="2400"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private constructor</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2" name="Rectangle: Rounded Corners 1">
            <a:extLst>
              <a:ext uri="{FF2B5EF4-FFF2-40B4-BE49-F238E27FC236}">
                <a16:creationId xmlns:a16="http://schemas.microsoft.com/office/drawing/2014/main" id="{DE3228F6-A8BD-2519-EE29-278AD8C29099}"/>
              </a:ext>
            </a:extLst>
          </p:cNvPr>
          <p:cNvSpPr/>
          <p:nvPr/>
        </p:nvSpPr>
        <p:spPr>
          <a:xfrm>
            <a:off x="5358216" y="546128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singletonClockFactory.ts</a:t>
            </a:r>
            <a:endParaRPr lang="en-US" sz="2400"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Callback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16300</TotalTime>
  <Words>6484</Words>
  <Application>Microsoft Office PowerPoint</Application>
  <PresentationFormat>Widescreen</PresentationFormat>
  <Paragraphs>711</Paragraphs>
  <Slides>47</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Helvetica Neue</vt:lpstr>
      <vt:lpstr>Ink Free</vt:lpstr>
      <vt:lpstr>Arial</vt:lpstr>
      <vt:lpstr>Verdana</vt:lpstr>
      <vt:lpstr>Consolas</vt:lpstr>
      <vt:lpstr>Calibri</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(The “data-pull" pattern)</vt:lpstr>
      <vt:lpstr>Example: Interface for a pulling clock</vt:lpstr>
      <vt:lpstr>Testing the clock and the client</vt:lpstr>
      <vt:lpstr>simpleClockUsingPull.ts</vt:lpstr>
      <vt:lpstr>But there's a potential problem here.</vt:lpstr>
      <vt:lpstr>Pattern 2: producer tells consumer ("push")</vt:lpstr>
      <vt:lpstr>This is called the Listener or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callback or handler pattern</vt:lpstr>
      <vt:lpstr>Example: Expected Behavior</vt:lpstr>
      <vt:lpstr>The Code</vt:lpstr>
      <vt:lpstr>Pattern #4: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169</cp:revision>
  <dcterms:created xsi:type="dcterms:W3CDTF">2021-01-07T15:19:22Z</dcterms:created>
  <dcterms:modified xsi:type="dcterms:W3CDTF">2025-01-21T01:17:05Z</dcterms:modified>
</cp:coreProperties>
</file>