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6" r:id="rId29"/>
    <p:sldId id="509" r:id="rId30"/>
    <p:sldId id="511" r:id="rId31"/>
    <p:sldId id="510" r:id="rId32"/>
    <p:sldId id="512" r:id="rId33"/>
    <p:sldId id="513" r:id="rId34"/>
    <p:sldId id="517" r:id="rId35"/>
    <p:sldId id="518" r:id="rId36"/>
    <p:sldId id="519" r:id="rId37"/>
    <p:sldId id="456" r:id="rId38"/>
    <p:sldId id="520" r:id="rId39"/>
    <p:sldId id="521" r:id="rId40"/>
    <p:sldId id="472" r:id="rId41"/>
    <p:sldId id="471" r:id="rId42"/>
    <p:sldId id="490" r:id="rId43"/>
    <p:sldId id="491" r:id="rId44"/>
    <p:sldId id="492" r:id="rId45"/>
    <p:sldId id="493" r:id="rId46"/>
    <p:sldId id="494" r:id="rId47"/>
    <p:sldId id="522"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Ink Free" panose="03080402000500000000" pitchFamily="66" charset="0"/>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6"/>
            <p14:sldId id="509"/>
            <p14:sldId id="511"/>
            <p14:sldId id="510"/>
            <p14:sldId id="512"/>
            <p14:sldId id="513"/>
            <p14:sldId id="517"/>
            <p14:sldId id="518"/>
            <p14:sldId id="519"/>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76310" autoAdjust="0"/>
  </p:normalViewPr>
  <p:slideViewPr>
    <p:cSldViewPr snapToGrid="0">
      <p:cViewPr varScale="1">
        <p:scale>
          <a:sx n="50" d="100"/>
          <a:sy n="50" d="100"/>
        </p:scale>
        <p:origin x="1088" y="32"/>
      </p:cViewPr>
      <p:guideLst>
        <p:guide orient="horz" pos="1512"/>
        <p:guide pos="3840"/>
      </p:guideLst>
    </p:cSldViewPr>
  </p:slideViewPr>
  <p:notesTextViewPr>
    <p:cViewPr>
      <p:scale>
        <a:sx n="3" d="2"/>
        <a:sy n="3" d="2"/>
      </p:scale>
      <p:origin x="0" y="0"/>
    </p:cViewPr>
  </p:notesTextViewPr>
  <p:sorterViewPr>
    <p:cViewPr>
      <p:scale>
        <a:sx n="80" d="100"/>
        <a:sy n="80" d="100"/>
      </p:scale>
      <p:origin x="0" y="-11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8C92D9B1-57F9-4FA7-AF99-4475187A1412}"/>
    <pc:docChg chg="undo custSel modSld">
      <pc:chgData name="Mitchell Wand" userId="de9b44c55c049659" providerId="LiveId" clId="{8C92D9B1-57F9-4FA7-AF99-4475187A1412}" dt="2024-01-21T17:18:38.444" v="516" actId="20577"/>
      <pc:docMkLst>
        <pc:docMk/>
      </pc:docMkLst>
      <pc:sldChg chg="modSp mod">
        <pc:chgData name="Mitchell Wand" userId="de9b44c55c049659" providerId="LiveId" clId="{8C92D9B1-57F9-4FA7-AF99-4475187A1412}" dt="2024-01-21T17:09:54.698" v="391" actId="20577"/>
        <pc:sldMkLst>
          <pc:docMk/>
          <pc:sldMk cId="4189392190" sldId="433"/>
        </pc:sldMkLst>
        <pc:spChg chg="mod">
          <ac:chgData name="Mitchell Wand" userId="de9b44c55c049659" providerId="LiveId" clId="{8C92D9B1-57F9-4FA7-AF99-4475187A1412}" dt="2024-01-21T17:09:54.698" v="391" actId="20577"/>
          <ac:spMkLst>
            <pc:docMk/>
            <pc:sldMk cId="4189392190" sldId="433"/>
            <ac:spMk id="3" creationId="{B961C685-5760-44FE-A6EF-DD57E096CA0C}"/>
          </ac:spMkLst>
        </pc:spChg>
      </pc:sldChg>
      <pc:sldChg chg="modSp mod modNotesTx">
        <pc:chgData name="Mitchell Wand" userId="de9b44c55c049659" providerId="LiveId" clId="{8C92D9B1-57F9-4FA7-AF99-4475187A1412}" dt="2024-01-21T17:10:12.332" v="393" actId="20577"/>
        <pc:sldMkLst>
          <pc:docMk/>
          <pc:sldMk cId="800228832" sldId="447"/>
        </pc:sldMkLst>
        <pc:spChg chg="mod">
          <ac:chgData name="Mitchell Wand" userId="de9b44c55c049659" providerId="LiveId" clId="{8C92D9B1-57F9-4FA7-AF99-4475187A1412}" dt="2024-01-21T17:10:12.332" v="393" actId="20577"/>
          <ac:spMkLst>
            <pc:docMk/>
            <pc:sldMk cId="800228832" sldId="447"/>
            <ac:spMk id="2" creationId="{9BA5B06C-6C50-4733-A873-0B9C4F6503DA}"/>
          </ac:spMkLst>
        </pc:spChg>
      </pc:sldChg>
      <pc:sldChg chg="modSp mod modNotesTx">
        <pc:chgData name="Mitchell Wand" userId="de9b44c55c049659" providerId="LiveId" clId="{8C92D9B1-57F9-4FA7-AF99-4475187A1412}" dt="2024-01-21T17:18:38.444" v="516" actId="20577"/>
        <pc:sldMkLst>
          <pc:docMk/>
          <pc:sldMk cId="568162185" sldId="456"/>
        </pc:sldMkLst>
        <pc:spChg chg="mod">
          <ac:chgData name="Mitchell Wand" userId="de9b44c55c049659" providerId="LiveId" clId="{8C92D9B1-57F9-4FA7-AF99-4475187A1412}" dt="2024-01-21T17:11:00.235" v="399" actId="20577"/>
          <ac:spMkLst>
            <pc:docMk/>
            <pc:sldMk cId="568162185" sldId="456"/>
            <ac:spMk id="2" creationId="{912E63C2-291F-4BCD-8481-B88CD1E437D8}"/>
          </ac:spMkLst>
        </pc:spChg>
      </pc:sldChg>
      <pc:sldChg chg="modSp mod">
        <pc:chgData name="Mitchell Wand" userId="de9b44c55c049659" providerId="LiveId" clId="{8C92D9B1-57F9-4FA7-AF99-4475187A1412}" dt="2024-01-21T17:08:05.670" v="317" actId="20577"/>
        <pc:sldMkLst>
          <pc:docMk/>
          <pc:sldMk cId="1750428041" sldId="457"/>
        </pc:sldMkLst>
        <pc:spChg chg="mod">
          <ac:chgData name="Mitchell Wand" userId="de9b44c55c049659" providerId="LiveId" clId="{8C92D9B1-57F9-4FA7-AF99-4475187A1412}" dt="2024-01-21T17:08:05.670" v="317" actId="20577"/>
          <ac:spMkLst>
            <pc:docMk/>
            <pc:sldMk cId="1750428041" sldId="457"/>
            <ac:spMk id="5" creationId="{7155BEF8-786F-4A11-92EC-982C8864DEC9}"/>
          </ac:spMkLst>
        </pc:spChg>
      </pc:sldChg>
      <pc:sldChg chg="modSp mod">
        <pc:chgData name="Mitchell Wand" userId="de9b44c55c049659" providerId="LiveId" clId="{8C92D9B1-57F9-4FA7-AF99-4475187A1412}" dt="2024-01-21T17:08:43.004" v="319" actId="1076"/>
        <pc:sldMkLst>
          <pc:docMk/>
          <pc:sldMk cId="1471926169" sldId="460"/>
        </pc:sldMkLst>
        <pc:spChg chg="mod">
          <ac:chgData name="Mitchell Wand" userId="de9b44c55c049659" providerId="LiveId" clId="{8C92D9B1-57F9-4FA7-AF99-4475187A1412}" dt="2024-01-21T17:08:43.004" v="319" actId="1076"/>
          <ac:spMkLst>
            <pc:docMk/>
            <pc:sldMk cId="1471926169" sldId="460"/>
            <ac:spMk id="5" creationId="{F772BFE7-6CBE-12D8-B348-1A8F4B3F7277}"/>
          </ac:spMkLst>
        </pc:spChg>
        <pc:spChg chg="mod">
          <ac:chgData name="Mitchell Wand" userId="de9b44c55c049659" providerId="LiveId" clId="{8C92D9B1-57F9-4FA7-AF99-4475187A1412}" dt="2024-01-21T17:08:37.079" v="318" actId="1076"/>
          <ac:spMkLst>
            <pc:docMk/>
            <pc:sldMk cId="1471926169" sldId="460"/>
            <ac:spMk id="6" creationId="{914F242F-B894-4E59-A219-59B9174F3CB3}"/>
          </ac:spMkLst>
        </pc:spChg>
      </pc:sldChg>
      <pc:sldChg chg="modSp mod">
        <pc:chgData name="Mitchell Wand" userId="de9b44c55c049659" providerId="LiveId" clId="{8C92D9B1-57F9-4FA7-AF99-4475187A1412}" dt="2024-01-21T17:09:32.150" v="361" actId="20577"/>
        <pc:sldMkLst>
          <pc:docMk/>
          <pc:sldMk cId="3158287491" sldId="486"/>
        </pc:sldMkLst>
        <pc:spChg chg="mod">
          <ac:chgData name="Mitchell Wand" userId="de9b44c55c049659" providerId="LiveId" clId="{8C92D9B1-57F9-4FA7-AF99-4475187A1412}" dt="2024-01-21T17:09:32.150" v="361" actId="20577"/>
          <ac:spMkLst>
            <pc:docMk/>
            <pc:sldMk cId="3158287491" sldId="486"/>
            <ac:spMk id="3" creationId="{AC300E2B-BFD0-4090-AFC5-FE82683F997F}"/>
          </ac:spMkLst>
        </pc:spChg>
      </pc:sldChg>
      <pc:sldChg chg="modSp mod">
        <pc:chgData name="Mitchell Wand" userId="de9b44c55c049659" providerId="LiveId" clId="{8C92D9B1-57F9-4FA7-AF99-4475187A1412}" dt="2024-01-21T17:10:42.537" v="395" actId="20577"/>
        <pc:sldMkLst>
          <pc:docMk/>
          <pc:sldMk cId="3109479661" sldId="516"/>
        </pc:sldMkLst>
        <pc:spChg chg="mod">
          <ac:chgData name="Mitchell Wand" userId="de9b44c55c049659" providerId="LiveId" clId="{8C92D9B1-57F9-4FA7-AF99-4475187A1412}" dt="2024-01-21T17:10:42.537" v="395" actId="20577"/>
          <ac:spMkLst>
            <pc:docMk/>
            <pc:sldMk cId="3109479661" sldId="516"/>
            <ac:spMk id="2" creationId="{626696D1-FA45-8CD6-B51A-398E86028C11}"/>
          </ac:spMkLst>
        </pc:spChg>
      </pc:sldChg>
      <pc:sldChg chg="modSp mod">
        <pc:chgData name="Mitchell Wand" userId="de9b44c55c049659" providerId="LiveId" clId="{8C92D9B1-57F9-4FA7-AF99-4475187A1412}" dt="2024-01-21T17:17:36.792" v="471" actId="20577"/>
        <pc:sldMkLst>
          <pc:docMk/>
          <pc:sldMk cId="3617850318" sldId="517"/>
        </pc:sldMkLst>
        <pc:spChg chg="mod">
          <ac:chgData name="Mitchell Wand" userId="de9b44c55c049659" providerId="LiveId" clId="{8C92D9B1-57F9-4FA7-AF99-4475187A1412}" dt="2024-01-21T17:10:52.320" v="397" actId="20577"/>
          <ac:spMkLst>
            <pc:docMk/>
            <pc:sldMk cId="3617850318" sldId="517"/>
            <ac:spMk id="2" creationId="{4CE907AB-0992-8834-1E33-EC9EE8D0CC25}"/>
          </ac:spMkLst>
        </pc:spChg>
        <pc:spChg chg="mod">
          <ac:chgData name="Mitchell Wand" userId="de9b44c55c049659" providerId="LiveId" clId="{8C92D9B1-57F9-4FA7-AF99-4475187A1412}" dt="2024-01-21T17:17:36.792" v="471" actId="20577"/>
          <ac:spMkLst>
            <pc:docMk/>
            <pc:sldMk cId="3617850318" sldId="517"/>
            <ac:spMk id="4" creationId="{2610D18C-65B3-8A1C-084E-FC89FB5A946D}"/>
          </ac:spMkLst>
        </pc:spChg>
      </pc:sldChg>
      <pc:sldChg chg="modSp mod">
        <pc:chgData name="Mitchell Wand" userId="de9b44c55c049659" providerId="LiveId" clId="{8C92D9B1-57F9-4FA7-AF99-4475187A1412}" dt="2024-01-21T17:11:30.863" v="439" actId="20577"/>
        <pc:sldMkLst>
          <pc:docMk/>
          <pc:sldMk cId="3043335516" sldId="522"/>
        </pc:sldMkLst>
        <pc:spChg chg="mod">
          <ac:chgData name="Mitchell Wand" userId="de9b44c55c049659" providerId="LiveId" clId="{8C92D9B1-57F9-4FA7-AF99-4475187A1412}" dt="2024-01-21T17:11:30.863" v="439" actId="20577"/>
          <ac:spMkLst>
            <pc:docMk/>
            <pc:sldMk cId="3043335516" sldId="522"/>
            <ac:spMk id="3" creationId="{AC300E2B-BFD0-4090-AFC5-FE82683F997F}"/>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dirty="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r>
              <a:rPr lang="en-US" dirty="0"/>
              <a:t>As with many patterns, some smart person or persons has packaged up an implementation that might be better than any we might create on our own.</a:t>
            </a:r>
          </a:p>
          <a:p>
            <a:endParaRPr lang="en-US" dirty="0"/>
          </a:p>
          <a:p>
            <a:r>
              <a:rPr lang="en-US" dirty="0"/>
              <a:t>Let’s look at one such package called an emitter (or Typed Emitter)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emitter.emit</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newClient</a:t>
            </a:r>
            <a:r>
              <a:rPr lang="en-US" dirty="0"/>
              <a:t> that creates a new client, and passes that client a function; the client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endParaRPr lang="en-US" dirty="0"/>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1/8/2025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1/8/2025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1/8/2025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1/8/2025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1/8/2025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1/8/2025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1/8/2025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1/8/2025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1/8/2025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1/8/2025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1/8/2025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1/8/2025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1/8/2025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(“data-pull")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lnSpcReduction="10000"/>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a:p>
            <a:r>
              <a:rPr lang="en-US" dirty="0"/>
              <a:t>“There’s a package for that”</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#3: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10947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603655" y="1837767"/>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#4: The handler-passing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lnSpcReduction="10000"/>
          </a:bodyPr>
          <a:lstStyle/>
          <a:p>
            <a:r>
              <a:rPr lang="en-US" dirty="0"/>
              <a:t>Let's say we have a server with multiple clients</a:t>
            </a:r>
          </a:p>
          <a:p>
            <a:r>
              <a:rPr lang="en-US" dirty="0"/>
              <a:t>And the server needs to summarize actions taken by all its clients.</a:t>
            </a:r>
          </a:p>
          <a:p>
            <a:r>
              <a:rPr lang="en-US" dirty="0"/>
              <a:t>And you are not allowed to add new methods to the server.</a:t>
            </a:r>
          </a:p>
          <a:p>
            <a:r>
              <a:rPr lang="en-US" dirty="0"/>
              <a:t>Solution: when the server constructs the client, it passes the client a </a:t>
            </a:r>
            <a:r>
              <a:rPr lang="en-US" i="1" dirty="0"/>
              <a:t>function </a:t>
            </a:r>
            <a:r>
              <a:rPr lang="en-US" dirty="0"/>
              <a:t>to call.</a:t>
            </a:r>
          </a:p>
          <a:p>
            <a:r>
              <a:rPr lang="en-US" dirty="0"/>
              <a:t>We call this function the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617850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C154-BE7B-9471-96B8-901A74ABFEA8}"/>
              </a:ext>
            </a:extLst>
          </p:cNvPr>
          <p:cNvSpPr>
            <a:spLocks noGrp="1"/>
          </p:cNvSpPr>
          <p:nvPr>
            <p:ph type="title"/>
          </p:nvPr>
        </p:nvSpPr>
        <p:spPr/>
        <p:txBody>
          <a:bodyPr/>
          <a:lstStyle/>
          <a:p>
            <a:r>
              <a:rPr lang="en-US" dirty="0"/>
              <a:t>Expected behavior</a:t>
            </a:r>
          </a:p>
        </p:txBody>
      </p:sp>
      <p:sp>
        <p:nvSpPr>
          <p:cNvPr id="7" name="Content Placeholder 6">
            <a:extLst>
              <a:ext uri="{FF2B5EF4-FFF2-40B4-BE49-F238E27FC236}">
                <a16:creationId xmlns:a16="http://schemas.microsoft.com/office/drawing/2014/main" id="{ADFE02EE-B115-3229-7293-AE1806E931B3}"/>
              </a:ext>
            </a:extLst>
          </p:cNvPr>
          <p:cNvSpPr>
            <a:spLocks noGrp="1"/>
          </p:cNvSpPr>
          <p:nvPr>
            <p:ph idx="1"/>
          </p:nvPr>
        </p:nvSpPr>
        <p:spPr>
          <a:xfrm>
            <a:off x="8246271" y="1631794"/>
            <a:ext cx="3536425" cy="4351338"/>
          </a:xfrm>
        </p:spPr>
        <p:txBody>
          <a:bodyPr/>
          <a:lstStyle/>
          <a:p>
            <a:r>
              <a:rPr lang="en-US" dirty="0"/>
              <a:t>Here the server constructs two clients, and counts the total number of times either of them calls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E7D99EE-8895-78C5-F6B1-EDDB474E6EE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D844A13E-34C5-9EE9-ABD9-6AF78917E754}"/>
              </a:ext>
            </a:extLst>
          </p:cNvPr>
          <p:cNvSpPr txBox="1"/>
          <p:nvPr/>
        </p:nvSpPr>
        <p:spPr>
          <a:xfrm>
            <a:off x="838199" y="1587533"/>
            <a:ext cx="6947263"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9134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clients)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063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Handler-Passing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13159</TotalTime>
  <Words>6517</Words>
  <Application>Microsoft Office PowerPoint</Application>
  <PresentationFormat>Widescreen</PresentationFormat>
  <Paragraphs>715</Paragraphs>
  <Slides>47</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Ink Free</vt:lpstr>
      <vt:lpstr>Helvetica Neue</vt:lpstr>
      <vt:lpstr>Verdana</vt:lpstr>
      <vt:lpstr>Consolas</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(“data-pull")</vt:lpstr>
      <vt:lpstr>Example: Interface for a pulling clock</vt:lpstr>
      <vt:lpstr>Testing the clock and the client</vt:lpstr>
      <vt:lpstr>simpleClockUsingPull.ts</vt:lpstr>
      <vt:lpstr>But there's a potential problem here.</vt:lpstr>
      <vt:lpstr>Pattern 2: producer tells consumer ("push")</vt:lpstr>
      <vt:lpstr>This is called the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#4: The handler-passing pattern</vt:lpstr>
      <vt:lpstr>Expected behavior</vt:lpstr>
      <vt:lpstr>The Code</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167</cp:revision>
  <dcterms:created xsi:type="dcterms:W3CDTF">2021-01-07T15:19:22Z</dcterms:created>
  <dcterms:modified xsi:type="dcterms:W3CDTF">2025-01-09T01:10:19Z</dcterms:modified>
</cp:coreProperties>
</file>