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486" r:id="rId3"/>
    <p:sldId id="500" r:id="rId4"/>
    <p:sldId id="498" r:id="rId5"/>
    <p:sldId id="499" r:id="rId6"/>
    <p:sldId id="381" r:id="rId7"/>
    <p:sldId id="496" r:id="rId8"/>
    <p:sldId id="433" r:id="rId9"/>
    <p:sldId id="445" r:id="rId10"/>
    <p:sldId id="447" r:id="rId11"/>
    <p:sldId id="457" r:id="rId12"/>
    <p:sldId id="460" r:id="rId13"/>
    <p:sldId id="458" r:id="rId14"/>
    <p:sldId id="514" r:id="rId15"/>
    <p:sldId id="488" r:id="rId16"/>
    <p:sldId id="435" r:id="rId17"/>
    <p:sldId id="501" r:id="rId18"/>
    <p:sldId id="502" r:id="rId19"/>
    <p:sldId id="464" r:id="rId20"/>
    <p:sldId id="505" r:id="rId21"/>
    <p:sldId id="463" r:id="rId22"/>
    <p:sldId id="504" r:id="rId23"/>
    <p:sldId id="465" r:id="rId24"/>
    <p:sldId id="466" r:id="rId25"/>
    <p:sldId id="515" r:id="rId26"/>
    <p:sldId id="507" r:id="rId27"/>
    <p:sldId id="451" r:id="rId28"/>
    <p:sldId id="517" r:id="rId29"/>
    <p:sldId id="524" r:id="rId30"/>
    <p:sldId id="525" r:id="rId31"/>
    <p:sldId id="516" r:id="rId32"/>
    <p:sldId id="509" r:id="rId33"/>
    <p:sldId id="511" r:id="rId34"/>
    <p:sldId id="510" r:id="rId35"/>
    <p:sldId id="512" r:id="rId36"/>
    <p:sldId id="513" r:id="rId37"/>
    <p:sldId id="456" r:id="rId38"/>
    <p:sldId id="520" r:id="rId39"/>
    <p:sldId id="521" r:id="rId40"/>
    <p:sldId id="472" r:id="rId41"/>
    <p:sldId id="471" r:id="rId42"/>
    <p:sldId id="490" r:id="rId43"/>
    <p:sldId id="491" r:id="rId44"/>
    <p:sldId id="492" r:id="rId45"/>
    <p:sldId id="493" r:id="rId46"/>
    <p:sldId id="494" r:id="rId47"/>
    <p:sldId id="522" r:id="rId48"/>
  </p:sldIdLst>
  <p:sldSz cx="12192000" cy="6858000"/>
  <p:notesSz cx="6858000" cy="9144000"/>
  <p:embeddedFontLst>
    <p:embeddedFont>
      <p:font typeface="Consolas" panose="020B0609020204030204" pitchFamily="49" charset="0"/>
      <p:regular r:id="rId50"/>
      <p:bold r:id="rId51"/>
      <p:italic r:id="rId52"/>
      <p:boldItalic r:id="rId53"/>
    </p:embeddedFont>
    <p:embeddedFont>
      <p:font typeface="Ink Free" panose="03080402000500000000" pitchFamily="66" charset="0"/>
      <p:regular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96"/>
            <p14:sldId id="433"/>
            <p14:sldId id="445"/>
            <p14:sldId id="447"/>
            <p14:sldId id="457"/>
            <p14:sldId id="460"/>
            <p14:sldId id="458"/>
            <p14:sldId id="514"/>
            <p14:sldId id="488"/>
            <p14:sldId id="435"/>
            <p14:sldId id="501"/>
            <p14:sldId id="502"/>
            <p14:sldId id="464"/>
            <p14:sldId id="505"/>
            <p14:sldId id="463"/>
            <p14:sldId id="504"/>
            <p14:sldId id="465"/>
            <p14:sldId id="466"/>
            <p14:sldId id="515"/>
            <p14:sldId id="507"/>
            <p14:sldId id="451"/>
            <p14:sldId id="517"/>
            <p14:sldId id="524"/>
            <p14:sldId id="525"/>
            <p14:sldId id="516"/>
            <p14:sldId id="509"/>
            <p14:sldId id="511"/>
            <p14:sldId id="510"/>
            <p14:sldId id="512"/>
            <p14:sldId id="513"/>
            <p14:sldId id="456"/>
            <p14:sldId id="520"/>
            <p14:sldId id="521"/>
            <p14:sldId id="472"/>
            <p14:sldId id="471"/>
            <p14:sldId id="490"/>
            <p14:sldId id="491"/>
            <p14:sldId id="492"/>
            <p14:sldId id="493"/>
            <p14:sldId id="494"/>
            <p14:sldId id="522"/>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51558" autoAdjust="0"/>
  </p:normalViewPr>
  <p:slideViewPr>
    <p:cSldViewPr snapToGrid="0">
      <p:cViewPr varScale="1">
        <p:scale>
          <a:sx n="36" d="100"/>
          <a:sy n="36" d="100"/>
        </p:scale>
        <p:origin x="1448" y="32"/>
      </p:cViewPr>
      <p:guideLst>
        <p:guide orient="horz" pos="1512"/>
        <p:guide pos="3840"/>
      </p:guideLst>
    </p:cSldViewPr>
  </p:slideViewPr>
  <p:notesTextViewPr>
    <p:cViewPr>
      <p:scale>
        <a:sx n="3" d="2"/>
        <a:sy n="3" d="2"/>
      </p:scale>
      <p:origin x="0" y="0"/>
    </p:cViewPr>
  </p:notesTextViewPr>
  <p:sorterViewPr>
    <p:cViewPr>
      <p:scale>
        <a:sx n="80" d="100"/>
        <a:sy n="80" d="100"/>
      </p:scale>
      <p:origin x="0" y="-89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FFE94DE-F39B-477D-9C0B-6B69CE1D1F97}"/>
    <pc:docChg chg="custSel modSld">
      <pc:chgData name="Mitchell Wand" userId="de9b44c55c049659" providerId="LiveId" clId="{9FFE94DE-F39B-477D-9C0B-6B69CE1D1F97}" dt="2023-08-31T16:45:22.375" v="915" actId="1076"/>
      <pc:docMkLst>
        <pc:docMk/>
      </pc:docMkLst>
      <pc:sldChg chg="modNotesTx">
        <pc:chgData name="Mitchell Wand" userId="de9b44c55c049659" providerId="LiveId" clId="{9FFE94DE-F39B-477D-9C0B-6B69CE1D1F97}" dt="2023-08-31T16:24:50.594" v="47" actId="20577"/>
        <pc:sldMkLst>
          <pc:docMk/>
          <pc:sldMk cId="1614679311" sldId="435"/>
        </pc:sldMkLst>
      </pc:sldChg>
      <pc:sldChg chg="modSp mod">
        <pc:chgData name="Mitchell Wand" userId="de9b44c55c049659" providerId="LiveId" clId="{9FFE94DE-F39B-477D-9C0B-6B69CE1D1F97}" dt="2023-08-31T16:40:05.770" v="535" actId="20577"/>
        <pc:sldMkLst>
          <pc:docMk/>
          <pc:sldMk cId="4092752779" sldId="451"/>
        </pc:sldMkLst>
        <pc:spChg chg="mod">
          <ac:chgData name="Mitchell Wand" userId="de9b44c55c049659" providerId="LiveId" clId="{9FFE94DE-F39B-477D-9C0B-6B69CE1D1F97}" dt="2023-08-31T16:40:05.770" v="535" actId="20577"/>
          <ac:spMkLst>
            <pc:docMk/>
            <pc:sldMk cId="4092752779" sldId="451"/>
            <ac:spMk id="3" creationId="{3397E8AC-B462-4A86-A2E6-0AAA24BD3636}"/>
          </ac:spMkLst>
        </pc:spChg>
      </pc:sldChg>
      <pc:sldChg chg="modNotesTx">
        <pc:chgData name="Mitchell Wand" userId="de9b44c55c049659" providerId="LiveId" clId="{9FFE94DE-F39B-477D-9C0B-6B69CE1D1F97}" dt="2023-08-31T16:23:37.485" v="5" actId="20577"/>
        <pc:sldMkLst>
          <pc:docMk/>
          <pc:sldMk cId="1471926169" sldId="460"/>
        </pc:sldMkLst>
      </pc:sldChg>
      <pc:sldChg chg="addSp modSp modNotesTx">
        <pc:chgData name="Mitchell Wand" userId="de9b44c55c049659" providerId="LiveId" clId="{9FFE94DE-F39B-477D-9C0B-6B69CE1D1F97}" dt="2023-08-31T16:37:48.782" v="465"/>
        <pc:sldMkLst>
          <pc:docMk/>
          <pc:sldMk cId="1043216923" sldId="463"/>
        </pc:sldMkLst>
        <pc:spChg chg="add mod">
          <ac:chgData name="Mitchell Wand" userId="de9b44c55c049659" providerId="LiveId" clId="{9FFE94DE-F39B-477D-9C0B-6B69CE1D1F97}" dt="2023-08-31T16:37:48.782" v="465"/>
          <ac:spMkLst>
            <pc:docMk/>
            <pc:sldMk cId="1043216923" sldId="463"/>
            <ac:spMk id="4" creationId="{3BB475BE-AE37-3692-4A9C-5661488C33AA}"/>
          </ac:spMkLst>
        </pc:spChg>
      </pc:sldChg>
      <pc:sldChg chg="modNotesTx">
        <pc:chgData name="Mitchell Wand" userId="de9b44c55c049659" providerId="LiveId" clId="{9FFE94DE-F39B-477D-9C0B-6B69CE1D1F97}" dt="2023-08-31T16:37:13.160" v="461" actId="20577"/>
        <pc:sldMkLst>
          <pc:docMk/>
          <pc:sldMk cId="1462346938" sldId="464"/>
        </pc:sldMkLst>
      </pc:sldChg>
      <pc:sldChg chg="modSp mod">
        <pc:chgData name="Mitchell Wand" userId="de9b44c55c049659" providerId="LiveId" clId="{9FFE94DE-F39B-477D-9C0B-6B69CE1D1F97}" dt="2023-08-31T16:39:01.332" v="470" actId="1076"/>
        <pc:sldMkLst>
          <pc:docMk/>
          <pc:sldMk cId="56990301" sldId="465"/>
        </pc:sldMkLst>
        <pc:spChg chg="mod">
          <ac:chgData name="Mitchell Wand" userId="de9b44c55c049659" providerId="LiveId" clId="{9FFE94DE-F39B-477D-9C0B-6B69CE1D1F97}" dt="2023-08-31T16:39:01.332" v="470" actId="1076"/>
          <ac:spMkLst>
            <pc:docMk/>
            <pc:sldMk cId="56990301" sldId="465"/>
            <ac:spMk id="5" creationId="{B85A4EAB-663A-40A2-A994-A0B52463F339}"/>
          </ac:spMkLst>
        </pc:spChg>
      </pc:sldChg>
      <pc:sldChg chg="modSp mod">
        <pc:chgData name="Mitchell Wand" userId="de9b44c55c049659" providerId="LiveId" clId="{9FFE94DE-F39B-477D-9C0B-6B69CE1D1F97}" dt="2023-08-31T16:45:22.375" v="915" actId="1076"/>
        <pc:sldMkLst>
          <pc:docMk/>
          <pc:sldMk cId="1988234013" sldId="471"/>
        </pc:sldMkLst>
        <pc:spChg chg="mod">
          <ac:chgData name="Mitchell Wand" userId="de9b44c55c049659" providerId="LiveId" clId="{9FFE94DE-F39B-477D-9C0B-6B69CE1D1F97}" dt="2023-08-31T16:45:22.375" v="915" actId="1076"/>
          <ac:spMkLst>
            <pc:docMk/>
            <pc:sldMk cId="1988234013" sldId="471"/>
            <ac:spMk id="3" creationId="{2EDAB71C-5E05-8995-2012-0FA009ED264C}"/>
          </ac:spMkLst>
        </pc:spChg>
      </pc:sldChg>
      <pc:sldChg chg="modSp mod">
        <pc:chgData name="Mitchell Wand" userId="de9b44c55c049659" providerId="LiveId" clId="{9FFE94DE-F39B-477D-9C0B-6B69CE1D1F97}" dt="2023-08-31T16:22:14.295" v="4" actId="313"/>
        <pc:sldMkLst>
          <pc:docMk/>
          <pc:sldMk cId="3245092809" sldId="496"/>
        </pc:sldMkLst>
        <pc:spChg chg="mod">
          <ac:chgData name="Mitchell Wand" userId="de9b44c55c049659" providerId="LiveId" clId="{9FFE94DE-F39B-477D-9C0B-6B69CE1D1F97}" dt="2023-08-31T16:22:14.295" v="4" actId="313"/>
          <ac:spMkLst>
            <pc:docMk/>
            <pc:sldMk cId="3245092809" sldId="496"/>
            <ac:spMk id="2" creationId="{8550B63D-BA2A-9CC0-CF4B-BB55A5402492}"/>
          </ac:spMkLst>
        </pc:spChg>
      </pc:sldChg>
      <pc:sldChg chg="modNotesTx">
        <pc:chgData name="Mitchell Wand" userId="de9b44c55c049659" providerId="LiveId" clId="{9FFE94DE-F39B-477D-9C0B-6B69CE1D1F97}" dt="2023-08-31T16:25:01.002" v="49" actId="20577"/>
        <pc:sldMkLst>
          <pc:docMk/>
          <pc:sldMk cId="700069445" sldId="501"/>
        </pc:sldMkLst>
      </pc:sldChg>
      <pc:sldChg chg="addSp modSp mod">
        <pc:chgData name="Mitchell Wand" userId="de9b44c55c049659" providerId="LiveId" clId="{9FFE94DE-F39B-477D-9C0B-6B69CE1D1F97}" dt="2023-08-31T16:37:41.340" v="462"/>
        <pc:sldMkLst>
          <pc:docMk/>
          <pc:sldMk cId="2377701537" sldId="502"/>
        </pc:sldMkLst>
        <pc:spChg chg="mod">
          <ac:chgData name="Mitchell Wand" userId="de9b44c55c049659" providerId="LiveId" clId="{9FFE94DE-F39B-477D-9C0B-6B69CE1D1F97}" dt="2023-08-31T16:27:48.932" v="211" actId="20577"/>
          <ac:spMkLst>
            <pc:docMk/>
            <pc:sldMk cId="2377701537" sldId="502"/>
            <ac:spMk id="2" creationId="{4CEB8347-843E-21D6-8D6E-557555620D2C}"/>
          </ac:spMkLst>
        </pc:spChg>
        <pc:spChg chg="add mod">
          <ac:chgData name="Mitchell Wand" userId="de9b44c55c049659" providerId="LiveId" clId="{9FFE94DE-F39B-477D-9C0B-6B69CE1D1F97}" dt="2023-08-31T16:37:41.340" v="462"/>
          <ac:spMkLst>
            <pc:docMk/>
            <pc:sldMk cId="2377701537" sldId="502"/>
            <ac:spMk id="4" creationId="{BDEECF39-29FF-FB19-2F5F-E836CE244A3E}"/>
          </ac:spMkLst>
        </pc:spChg>
      </pc:sldChg>
      <pc:sldChg chg="addSp modSp modNotesTx">
        <pc:chgData name="Mitchell Wand" userId="de9b44c55c049659" providerId="LiveId" clId="{9FFE94DE-F39B-477D-9C0B-6B69CE1D1F97}" dt="2023-08-31T16:37:43.389" v="463"/>
        <pc:sldMkLst>
          <pc:docMk/>
          <pc:sldMk cId="279464109" sldId="504"/>
        </pc:sldMkLst>
        <pc:spChg chg="add mod">
          <ac:chgData name="Mitchell Wand" userId="de9b44c55c049659" providerId="LiveId" clId="{9FFE94DE-F39B-477D-9C0B-6B69CE1D1F97}" dt="2023-08-31T16:37:43.389" v="463"/>
          <ac:spMkLst>
            <pc:docMk/>
            <pc:sldMk cId="279464109" sldId="504"/>
            <ac:spMk id="5" creationId="{A14661AC-7D23-5070-6773-117C8A21A9D9}"/>
          </ac:spMkLst>
        </pc:spChg>
      </pc:sldChg>
      <pc:sldChg chg="addSp modSp mod modNotesTx">
        <pc:chgData name="Mitchell Wand" userId="de9b44c55c049659" providerId="LiveId" clId="{9FFE94DE-F39B-477D-9C0B-6B69CE1D1F97}" dt="2023-08-31T16:37:45.251" v="464"/>
        <pc:sldMkLst>
          <pc:docMk/>
          <pc:sldMk cId="3215464366" sldId="505"/>
        </pc:sldMkLst>
        <pc:spChg chg="add mod">
          <ac:chgData name="Mitchell Wand" userId="de9b44c55c049659" providerId="LiveId" clId="{9FFE94DE-F39B-477D-9C0B-6B69CE1D1F97}" dt="2023-08-31T16:37:45.251" v="464"/>
          <ac:spMkLst>
            <pc:docMk/>
            <pc:sldMk cId="3215464366" sldId="505"/>
            <ac:spMk id="4" creationId="{9829B9B0-C5FF-2CA6-9E62-021ED034BE59}"/>
          </ac:spMkLst>
        </pc:spChg>
        <pc:spChg chg="mod">
          <ac:chgData name="Mitchell Wand" userId="de9b44c55c049659" providerId="LiveId" clId="{9FFE94DE-F39B-477D-9C0B-6B69CE1D1F97}" dt="2023-08-31T16:35:28.674" v="372" actId="1076"/>
          <ac:spMkLst>
            <pc:docMk/>
            <pc:sldMk cId="3215464366" sldId="505"/>
            <ac:spMk id="5" creationId="{8BA3C07E-A53C-6314-ADDE-960ACA8DD153}"/>
          </ac:spMkLst>
        </pc:spChg>
      </pc:sldChg>
      <pc:sldChg chg="modNotesTx">
        <pc:chgData name="Mitchell Wand" userId="de9b44c55c049659" providerId="LiveId" clId="{9FFE94DE-F39B-477D-9C0B-6B69CE1D1F97}" dt="2023-08-31T16:41:55.055" v="775" actId="20577"/>
        <pc:sldMkLst>
          <pc:docMk/>
          <pc:sldMk cId="3626688518" sldId="509"/>
        </pc:sldMkLst>
      </pc:sldChg>
      <pc:sldChg chg="modNotesTx">
        <pc:chgData name="Mitchell Wand" userId="de9b44c55c049659" providerId="LiveId" clId="{9FFE94DE-F39B-477D-9C0B-6B69CE1D1F97}" dt="2023-08-31T16:43:20.289" v="914" actId="20577"/>
        <pc:sldMkLst>
          <pc:docMk/>
          <pc:sldMk cId="833483024" sldId="512"/>
        </pc:sldMkLst>
      </pc:sldChg>
    </pc:docChg>
  </pc:docChgLst>
  <pc:docChgLst>
    <pc:chgData name="Mitchell Wand" userId="de9b44c55c049659" providerId="LiveId" clId="{4A973BDD-CE3E-44C6-9EDF-D54C4EF6B1EE}"/>
    <pc:docChg chg="modSld">
      <pc:chgData name="Mitchell Wand" userId="de9b44c55c049659" providerId="LiveId" clId="{4A973BDD-CE3E-44C6-9EDF-D54C4EF6B1EE}" dt="2024-01-12T03:29:52.460" v="1" actId="20577"/>
      <pc:docMkLst>
        <pc:docMk/>
      </pc:docMkLst>
      <pc:sldChg chg="modNotesTx">
        <pc:chgData name="Mitchell Wand" userId="de9b44c55c049659" providerId="LiveId" clId="{4A973BDD-CE3E-44C6-9EDF-D54C4EF6B1EE}" dt="2024-01-12T03:29:52.460" v="1" actId="20577"/>
        <pc:sldMkLst>
          <pc:docMk/>
          <pc:sldMk cId="3025610200" sldId="485"/>
        </pc:sldMkLst>
      </pc:sldChg>
    </pc:docChg>
  </pc:docChgLst>
  <pc:docChgLst>
    <pc:chgData name="Mitchell Wand" userId="de9b44c55c049659" providerId="LiveId" clId="{8C92D9B1-57F9-4FA7-AF99-4475187A1412}"/>
    <pc:docChg chg="undo custSel modSld">
      <pc:chgData name="Mitchell Wand" userId="de9b44c55c049659" providerId="LiveId" clId="{8C92D9B1-57F9-4FA7-AF99-4475187A1412}" dt="2024-01-21T17:18:38.444" v="516" actId="20577"/>
      <pc:docMkLst>
        <pc:docMk/>
      </pc:docMkLst>
      <pc:sldChg chg="modSp mod">
        <pc:chgData name="Mitchell Wand" userId="de9b44c55c049659" providerId="LiveId" clId="{8C92D9B1-57F9-4FA7-AF99-4475187A1412}" dt="2024-01-21T17:09:54.698" v="391" actId="20577"/>
        <pc:sldMkLst>
          <pc:docMk/>
          <pc:sldMk cId="4189392190" sldId="433"/>
        </pc:sldMkLst>
        <pc:spChg chg="mod">
          <ac:chgData name="Mitchell Wand" userId="de9b44c55c049659" providerId="LiveId" clId="{8C92D9B1-57F9-4FA7-AF99-4475187A1412}" dt="2024-01-21T17:09:54.698" v="391" actId="20577"/>
          <ac:spMkLst>
            <pc:docMk/>
            <pc:sldMk cId="4189392190" sldId="433"/>
            <ac:spMk id="3" creationId="{B961C685-5760-44FE-A6EF-DD57E096CA0C}"/>
          </ac:spMkLst>
        </pc:spChg>
      </pc:sldChg>
      <pc:sldChg chg="modSp mod modNotesTx">
        <pc:chgData name="Mitchell Wand" userId="de9b44c55c049659" providerId="LiveId" clId="{8C92D9B1-57F9-4FA7-AF99-4475187A1412}" dt="2024-01-21T17:10:12.332" v="393" actId="20577"/>
        <pc:sldMkLst>
          <pc:docMk/>
          <pc:sldMk cId="800228832" sldId="447"/>
        </pc:sldMkLst>
        <pc:spChg chg="mod">
          <ac:chgData name="Mitchell Wand" userId="de9b44c55c049659" providerId="LiveId" clId="{8C92D9B1-57F9-4FA7-AF99-4475187A1412}" dt="2024-01-21T17:10:12.332" v="393" actId="20577"/>
          <ac:spMkLst>
            <pc:docMk/>
            <pc:sldMk cId="800228832" sldId="447"/>
            <ac:spMk id="2" creationId="{9BA5B06C-6C50-4733-A873-0B9C4F6503DA}"/>
          </ac:spMkLst>
        </pc:spChg>
      </pc:sldChg>
      <pc:sldChg chg="modSp mod modNotesTx">
        <pc:chgData name="Mitchell Wand" userId="de9b44c55c049659" providerId="LiveId" clId="{8C92D9B1-57F9-4FA7-AF99-4475187A1412}" dt="2024-01-21T17:18:38.444" v="516" actId="20577"/>
        <pc:sldMkLst>
          <pc:docMk/>
          <pc:sldMk cId="568162185" sldId="456"/>
        </pc:sldMkLst>
        <pc:spChg chg="mod">
          <ac:chgData name="Mitchell Wand" userId="de9b44c55c049659" providerId="LiveId" clId="{8C92D9B1-57F9-4FA7-AF99-4475187A1412}" dt="2024-01-21T17:11:00.235" v="399" actId="20577"/>
          <ac:spMkLst>
            <pc:docMk/>
            <pc:sldMk cId="568162185" sldId="456"/>
            <ac:spMk id="2" creationId="{912E63C2-291F-4BCD-8481-B88CD1E437D8}"/>
          </ac:spMkLst>
        </pc:spChg>
      </pc:sldChg>
      <pc:sldChg chg="modSp mod">
        <pc:chgData name="Mitchell Wand" userId="de9b44c55c049659" providerId="LiveId" clId="{8C92D9B1-57F9-4FA7-AF99-4475187A1412}" dt="2024-01-21T17:08:05.670" v="317" actId="20577"/>
        <pc:sldMkLst>
          <pc:docMk/>
          <pc:sldMk cId="1750428041" sldId="457"/>
        </pc:sldMkLst>
        <pc:spChg chg="mod">
          <ac:chgData name="Mitchell Wand" userId="de9b44c55c049659" providerId="LiveId" clId="{8C92D9B1-57F9-4FA7-AF99-4475187A1412}" dt="2024-01-21T17:08:05.670" v="317" actId="20577"/>
          <ac:spMkLst>
            <pc:docMk/>
            <pc:sldMk cId="1750428041" sldId="457"/>
            <ac:spMk id="5" creationId="{7155BEF8-786F-4A11-92EC-982C8864DEC9}"/>
          </ac:spMkLst>
        </pc:spChg>
      </pc:sldChg>
      <pc:sldChg chg="modSp mod">
        <pc:chgData name="Mitchell Wand" userId="de9b44c55c049659" providerId="LiveId" clId="{8C92D9B1-57F9-4FA7-AF99-4475187A1412}" dt="2024-01-21T17:08:43.004" v="319" actId="1076"/>
        <pc:sldMkLst>
          <pc:docMk/>
          <pc:sldMk cId="1471926169" sldId="460"/>
        </pc:sldMkLst>
        <pc:spChg chg="mod">
          <ac:chgData name="Mitchell Wand" userId="de9b44c55c049659" providerId="LiveId" clId="{8C92D9B1-57F9-4FA7-AF99-4475187A1412}" dt="2024-01-21T17:08:43.004" v="319" actId="1076"/>
          <ac:spMkLst>
            <pc:docMk/>
            <pc:sldMk cId="1471926169" sldId="460"/>
            <ac:spMk id="5" creationId="{F772BFE7-6CBE-12D8-B348-1A8F4B3F7277}"/>
          </ac:spMkLst>
        </pc:spChg>
        <pc:spChg chg="mod">
          <ac:chgData name="Mitchell Wand" userId="de9b44c55c049659" providerId="LiveId" clId="{8C92D9B1-57F9-4FA7-AF99-4475187A1412}" dt="2024-01-21T17:08:37.079" v="318" actId="1076"/>
          <ac:spMkLst>
            <pc:docMk/>
            <pc:sldMk cId="1471926169" sldId="460"/>
            <ac:spMk id="6" creationId="{914F242F-B894-4E59-A219-59B9174F3CB3}"/>
          </ac:spMkLst>
        </pc:spChg>
      </pc:sldChg>
      <pc:sldChg chg="modSp mod">
        <pc:chgData name="Mitchell Wand" userId="de9b44c55c049659" providerId="LiveId" clId="{8C92D9B1-57F9-4FA7-AF99-4475187A1412}" dt="2024-01-21T17:09:32.150" v="361" actId="20577"/>
        <pc:sldMkLst>
          <pc:docMk/>
          <pc:sldMk cId="3158287491" sldId="486"/>
        </pc:sldMkLst>
        <pc:spChg chg="mod">
          <ac:chgData name="Mitchell Wand" userId="de9b44c55c049659" providerId="LiveId" clId="{8C92D9B1-57F9-4FA7-AF99-4475187A1412}" dt="2024-01-21T17:09:32.150" v="361" actId="20577"/>
          <ac:spMkLst>
            <pc:docMk/>
            <pc:sldMk cId="3158287491" sldId="486"/>
            <ac:spMk id="3" creationId="{AC300E2B-BFD0-4090-AFC5-FE82683F997F}"/>
          </ac:spMkLst>
        </pc:spChg>
      </pc:sldChg>
      <pc:sldChg chg="modSp mod">
        <pc:chgData name="Mitchell Wand" userId="de9b44c55c049659" providerId="LiveId" clId="{8C92D9B1-57F9-4FA7-AF99-4475187A1412}" dt="2024-01-21T17:10:42.537" v="395" actId="20577"/>
        <pc:sldMkLst>
          <pc:docMk/>
          <pc:sldMk cId="3109479661" sldId="516"/>
        </pc:sldMkLst>
        <pc:spChg chg="mod">
          <ac:chgData name="Mitchell Wand" userId="de9b44c55c049659" providerId="LiveId" clId="{8C92D9B1-57F9-4FA7-AF99-4475187A1412}" dt="2024-01-21T17:10:42.537" v="395" actId="20577"/>
          <ac:spMkLst>
            <pc:docMk/>
            <pc:sldMk cId="3109479661" sldId="516"/>
            <ac:spMk id="2" creationId="{626696D1-FA45-8CD6-B51A-398E86028C11}"/>
          </ac:spMkLst>
        </pc:spChg>
      </pc:sldChg>
      <pc:sldChg chg="modSp mod">
        <pc:chgData name="Mitchell Wand" userId="de9b44c55c049659" providerId="LiveId" clId="{8C92D9B1-57F9-4FA7-AF99-4475187A1412}" dt="2024-01-21T17:17:36.792" v="471" actId="20577"/>
        <pc:sldMkLst>
          <pc:docMk/>
          <pc:sldMk cId="3617850318" sldId="517"/>
        </pc:sldMkLst>
        <pc:spChg chg="mod">
          <ac:chgData name="Mitchell Wand" userId="de9b44c55c049659" providerId="LiveId" clId="{8C92D9B1-57F9-4FA7-AF99-4475187A1412}" dt="2024-01-21T17:10:52.320" v="397" actId="20577"/>
          <ac:spMkLst>
            <pc:docMk/>
            <pc:sldMk cId="3617850318" sldId="517"/>
            <ac:spMk id="2" creationId="{4CE907AB-0992-8834-1E33-EC9EE8D0CC25}"/>
          </ac:spMkLst>
        </pc:spChg>
        <pc:spChg chg="mod">
          <ac:chgData name="Mitchell Wand" userId="de9b44c55c049659" providerId="LiveId" clId="{8C92D9B1-57F9-4FA7-AF99-4475187A1412}" dt="2024-01-21T17:17:36.792" v="471" actId="20577"/>
          <ac:spMkLst>
            <pc:docMk/>
            <pc:sldMk cId="3617850318" sldId="517"/>
            <ac:spMk id="4" creationId="{2610D18C-65B3-8A1C-084E-FC89FB5A946D}"/>
          </ac:spMkLst>
        </pc:spChg>
      </pc:sldChg>
      <pc:sldChg chg="modSp mod">
        <pc:chgData name="Mitchell Wand" userId="de9b44c55c049659" providerId="LiveId" clId="{8C92D9B1-57F9-4FA7-AF99-4475187A1412}" dt="2024-01-21T17:11:30.863" v="439" actId="20577"/>
        <pc:sldMkLst>
          <pc:docMk/>
          <pc:sldMk cId="3043335516" sldId="522"/>
        </pc:sldMkLst>
        <pc:spChg chg="mod">
          <ac:chgData name="Mitchell Wand" userId="de9b44c55c049659" providerId="LiveId" clId="{8C92D9B1-57F9-4FA7-AF99-4475187A1412}" dt="2024-01-21T17:11:30.863" v="439" actId="20577"/>
          <ac:spMkLst>
            <pc:docMk/>
            <pc:sldMk cId="3043335516" sldId="522"/>
            <ac:spMk id="3" creationId="{AC300E2B-BFD0-4090-AFC5-FE82683F997F}"/>
          </ac:spMkLst>
        </pc:sp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err="1"/>
              <a:t>ere’s</a:t>
            </a:r>
            <a:r>
              <a:rPr lang="en-US" dirty="0"/>
              <a:t>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some of the subtleties of this pattern.</a:t>
            </a:r>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The client gets the emitter from the server and sets up two listeners, one for each kind of message.</a:t>
            </a:r>
          </a:p>
          <a:p>
            <a:endParaRPr lang="en-US" dirty="0"/>
          </a:p>
          <a:p>
            <a:r>
              <a:rPr lang="en-US" dirty="0"/>
              <a:t>The client could also send messages on the emitter by calling </a:t>
            </a:r>
            <a:r>
              <a:rPr lang="en-US" dirty="0" err="1"/>
              <a:t>emitter.on</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back to clocks for 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saying "new Clock", we'll create a clock factory with a static .</a:t>
            </a:r>
            <a:r>
              <a:rPr lang="en-US" dirty="0" err="1"/>
              <a:t>createClock</a:t>
            </a:r>
            <a:r>
              <a:rPr lang="en-US" dirty="0"/>
              <a:t> method.  We make it a static method so you don't have to say "new </a:t>
            </a:r>
            <a:r>
              <a:rPr lang="en-US" dirty="0" err="1"/>
              <a:t>SimpleClockFactory</a:t>
            </a:r>
            <a:r>
              <a:rPr lang="en-US" dirty="0"/>
              <a:t>" every time.</a:t>
            </a:r>
          </a:p>
          <a:p>
            <a:endParaRPr lang="en-US" dirty="0"/>
          </a:p>
          <a:p>
            <a:r>
              <a:rPr lang="en-US" dirty="0"/>
              <a:t>And here's what it should do:  every time you call .</a:t>
            </a:r>
            <a:r>
              <a:rPr lang="en-US" dirty="0" err="1"/>
              <a:t>createClock</a:t>
            </a:r>
            <a:r>
              <a:rPr lang="en-US" dirty="0"/>
              <a:t>() you get a clock; we'll do that twice and test to see that each of the clocks works correctly.</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286825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TDD methodology, let's start by writing some tests for the expected behavior.</a:t>
            </a:r>
          </a:p>
          <a:p>
            <a:endParaRPr lang="en-US" dirty="0"/>
          </a:p>
          <a:p>
            <a:r>
              <a:rPr lang="en-US" dirty="0"/>
              <a:t>The standard way to do this is to have a class (here called </a:t>
            </a:r>
            <a:r>
              <a:rPr lang="en-US" dirty="0" err="1"/>
              <a:t>SingletonClockFactory</a:t>
            </a:r>
            <a:r>
              <a:rPr lang="en-US" dirty="0"/>
              <a:t>) with a static method called ‘instance’. ('instance' is a standard name for this.)  Each call to instance() returns a clock.   </a:t>
            </a:r>
          </a:p>
          <a:p>
            <a:endParaRPr lang="en-US" dirty="0"/>
          </a:p>
          <a:p>
            <a:r>
              <a:rPr lang="en-US" dirty="0"/>
              <a:t>We want to arrange things so that every call to instance() returns the *same* clock. If we have two calls to instance(), how can we tell if they are the same clock?</a:t>
            </a:r>
          </a:p>
          <a:p>
            <a:endParaRPr lang="en-US" dirty="0"/>
          </a:p>
          <a:p>
            <a:r>
              <a:rPr lang="en-US" dirty="0"/>
              <a:t>In this test,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this behavior?</a:t>
            </a:r>
          </a:p>
          <a:p>
            <a:endParaRPr lang="en-US" dirty="0"/>
          </a:p>
          <a:p>
            <a:r>
              <a:rPr lang="en-US" dirty="0"/>
              <a:t>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3261010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This is so simple it hardly counts as a pattern-- it's what you likely do all the time.  But let's look at it a little more closely.</a:t>
            </a:r>
          </a:p>
          <a:p>
            <a:endParaRPr lang="en-US" dirty="0"/>
          </a:p>
          <a:p>
            <a:r>
              <a:rPr lang="en-US" dirty="0"/>
              <a:t>Here’s some skeleton code for this, just to identify all the parts.  We have a Producer class that produces data, and a Consumer class that wants to use that data.</a:t>
            </a:r>
          </a:p>
          <a:p>
            <a:endParaRPr lang="en-US" dirty="0"/>
          </a:p>
          <a:p>
            <a:r>
              <a:rPr lang="en-US" dirty="0"/>
              <a:t>For this to work, the consumer needs to know the identity of the producer, and the producer has to provide a method that the consumer can call to ask for the data. </a:t>
            </a:r>
          </a:p>
          <a:p>
            <a:endParaRPr lang="en-US" dirty="0"/>
          </a:p>
          <a:p>
            <a:r>
              <a:rPr lang="en-US" dirty="0"/>
              <a:t>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using the Pull design.</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1/19/2025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1/19/2025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1/19/2025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1/19/2025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1/19/2025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1/19/2025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1/19/2025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1/19/2025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1/19/2025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1/19/2025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1/19/2025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1/19/2025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1/19/2025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a:t>
            </a:r>
            <a:r>
              <a:rPr lang="en-US" dirty="0"/>
              <a:t>1</a:t>
            </a:r>
            <a:r>
              <a:rPr lang="en-US" sz="3600" dirty="0"/>
              <a:t>: consumer asks producer </a:t>
            </a:r>
            <a:br>
              <a:rPr lang="en-US" sz="3600" dirty="0"/>
            </a:br>
            <a:r>
              <a:rPr lang="en-US" sz="3600" dirty="0"/>
              <a:t>(The “data-pull" pattern)</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 getter for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time: </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9131902" y="136525"/>
            <a:ext cx="283464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7965510" y="380045"/>
            <a:ext cx="4033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get </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8610600" y="136525"/>
            <a:ext cx="33559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1768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Listener or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6146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BDEECF39-29FF-FB19-2F5F-E836CE244A3E}"/>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1791"/>
            <a:ext cx="2834640" cy="60198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defRPr>
            </a:lvl1pPr>
          </a:lstStyle>
          <a:p>
            <a:r>
              <a:rPr lang="en-US" dirty="0" err="1"/>
              <a:t>PushingClock.test.ts</a:t>
            </a:r>
            <a:endParaRPr lang="en-US" dirty="0"/>
          </a:p>
        </p:txBody>
      </p:sp>
    </p:spTree>
    <p:extLst>
      <p:ext uri="{BB962C8B-B14F-4D97-AF65-F5344CB8AC3E}">
        <p14:creationId xmlns:p14="http://schemas.microsoft.com/office/powerpoint/2010/main" val="14623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or Observer pattern</a:t>
            </a:r>
          </a:p>
          <a:p>
            <a:pPr lvl="2"/>
            <a:r>
              <a:rPr lang="en-US" dirty="0">
                <a:solidFill>
                  <a:srgbClr val="24292F"/>
                </a:solidFill>
              </a:rPr>
              <a:t>The Callback or Handler pattern</a:t>
            </a:r>
          </a:p>
          <a:p>
            <a:pPr lvl="2"/>
            <a:r>
              <a:rPr lang="en-US" dirty="0">
                <a:solidFill>
                  <a:srgbClr val="24292F"/>
                </a:solidFill>
              </a:rPr>
              <a:t>The Typed-Emitter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829B9B0-C5FF-2CA6-9E62-021ED034BE5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3BB475BE-AE37-3692-4A9C-5661488C33AA}"/>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A14661AC-7D23-5070-6773-117C8A21A9D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222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9469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r>
              <a:rPr lang="en-US" dirty="0"/>
              <a:t>How does the producer store its registered consumers?</a:t>
            </a:r>
          </a:p>
          <a:p>
            <a:pPr lvl="1"/>
            <a:r>
              <a:rPr lang="en-US" dirty="0"/>
              <a:t>If many consumers, this could be an issue</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#3: The callback or handler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a:bodyPr>
          <a:lstStyle/>
          <a:p>
            <a:r>
              <a:rPr lang="en-US" dirty="0"/>
              <a:t>Instead of requiring the client to supply a 'notify' method, </a:t>
            </a:r>
          </a:p>
          <a:p>
            <a:r>
              <a:rPr lang="en-US" dirty="0"/>
              <a:t>the server constructs the client and gives it a </a:t>
            </a:r>
            <a:r>
              <a:rPr lang="en-US" i="1" dirty="0"/>
              <a:t>function</a:t>
            </a:r>
            <a:r>
              <a:rPr lang="en-US" dirty="0"/>
              <a:t> to call when a certain event happens</a:t>
            </a:r>
          </a:p>
          <a:p>
            <a:r>
              <a:rPr lang="en-US" dirty="0"/>
              <a:t>Typically this will be a function inside the server</a:t>
            </a:r>
          </a:p>
          <a:p>
            <a:r>
              <a:rPr lang="en-US" dirty="0"/>
              <a:t>We call this function the </a:t>
            </a:r>
            <a:r>
              <a:rPr lang="en-US" i="1" dirty="0"/>
              <a:t>callback </a:t>
            </a:r>
            <a:r>
              <a:rPr lang="en-US" dirty="0"/>
              <a:t>or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61785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738F-1AC0-BA8A-514B-FA00C761522F}"/>
              </a:ext>
            </a:extLst>
          </p:cNvPr>
          <p:cNvSpPr>
            <a:spLocks noGrp="1"/>
          </p:cNvSpPr>
          <p:nvPr>
            <p:ph type="title"/>
          </p:nvPr>
        </p:nvSpPr>
        <p:spPr/>
        <p:txBody>
          <a:bodyPr/>
          <a:lstStyle/>
          <a:p>
            <a:r>
              <a:rPr lang="en-US" dirty="0"/>
              <a:t>Example: Expected Behavior</a:t>
            </a:r>
          </a:p>
        </p:txBody>
      </p:sp>
      <p:sp>
        <p:nvSpPr>
          <p:cNvPr id="4" name="Slide Number Placeholder 3">
            <a:extLst>
              <a:ext uri="{FF2B5EF4-FFF2-40B4-BE49-F238E27FC236}">
                <a16:creationId xmlns:a16="http://schemas.microsoft.com/office/drawing/2014/main" id="{DD0ED558-56AC-FBA0-3F6C-42CBC88A27BB}"/>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0B80474B-DDD4-AA82-CF5F-2CFFBA011A10}"/>
              </a:ext>
            </a:extLst>
          </p:cNvPr>
          <p:cNvSpPr txBox="1"/>
          <p:nvPr/>
        </p:nvSpPr>
        <p:spPr>
          <a:xfrm>
            <a:off x="838200" y="1460599"/>
            <a:ext cx="60960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describe(</a:t>
            </a:r>
            <a:r>
              <a:rPr lang="en-US" b="0" dirty="0">
                <a:solidFill>
                  <a:srgbClr val="A31515"/>
                </a:solidFill>
                <a:effectLst/>
                <a:latin typeface="Consolas" panose="020B0609020204030204" pitchFamily="49" charset="0"/>
              </a:rPr>
              <a:t>'handler passing'</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it(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server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Parent()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client1 = </a:t>
            </a:r>
            <a:r>
              <a:rPr lang="en-US" b="0" dirty="0" err="1">
                <a:solidFill>
                  <a:srgbClr val="000000"/>
                </a:solidFill>
                <a:effectLst/>
                <a:latin typeface="Consolas" panose="020B0609020204030204" pitchFamily="49" charset="0"/>
              </a:rPr>
              <a:t>server.newChild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client2 = </a:t>
            </a:r>
            <a:r>
              <a:rPr lang="en-US" b="0" dirty="0" err="1">
                <a:solidFill>
                  <a:srgbClr val="000000"/>
                </a:solidFill>
                <a:effectLst/>
                <a:latin typeface="Consolas" panose="020B0609020204030204" pitchFamily="49" charset="0"/>
              </a:rPr>
              <a:t>server.newChild</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client1.click()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client2.click()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client1.click()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6354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676F-5853-25FD-3608-E88A993D2B13}"/>
              </a:ext>
            </a:extLst>
          </p:cNvPr>
          <p:cNvSpPr>
            <a:spLocks noGrp="1"/>
          </p:cNvSpPr>
          <p:nvPr>
            <p:ph type="title"/>
          </p:nvPr>
        </p:nvSpPr>
        <p:spPr/>
        <p:txBody>
          <a:bodyPr/>
          <a:lstStyle/>
          <a:p>
            <a:r>
              <a:rPr lang="en-US" dirty="0"/>
              <a:t>The Code</a:t>
            </a:r>
          </a:p>
        </p:txBody>
      </p:sp>
      <p:sp>
        <p:nvSpPr>
          <p:cNvPr id="3" name="Slide Number Placeholder 2">
            <a:extLst>
              <a:ext uri="{FF2B5EF4-FFF2-40B4-BE49-F238E27FC236}">
                <a16:creationId xmlns:a16="http://schemas.microsoft.com/office/drawing/2014/main" id="{76265666-FA06-CB59-59D5-986A38CCD6D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5" name="TextBox 4">
            <a:extLst>
              <a:ext uri="{FF2B5EF4-FFF2-40B4-BE49-F238E27FC236}">
                <a16:creationId xmlns:a16="http://schemas.microsoft.com/office/drawing/2014/main" id="{12702CD7-6D45-BAB4-8D2F-5D3CF4B2080A}"/>
              </a:ext>
            </a:extLst>
          </p:cNvPr>
          <p:cNvSpPr txBox="1"/>
          <p:nvPr/>
        </p:nvSpPr>
        <p:spPr>
          <a:xfrm>
            <a:off x="140110" y="1553488"/>
            <a:ext cx="4982497"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Child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click ()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5109A4D-9085-1EAB-CB43-3B6D30F1DF12}"/>
              </a:ext>
            </a:extLst>
          </p:cNvPr>
          <p:cNvSpPr txBox="1"/>
          <p:nvPr/>
        </p:nvSpPr>
        <p:spPr>
          <a:xfrm>
            <a:off x="5122607" y="1553488"/>
            <a:ext cx="7452852" cy="646330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Parent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next free ID for a client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nextID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log keeps track of the clicks by 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_log: number[]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log(): number[]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pushToLog</a:t>
            </a:r>
            <a:r>
              <a:rPr lang="en-US" b="0" dirty="0">
                <a:solidFill>
                  <a:srgbClr val="000000"/>
                </a:solidFill>
                <a:effectLst/>
                <a:latin typeface="Consolas" panose="020B0609020204030204" pitchFamily="49" charset="0"/>
              </a:rPr>
              <a:t>(id: number) {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log.push</a:t>
            </a:r>
            <a:r>
              <a:rPr lang="en-US" b="0" dirty="0">
                <a:solidFill>
                  <a:srgbClr val="000000"/>
                </a:solidFill>
                <a:effectLst/>
                <a:latin typeface="Consolas" panose="020B0609020204030204" pitchFamily="49" charset="0"/>
              </a:rPr>
              <a:t>(id)}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newChild</a:t>
            </a:r>
            <a:r>
              <a:rPr lang="en-US" b="0" dirty="0">
                <a:solidFill>
                  <a:srgbClr val="000000"/>
                </a:solidFill>
                <a:effectLst/>
                <a:latin typeface="Consolas" panose="020B0609020204030204" pitchFamily="49" charset="0"/>
              </a:rPr>
              <a:t>(): Child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thisID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nextID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.pushToLog</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thisID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nextID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Child(</a:t>
            </a:r>
            <a:r>
              <a:rPr lang="en-US" b="0" dirty="0" err="1">
                <a:solidFill>
                  <a:srgbClr val="000000"/>
                </a:solidFill>
                <a:effectLst/>
                <a:latin typeface="Consolas" panose="020B0609020204030204" pitchFamily="49" charset="0"/>
              </a:rPr>
              <a:t>onClick.bind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4710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#4: The Typed 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109479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p:txBody>
          <a:bodyPr>
            <a:normAutofit fontScale="90000"/>
          </a:bodyPr>
          <a:lstStyle/>
          <a:p>
            <a:r>
              <a:rPr lang="en-US" dirty="0"/>
              <a:t>If the data source needs to push different kinds of values, then </a:t>
            </a:r>
            <a:r>
              <a:rPr lang="en-US" dirty="0">
                <a:solidFill>
                  <a:srgbClr val="FF0000"/>
                </a:solidFill>
              </a:rPr>
              <a:t>typed emitters </a:t>
            </a:r>
            <a:r>
              <a:rPr lang="en-US" dirty="0"/>
              <a:t>may be useful</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157916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Rectangle: Rounded Corners 9">
            <a:extLst>
              <a:ext uri="{FF2B5EF4-FFF2-40B4-BE49-F238E27FC236}">
                <a16:creationId xmlns:a16="http://schemas.microsoft.com/office/drawing/2014/main" id="{FE99CCEC-1DD8-5936-06EE-C46CFAE2972E}"/>
              </a:ext>
            </a:extLst>
          </p:cNvPr>
          <p:cNvSpPr/>
          <p:nvPr/>
        </p:nvSpPr>
        <p:spPr>
          <a:xfrm>
            <a:off x="7603655" y="1837767"/>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3626688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p:txBody>
          <a:bodyPr/>
          <a:lstStyle/>
          <a:p>
            <a:r>
              <a:rPr lang="en-US" dirty="0"/>
              <a:t>Interface for a clock using an emitter</a:t>
            </a:r>
          </a:p>
        </p:txBody>
      </p:sp>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51602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p:txBody>
          <a:bodyPr/>
          <a:lstStyle/>
          <a:p>
            <a:r>
              <a:rPr lang="en-US" dirty="0" err="1"/>
              <a:t>EmittingClock</a:t>
            </a:r>
            <a:endParaRPr lang="en-US" dirty="0"/>
          </a:p>
        </p:txBody>
      </p:sp>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33483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err="1"/>
              <a:t>EmittingClockClient</a:t>
            </a:r>
            <a:endParaRPr lang="en-US" dirty="0"/>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56056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#5: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You can't just say "new Clock" because that always creates a new object of class Clock.</a:t>
            </a:r>
          </a:p>
          <a:p>
            <a:r>
              <a:rPr lang="en-US" dirty="0"/>
              <a:t>We'll solve this in two steps.</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56816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2C25-8C24-A622-F74C-E95209182C72}"/>
              </a:ext>
            </a:extLst>
          </p:cNvPr>
          <p:cNvSpPr>
            <a:spLocks noGrp="1"/>
          </p:cNvSpPr>
          <p:nvPr>
            <p:ph type="title"/>
          </p:nvPr>
        </p:nvSpPr>
        <p:spPr/>
        <p:txBody>
          <a:bodyPr/>
          <a:lstStyle/>
          <a:p>
            <a:r>
              <a:rPr lang="en-US" dirty="0"/>
              <a:t>Introduce a clock factory</a:t>
            </a:r>
          </a:p>
        </p:txBody>
      </p:sp>
      <p:sp>
        <p:nvSpPr>
          <p:cNvPr id="4" name="Slide Number Placeholder 3">
            <a:extLst>
              <a:ext uri="{FF2B5EF4-FFF2-40B4-BE49-F238E27FC236}">
                <a16:creationId xmlns:a16="http://schemas.microsoft.com/office/drawing/2014/main" id="{D83386E7-EA42-A84F-E2B3-4CCF911E465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C58F2022-8D56-8F94-E8F2-AA4303A63573}"/>
              </a:ext>
            </a:extLst>
          </p:cNvPr>
          <p:cNvSpPr txBox="1"/>
          <p:nvPr/>
        </p:nvSpPr>
        <p:spPr>
          <a:xfrm>
            <a:off x="838200" y="1568946"/>
            <a:ext cx="9427029"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'the clock factory should build some working clocks'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79406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8D4-207D-C833-BA48-98F5F8186518}"/>
              </a:ext>
            </a:extLst>
          </p:cNvPr>
          <p:cNvSpPr>
            <a:spLocks noGrp="1"/>
          </p:cNvSpPr>
          <p:nvPr>
            <p:ph type="title"/>
          </p:nvPr>
        </p:nvSpPr>
        <p:spPr/>
        <p:txBody>
          <a:bodyPr/>
          <a:lstStyle/>
          <a:p>
            <a:r>
              <a:rPr lang="en-US" dirty="0"/>
              <a:t>But we said we wanted only one clock!</a:t>
            </a:r>
          </a:p>
        </p:txBody>
      </p:sp>
      <p:sp>
        <p:nvSpPr>
          <p:cNvPr id="3" name="Content Placeholder 2">
            <a:extLst>
              <a:ext uri="{FF2B5EF4-FFF2-40B4-BE49-F238E27FC236}">
                <a16:creationId xmlns:a16="http://schemas.microsoft.com/office/drawing/2014/main" id="{D384681E-DA72-0CAB-0316-66CD7EB54EBB}"/>
              </a:ext>
            </a:extLst>
          </p:cNvPr>
          <p:cNvSpPr>
            <a:spLocks noGrp="1"/>
          </p:cNvSpPr>
          <p:nvPr>
            <p:ph idx="1"/>
          </p:nvPr>
        </p:nvSpPr>
        <p:spPr/>
        <p:txBody>
          <a:bodyPr/>
          <a:lstStyle/>
          <a:p>
            <a:r>
              <a:rPr lang="en-US" dirty="0"/>
              <a:t>No problem!</a:t>
            </a:r>
          </a:p>
          <a:p>
            <a:r>
              <a:rPr lang="en-US" dirty="0"/>
              <a:t>Just modify the factory so it only creates a clock once, and after that just returns the same one over and over again.</a:t>
            </a:r>
          </a:p>
        </p:txBody>
      </p:sp>
      <p:sp>
        <p:nvSpPr>
          <p:cNvPr id="4" name="Slide Number Placeholder 3">
            <a:extLst>
              <a:ext uri="{FF2B5EF4-FFF2-40B4-BE49-F238E27FC236}">
                <a16:creationId xmlns:a16="http://schemas.microsoft.com/office/drawing/2014/main" id="{FD97DE1A-C5A7-DBDA-9DAB-62CD1772B5FC}"/>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206345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63C036E-136B-E9CF-FB5D-9D027B612261}"/>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singletonClockFactory.test.ts</a:t>
            </a:r>
            <a:endParaRPr lang="en-US"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a:t>
            </a:r>
            <a:r>
              <a:rPr lang="en-US"/>
              <a:t>private constructor</a:t>
            </a:r>
            <a:endParaRPr lang="en-US" dirty="0"/>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DAB71C-5E05-8995-2012-0FA009ED264C}"/>
              </a:ext>
            </a:extLst>
          </p:cNvPr>
          <p:cNvSpPr txBox="1"/>
          <p:nvPr/>
        </p:nvSpPr>
        <p:spPr>
          <a:xfrm>
            <a:off x="8952297" y="888989"/>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singletonClockFactory.ts</a:t>
            </a:r>
            <a:endParaRPr lang="en-US"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ask the master clock factory to issue me a clock, and then I have my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40335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Now that we have come to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0433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Data-Pull Pattern</a:t>
            </a:r>
          </a:p>
          <a:p>
            <a:pPr marL="457200" indent="-457200">
              <a:buFont typeface="+mj-lt"/>
              <a:buAutoNum type="arabicPeriod"/>
            </a:pPr>
            <a:r>
              <a:rPr lang="en-US" dirty="0"/>
              <a:t>The Observer or Listener Pattern*</a:t>
            </a:r>
          </a:p>
          <a:p>
            <a:pPr marL="457200" indent="-457200">
              <a:buFont typeface="+mj-lt"/>
              <a:buAutoNum type="arabicPeriod"/>
            </a:pPr>
            <a:r>
              <a:rPr lang="en-US" dirty="0"/>
              <a:t>The Typed-Emitter Pattern</a:t>
            </a:r>
          </a:p>
          <a:p>
            <a:pPr marL="457200" indent="-457200">
              <a:buFont typeface="+mj-lt"/>
              <a:buAutoNum type="arabicPeriod"/>
            </a:pPr>
            <a:r>
              <a:rPr lang="en-US" dirty="0"/>
              <a:t>The Callback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14694</TotalTime>
  <Words>6404</Words>
  <Application>Microsoft Office PowerPoint</Application>
  <PresentationFormat>Widescreen</PresentationFormat>
  <Paragraphs>701</Paragraphs>
  <Slides>47</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Helvetica Neue</vt:lpstr>
      <vt:lpstr>Ink Free</vt:lpstr>
      <vt:lpstr>Arial</vt:lpstr>
      <vt:lpstr>Verdana</vt:lpstr>
      <vt:lpstr>Consolas</vt:lpstr>
      <vt:lpstr>Calibri</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Design at the Interaction Level corresponds to “OOD Design Patterns”</vt:lpstr>
      <vt:lpstr>The Interaction Scale: Examples</vt:lpstr>
      <vt:lpstr>Information Transfer: Push vs Pull</vt:lpstr>
      <vt:lpstr>Pattern 1: consumer asks producer  (The “data-pull" pattern)</vt:lpstr>
      <vt:lpstr>Example: Interface for a pulling clock</vt:lpstr>
      <vt:lpstr>Testing the clock and the client</vt:lpstr>
      <vt:lpstr>simpleClockUsingPull.ts</vt:lpstr>
      <vt:lpstr>But there's a potential problem here.</vt:lpstr>
      <vt:lpstr>Pattern 2: producer tells consumer ("push")</vt:lpstr>
      <vt:lpstr>This is called the Listener or Observer Pattern</vt:lpstr>
      <vt:lpstr>Interface for a clock using the Push pattern </vt:lpstr>
      <vt:lpstr>Interface for a clock listener</vt:lpstr>
      <vt:lpstr>Tests</vt:lpstr>
      <vt:lpstr>A PushingClock class</vt:lpstr>
      <vt:lpstr>A Client </vt:lpstr>
      <vt:lpstr>Interface for a clock listener</vt:lpstr>
      <vt:lpstr>The observer gets to decide what to do with the notification</vt:lpstr>
      <vt:lpstr>Better test this, too</vt:lpstr>
      <vt:lpstr>Tests for .notifications method</vt:lpstr>
      <vt:lpstr>Push vs. Pull: Tradeoffs</vt:lpstr>
      <vt:lpstr>Details and Variations</vt:lpstr>
      <vt:lpstr>Pattern #3: The callback or handler pattern</vt:lpstr>
      <vt:lpstr>Example: Expected Behavior</vt:lpstr>
      <vt:lpstr>The Code</vt:lpstr>
      <vt:lpstr>Pattern #4: The Typed Emitter Pattern</vt:lpstr>
      <vt:lpstr>If the data source needs to push different kinds of values, then typed emitters may be useful</vt:lpstr>
      <vt:lpstr>Using an emitter</vt:lpstr>
      <vt:lpstr>Interface for a clock using an emitter</vt:lpstr>
      <vt:lpstr>EmittingClock</vt:lpstr>
      <vt:lpstr>EmittingClockClient</vt:lpstr>
      <vt:lpstr>Pattern #5: The Singleton Pattern</vt:lpstr>
      <vt:lpstr>Introduce a clock factory</vt:lpstr>
      <vt:lpstr>But we said we wanted only one clock!</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167</cp:revision>
  <dcterms:created xsi:type="dcterms:W3CDTF">2021-01-07T15:19:22Z</dcterms:created>
  <dcterms:modified xsi:type="dcterms:W3CDTF">2025-01-19T22:31:13Z</dcterms:modified>
</cp:coreProperties>
</file>